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72" r:id="rId6"/>
    <p:sldId id="573" r:id="rId7"/>
    <p:sldId id="560" r:id="rId8"/>
    <p:sldId id="575" r:id="rId9"/>
    <p:sldId id="580" r:id="rId10"/>
    <p:sldId id="574" r:id="rId11"/>
    <p:sldId id="565" r:id="rId12"/>
    <p:sldId id="269" r:id="rId13"/>
    <p:sldId id="579" r:id="rId14"/>
    <p:sldId id="582" r:id="rId15"/>
    <p:sldId id="553" r:id="rId16"/>
    <p:sldId id="578" r:id="rId17"/>
    <p:sldId id="576" r:id="rId18"/>
    <p:sldId id="581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5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3A92F55-695F-BD3F-64F7-160958EDFD5F}" name="Sigurd Schelstraete" initials="SS" userId="Sigurd Schelstraete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6B5184-1772-4BD7-9936-6629C19714DA}" v="43" dt="2024-07-10T12:15:04.2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74" d="100"/>
          <a:sy n="74" d="100"/>
        </p:scale>
        <p:origin x="1262" y="58"/>
      </p:cViewPr>
      <p:guideLst>
        <p:guide orient="horz" pos="2160"/>
        <p:guide pos="25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iner Strobel" userId="2f077573-362c-4efe-a658-171d725f9cf0" providerId="ADAL" clId="{D26B5184-1772-4BD7-9936-6629C19714DA}"/>
    <pc:docChg chg="undo custSel addSld modSld modMainMaster modNotesMaster">
      <pc:chgData name="Rainer Strobel" userId="2f077573-362c-4efe-a658-171d725f9cf0" providerId="ADAL" clId="{D26B5184-1772-4BD7-9936-6629C19714DA}" dt="2024-07-10T12:47:09.388" v="828" actId="20577"/>
      <pc:docMkLst>
        <pc:docMk/>
      </pc:docMkLst>
      <pc:sldChg chg="modSp mod modNotes">
        <pc:chgData name="Rainer Strobel" userId="2f077573-362c-4efe-a658-171d725f9cf0" providerId="ADAL" clId="{D26B5184-1772-4BD7-9936-6629C19714DA}" dt="2024-07-10T12:07:20.163" v="715"/>
        <pc:sldMkLst>
          <pc:docMk/>
          <pc:sldMk cId="0" sldId="256"/>
        </pc:sldMkLst>
        <pc:spChg chg="mod">
          <ac:chgData name="Rainer Strobel" userId="2f077573-362c-4efe-a658-171d725f9cf0" providerId="ADAL" clId="{D26B5184-1772-4BD7-9936-6629C19714DA}" dt="2024-07-09T14:17:32.583" v="707"/>
          <ac:spMkLst>
            <pc:docMk/>
            <pc:sldMk cId="0" sldId="256"/>
            <ac:spMk id="6" creationId="{00000000-0000-0000-0000-000000000000}"/>
          </ac:spMkLst>
        </pc:spChg>
        <pc:spChg chg="mod">
          <ac:chgData name="Rainer Strobel" userId="2f077573-362c-4efe-a658-171d725f9cf0" providerId="ADAL" clId="{D26B5184-1772-4BD7-9936-6629C19714DA}" dt="2024-07-10T12:07:20.163" v="715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ainer Strobel" userId="2f077573-362c-4efe-a658-171d725f9cf0" providerId="ADAL" clId="{D26B5184-1772-4BD7-9936-6629C19714DA}" dt="2024-07-08T14:37:47.075" v="40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 delCm modCm">
        <pc:chgData name="Rainer Strobel" userId="2f077573-362c-4efe-a658-171d725f9cf0" providerId="ADAL" clId="{D26B5184-1772-4BD7-9936-6629C19714DA}" dt="2024-07-09T14:18:48.062" v="713"/>
        <pc:sldMkLst>
          <pc:docMk/>
          <pc:sldMk cId="17191071" sldId="269"/>
        </pc:sldMkLst>
        <pc:spChg chg="mod">
          <ac:chgData name="Rainer Strobel" userId="2f077573-362c-4efe-a658-171d725f9cf0" providerId="ADAL" clId="{D26B5184-1772-4BD7-9936-6629C19714DA}" dt="2024-07-01T16:21:47.637" v="271" actId="20577"/>
          <ac:spMkLst>
            <pc:docMk/>
            <pc:sldMk cId="17191071" sldId="269"/>
            <ac:spMk id="3" creationId="{9808CE7A-D527-4870-88AB-0FA3AF6CB37A}"/>
          </ac:spMkLst>
        </pc:spChg>
        <pc:spChg chg="mod">
          <ac:chgData name="Rainer Strobel" userId="2f077573-362c-4efe-a658-171d725f9cf0" providerId="ADAL" clId="{D26B5184-1772-4BD7-9936-6629C19714DA}" dt="2024-07-09T14:17:32.583" v="707"/>
          <ac:spMkLst>
            <pc:docMk/>
            <pc:sldMk cId="17191071" sldId="269"/>
            <ac:spMk id="6" creationId="{073591CE-C407-41DC-8DC1-EF26B6AA2B8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Rainer Strobel" userId="2f077573-362c-4efe-a658-171d725f9cf0" providerId="ADAL" clId="{D26B5184-1772-4BD7-9936-6629C19714DA}" dt="2024-07-09T14:18:48.062" v="713"/>
              <pc2:cmMkLst xmlns:pc2="http://schemas.microsoft.com/office/powerpoint/2019/9/main/command">
                <pc:docMk/>
                <pc:sldMk cId="17191071" sldId="269"/>
                <pc2:cmMk id="{B83C7884-A127-486A-A863-A6C5F80A8A04}"/>
              </pc2:cmMkLst>
            </pc226:cmChg>
          </p:ext>
        </pc:extLst>
      </pc:sldChg>
      <pc:sldChg chg="modSp">
        <pc:chgData name="Rainer Strobel" userId="2f077573-362c-4efe-a658-171d725f9cf0" providerId="ADAL" clId="{D26B5184-1772-4BD7-9936-6629C19714DA}" dt="2024-07-09T14:17:32.583" v="707"/>
        <pc:sldMkLst>
          <pc:docMk/>
          <pc:sldMk cId="4233302406" sldId="272"/>
        </pc:sldMkLst>
        <pc:spChg chg="mod">
          <ac:chgData name="Rainer Strobel" userId="2f077573-362c-4efe-a658-171d725f9cf0" providerId="ADAL" clId="{D26B5184-1772-4BD7-9936-6629C19714DA}" dt="2024-07-09T14:17:32.583" v="707"/>
          <ac:spMkLst>
            <pc:docMk/>
            <pc:sldMk cId="4233302406" sldId="272"/>
            <ac:spMk id="6" creationId="{0BBA57DE-3362-400B-98B6-1FF4281AD74F}"/>
          </ac:spMkLst>
        </pc:spChg>
      </pc:sldChg>
      <pc:sldChg chg="modSp mod">
        <pc:chgData name="Rainer Strobel" userId="2f077573-362c-4efe-a658-171d725f9cf0" providerId="ADAL" clId="{D26B5184-1772-4BD7-9936-6629C19714DA}" dt="2024-07-09T14:17:32.583" v="707"/>
        <pc:sldMkLst>
          <pc:docMk/>
          <pc:sldMk cId="4123505415" sldId="553"/>
        </pc:sldMkLst>
        <pc:spChg chg="mod">
          <ac:chgData name="Rainer Strobel" userId="2f077573-362c-4efe-a658-171d725f9cf0" providerId="ADAL" clId="{D26B5184-1772-4BD7-9936-6629C19714DA}" dt="2024-07-08T15:39:59.903" v="589" actId="20577"/>
          <ac:spMkLst>
            <pc:docMk/>
            <pc:sldMk cId="4123505415" sldId="553"/>
            <ac:spMk id="3" creationId="{00000000-0000-0000-0000-000000000000}"/>
          </ac:spMkLst>
        </pc:spChg>
        <pc:spChg chg="mod">
          <ac:chgData name="Rainer Strobel" userId="2f077573-362c-4efe-a658-171d725f9cf0" providerId="ADAL" clId="{D26B5184-1772-4BD7-9936-6629C19714DA}" dt="2024-07-09T14:17:32.583" v="707"/>
          <ac:spMkLst>
            <pc:docMk/>
            <pc:sldMk cId="4123505415" sldId="553"/>
            <ac:spMk id="4" creationId="{00000000-0000-0000-0000-000000000000}"/>
          </ac:spMkLst>
        </pc:spChg>
      </pc:sldChg>
      <pc:sldChg chg="modSp mod">
        <pc:chgData name="Rainer Strobel" userId="2f077573-362c-4efe-a658-171d725f9cf0" providerId="ADAL" clId="{D26B5184-1772-4BD7-9936-6629C19714DA}" dt="2024-07-09T14:17:32.583" v="707"/>
        <pc:sldMkLst>
          <pc:docMk/>
          <pc:sldMk cId="3643309671" sldId="560"/>
        </pc:sldMkLst>
        <pc:spChg chg="mod">
          <ac:chgData name="Rainer Strobel" userId="2f077573-362c-4efe-a658-171d725f9cf0" providerId="ADAL" clId="{D26B5184-1772-4BD7-9936-6629C19714DA}" dt="2024-07-09T14:17:32.583" v="707"/>
          <ac:spMkLst>
            <pc:docMk/>
            <pc:sldMk cId="3643309671" sldId="560"/>
            <ac:spMk id="6" creationId="{0BBA57DE-3362-400B-98B6-1FF4281AD74F}"/>
          </ac:spMkLst>
        </pc:spChg>
        <pc:spChg chg="mod">
          <ac:chgData name="Rainer Strobel" userId="2f077573-362c-4efe-a658-171d725f9cf0" providerId="ADAL" clId="{D26B5184-1772-4BD7-9936-6629C19714DA}" dt="2024-07-08T14:08:41.562" v="402" actId="20577"/>
          <ac:spMkLst>
            <pc:docMk/>
            <pc:sldMk cId="3643309671" sldId="560"/>
            <ac:spMk id="72" creationId="{7A61AD1E-D592-40ED-A00C-5E19E097DABA}"/>
          </ac:spMkLst>
        </pc:spChg>
      </pc:sldChg>
      <pc:sldChg chg="modSp mod">
        <pc:chgData name="Rainer Strobel" userId="2f077573-362c-4efe-a658-171d725f9cf0" providerId="ADAL" clId="{D26B5184-1772-4BD7-9936-6629C19714DA}" dt="2024-07-09T14:17:32.583" v="707"/>
        <pc:sldMkLst>
          <pc:docMk/>
          <pc:sldMk cId="3633085932" sldId="565"/>
        </pc:sldMkLst>
        <pc:spChg chg="mod">
          <ac:chgData name="Rainer Strobel" userId="2f077573-362c-4efe-a658-171d725f9cf0" providerId="ADAL" clId="{D26B5184-1772-4BD7-9936-6629C19714DA}" dt="2024-07-08T15:41:20.472" v="687" actId="20577"/>
          <ac:spMkLst>
            <pc:docMk/>
            <pc:sldMk cId="3633085932" sldId="565"/>
            <ac:spMk id="3" creationId="{12E0DA07-7D3A-4B63-B860-E84AA583FDBD}"/>
          </ac:spMkLst>
        </pc:spChg>
        <pc:spChg chg="mod">
          <ac:chgData name="Rainer Strobel" userId="2f077573-362c-4efe-a658-171d725f9cf0" providerId="ADAL" clId="{D26B5184-1772-4BD7-9936-6629C19714DA}" dt="2024-07-09T14:17:32.583" v="707"/>
          <ac:spMkLst>
            <pc:docMk/>
            <pc:sldMk cId="3633085932" sldId="565"/>
            <ac:spMk id="6" creationId="{42EDE519-7B27-45C6-AD54-A703D184AED3}"/>
          </ac:spMkLst>
        </pc:spChg>
      </pc:sldChg>
      <pc:sldChg chg="addSp modSp mod delCm modCm">
        <pc:chgData name="Rainer Strobel" userId="2f077573-362c-4efe-a658-171d725f9cf0" providerId="ADAL" clId="{D26B5184-1772-4BD7-9936-6629C19714DA}" dt="2024-07-09T14:18:33.251" v="711"/>
        <pc:sldMkLst>
          <pc:docMk/>
          <pc:sldMk cId="2352381592" sldId="573"/>
        </pc:sldMkLst>
        <pc:spChg chg="mod">
          <ac:chgData name="Rainer Strobel" userId="2f077573-362c-4efe-a658-171d725f9cf0" providerId="ADAL" clId="{D26B5184-1772-4BD7-9936-6629C19714DA}" dt="2024-07-09T14:17:32.583" v="707"/>
          <ac:spMkLst>
            <pc:docMk/>
            <pc:sldMk cId="2352381592" sldId="573"/>
            <ac:spMk id="6" creationId="{0BBA57DE-3362-400B-98B6-1FF4281AD74F}"/>
          </ac:spMkLst>
        </pc:spChg>
        <pc:spChg chg="mod">
          <ac:chgData name="Rainer Strobel" userId="2f077573-362c-4efe-a658-171d725f9cf0" providerId="ADAL" clId="{D26B5184-1772-4BD7-9936-6629C19714DA}" dt="2024-07-01T15:44:42.188" v="72" actId="20577"/>
          <ac:spMkLst>
            <pc:docMk/>
            <pc:sldMk cId="2352381592" sldId="573"/>
            <ac:spMk id="72" creationId="{7A61AD1E-D592-40ED-A00C-5E19E097DABA}"/>
          </ac:spMkLst>
        </pc:spChg>
        <pc:picChg chg="add mod">
          <ac:chgData name="Rainer Strobel" userId="2f077573-362c-4efe-a658-171d725f9cf0" providerId="ADAL" clId="{D26B5184-1772-4BD7-9936-6629C19714DA}" dt="2024-07-01T16:13:12.861" v="192" actId="1076"/>
          <ac:picMkLst>
            <pc:docMk/>
            <pc:sldMk cId="2352381592" sldId="573"/>
            <ac:picMk id="7" creationId="{6254EB29-BE9B-71D1-1B73-BEB5496B7CC4}"/>
          </ac:picMkLst>
        </pc:picChg>
        <pc:picChg chg="mod">
          <ac:chgData name="Rainer Strobel" userId="2f077573-362c-4efe-a658-171d725f9cf0" providerId="ADAL" clId="{D26B5184-1772-4BD7-9936-6629C19714DA}" dt="2024-07-01T16:13:14.501" v="193" actId="1076"/>
          <ac:picMkLst>
            <pc:docMk/>
            <pc:sldMk cId="2352381592" sldId="573"/>
            <ac:picMk id="73" creationId="{8A6B9C9E-867C-4004-9AC3-9FDAFBF5B37F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Rainer Strobel" userId="2f077573-362c-4efe-a658-171d725f9cf0" providerId="ADAL" clId="{D26B5184-1772-4BD7-9936-6629C19714DA}" dt="2024-07-09T14:18:33.251" v="711"/>
              <pc2:cmMkLst xmlns:pc2="http://schemas.microsoft.com/office/powerpoint/2019/9/main/command">
                <pc:docMk/>
                <pc:sldMk cId="2352381592" sldId="573"/>
                <pc2:cmMk id="{BAF35767-3FFE-4F33-9CCF-5EA5ED005669}"/>
              </pc2:cmMkLst>
            </pc226:cmChg>
          </p:ext>
        </pc:extLst>
      </pc:sldChg>
      <pc:sldChg chg="modSp mod delCm modCm">
        <pc:chgData name="Rainer Strobel" userId="2f077573-362c-4efe-a658-171d725f9cf0" providerId="ADAL" clId="{D26B5184-1772-4BD7-9936-6629C19714DA}" dt="2024-07-10T12:47:09.388" v="828" actId="20577"/>
        <pc:sldMkLst>
          <pc:docMk/>
          <pc:sldMk cId="3555766389" sldId="574"/>
        </pc:sldMkLst>
        <pc:spChg chg="mod">
          <ac:chgData name="Rainer Strobel" userId="2f077573-362c-4efe-a658-171d725f9cf0" providerId="ADAL" clId="{D26B5184-1772-4BD7-9936-6629C19714DA}" dt="2024-07-09T14:17:32.583" v="707"/>
          <ac:spMkLst>
            <pc:docMk/>
            <pc:sldMk cId="3555766389" sldId="574"/>
            <ac:spMk id="6" creationId="{0BBA57DE-3362-400B-98B6-1FF4281AD74F}"/>
          </ac:spMkLst>
        </pc:spChg>
        <pc:spChg chg="mod">
          <ac:chgData name="Rainer Strobel" userId="2f077573-362c-4efe-a658-171d725f9cf0" providerId="ADAL" clId="{D26B5184-1772-4BD7-9936-6629C19714DA}" dt="2024-07-10T12:47:09.388" v="828" actId="20577"/>
          <ac:spMkLst>
            <pc:docMk/>
            <pc:sldMk cId="3555766389" sldId="574"/>
            <ac:spMk id="72" creationId="{7A61AD1E-D592-40ED-A00C-5E19E097DAB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Rainer Strobel" userId="2f077573-362c-4efe-a658-171d725f9cf0" providerId="ADAL" clId="{D26B5184-1772-4BD7-9936-6629C19714DA}" dt="2024-07-09T14:18:38.718" v="712"/>
              <pc2:cmMkLst xmlns:pc2="http://schemas.microsoft.com/office/powerpoint/2019/9/main/command">
                <pc:docMk/>
                <pc:sldMk cId="3555766389" sldId="574"/>
                <pc2:cmMk id="{EE8EDC93-7AD4-4C52-9C94-0971D6185224}"/>
              </pc2:cmMkLst>
            </pc226:cmChg>
          </p:ext>
        </pc:extLst>
      </pc:sldChg>
      <pc:sldChg chg="addSp modSp mod delCm modCm">
        <pc:chgData name="Rainer Strobel" userId="2f077573-362c-4efe-a658-171d725f9cf0" providerId="ADAL" clId="{D26B5184-1772-4BD7-9936-6629C19714DA}" dt="2024-07-10T12:46:07.343" v="826" actId="14100"/>
        <pc:sldMkLst>
          <pc:docMk/>
          <pc:sldMk cId="437296379" sldId="575"/>
        </pc:sldMkLst>
        <pc:spChg chg="mod">
          <ac:chgData name="Rainer Strobel" userId="2f077573-362c-4efe-a658-171d725f9cf0" providerId="ADAL" clId="{D26B5184-1772-4BD7-9936-6629C19714DA}" dt="2024-07-02T07:09:58.482" v="367"/>
          <ac:spMkLst>
            <pc:docMk/>
            <pc:sldMk cId="437296379" sldId="575"/>
            <ac:spMk id="3" creationId="{B3F6CA2D-D0E9-491E-414A-328C5AC7C991}"/>
          </ac:spMkLst>
        </pc:spChg>
        <pc:spChg chg="mod">
          <ac:chgData name="Rainer Strobel" userId="2f077573-362c-4efe-a658-171d725f9cf0" providerId="ADAL" clId="{D26B5184-1772-4BD7-9936-6629C19714DA}" dt="2024-07-09T14:17:32.583" v="707"/>
          <ac:spMkLst>
            <pc:docMk/>
            <pc:sldMk cId="437296379" sldId="575"/>
            <ac:spMk id="6" creationId="{4BCC4D66-7F5F-5851-18DB-B630A4C08FFF}"/>
          </ac:spMkLst>
        </pc:spChg>
        <pc:spChg chg="add mod">
          <ac:chgData name="Rainer Strobel" userId="2f077573-362c-4efe-a658-171d725f9cf0" providerId="ADAL" clId="{D26B5184-1772-4BD7-9936-6629C19714DA}" dt="2024-07-10T12:46:07.343" v="826" actId="14100"/>
          <ac:spMkLst>
            <pc:docMk/>
            <pc:sldMk cId="437296379" sldId="575"/>
            <ac:spMk id="7" creationId="{920021B7-BC95-276D-A660-FB9E00584B58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Rainer Strobel" userId="2f077573-362c-4efe-a658-171d725f9cf0" providerId="ADAL" clId="{D26B5184-1772-4BD7-9936-6629C19714DA}" dt="2024-07-09T14:18:27.447" v="709"/>
              <pc2:cmMkLst xmlns:pc2="http://schemas.microsoft.com/office/powerpoint/2019/9/main/command">
                <pc:docMk/>
                <pc:sldMk cId="437296379" sldId="575"/>
                <pc2:cmMk id="{6BB1E807-EBE9-417D-9207-AF69099C443C}"/>
              </pc2:cmMkLst>
            </pc226:cmChg>
            <pc226:cmChg xmlns:pc226="http://schemas.microsoft.com/office/powerpoint/2022/06/main/command" chg="del mod">
              <pc226:chgData name="Rainer Strobel" userId="2f077573-362c-4efe-a658-171d725f9cf0" providerId="ADAL" clId="{D26B5184-1772-4BD7-9936-6629C19714DA}" dt="2024-07-09T14:18:28.374" v="710"/>
              <pc2:cmMkLst xmlns:pc2="http://schemas.microsoft.com/office/powerpoint/2019/9/main/command">
                <pc:docMk/>
                <pc:sldMk cId="437296379" sldId="575"/>
                <pc2:cmMk id="{F708B757-28EC-4FC2-99B8-5DC009023DD0}"/>
              </pc2:cmMkLst>
            </pc226:cmChg>
          </p:ext>
        </pc:extLst>
      </pc:sldChg>
      <pc:sldChg chg="modSp">
        <pc:chgData name="Rainer Strobel" userId="2f077573-362c-4efe-a658-171d725f9cf0" providerId="ADAL" clId="{D26B5184-1772-4BD7-9936-6629C19714DA}" dt="2024-07-09T14:17:32.583" v="707"/>
        <pc:sldMkLst>
          <pc:docMk/>
          <pc:sldMk cId="2962386268" sldId="576"/>
        </pc:sldMkLst>
        <pc:spChg chg="mod">
          <ac:chgData name="Rainer Strobel" userId="2f077573-362c-4efe-a658-171d725f9cf0" providerId="ADAL" clId="{D26B5184-1772-4BD7-9936-6629C19714DA}" dt="2024-07-09T14:17:32.583" v="707"/>
          <ac:spMkLst>
            <pc:docMk/>
            <pc:sldMk cId="2962386268" sldId="576"/>
            <ac:spMk id="6" creationId="{18D54108-F688-8F69-305C-1CB37FE94902}"/>
          </ac:spMkLst>
        </pc:spChg>
      </pc:sldChg>
      <pc:sldChg chg="modSp">
        <pc:chgData name="Rainer Strobel" userId="2f077573-362c-4efe-a658-171d725f9cf0" providerId="ADAL" clId="{D26B5184-1772-4BD7-9936-6629C19714DA}" dt="2024-07-09T14:17:54.224" v="708"/>
        <pc:sldMkLst>
          <pc:docMk/>
          <pc:sldMk cId="1041358676" sldId="578"/>
        </pc:sldMkLst>
        <pc:spChg chg="mod">
          <ac:chgData name="Rainer Strobel" userId="2f077573-362c-4efe-a658-171d725f9cf0" providerId="ADAL" clId="{D26B5184-1772-4BD7-9936-6629C19714DA}" dt="2024-07-09T14:17:54.224" v="708"/>
          <ac:spMkLst>
            <pc:docMk/>
            <pc:sldMk cId="1041358676" sldId="578"/>
            <ac:spMk id="3" creationId="{DAE455D6-58DA-7B8D-9723-2B598778B067}"/>
          </ac:spMkLst>
        </pc:spChg>
        <pc:spChg chg="mod">
          <ac:chgData name="Rainer Strobel" userId="2f077573-362c-4efe-a658-171d725f9cf0" providerId="ADAL" clId="{D26B5184-1772-4BD7-9936-6629C19714DA}" dt="2024-07-02T07:12:33.970" v="401"/>
          <ac:spMkLst>
            <pc:docMk/>
            <pc:sldMk cId="1041358676" sldId="578"/>
            <ac:spMk id="4" creationId="{307D4F05-2CA4-21CE-9D9F-30AC3F2F2454}"/>
          </ac:spMkLst>
        </pc:spChg>
      </pc:sldChg>
      <pc:sldChg chg="modSp mod delCm modCm">
        <pc:chgData name="Rainer Strobel" userId="2f077573-362c-4efe-a658-171d725f9cf0" providerId="ADAL" clId="{D26B5184-1772-4BD7-9936-6629C19714DA}" dt="2024-07-10T12:13:38.076" v="723" actId="20577"/>
        <pc:sldMkLst>
          <pc:docMk/>
          <pc:sldMk cId="484456415" sldId="579"/>
        </pc:sldMkLst>
        <pc:spChg chg="mod">
          <ac:chgData name="Rainer Strobel" userId="2f077573-362c-4efe-a658-171d725f9cf0" providerId="ADAL" clId="{D26B5184-1772-4BD7-9936-6629C19714DA}" dt="2024-07-10T12:13:38.076" v="723" actId="20577"/>
          <ac:spMkLst>
            <pc:docMk/>
            <pc:sldMk cId="484456415" sldId="579"/>
            <ac:spMk id="3" creationId="{9808CE7A-D527-4870-88AB-0FA3AF6CB37A}"/>
          </ac:spMkLst>
        </pc:spChg>
        <pc:spChg chg="mod">
          <ac:chgData name="Rainer Strobel" userId="2f077573-362c-4efe-a658-171d725f9cf0" providerId="ADAL" clId="{D26B5184-1772-4BD7-9936-6629C19714DA}" dt="2024-07-09T14:17:32.583" v="707"/>
          <ac:spMkLst>
            <pc:docMk/>
            <pc:sldMk cId="484456415" sldId="579"/>
            <ac:spMk id="6" creationId="{073591CE-C407-41DC-8DC1-EF26B6AA2B8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Rainer Strobel" userId="2f077573-362c-4efe-a658-171d725f9cf0" providerId="ADAL" clId="{D26B5184-1772-4BD7-9936-6629C19714DA}" dt="2024-07-09T14:18:53.906" v="714"/>
              <pc2:cmMkLst xmlns:pc2="http://schemas.microsoft.com/office/powerpoint/2019/9/main/command">
                <pc:docMk/>
                <pc:sldMk cId="484456415" sldId="579"/>
                <pc2:cmMk id="{D9E2DC79-18D6-4D28-9F35-28A3586AD968}"/>
              </pc2:cmMkLst>
            </pc226:cmChg>
          </p:ext>
        </pc:extLst>
      </pc:sldChg>
      <pc:sldChg chg="modSp mod">
        <pc:chgData name="Rainer Strobel" userId="2f077573-362c-4efe-a658-171d725f9cf0" providerId="ADAL" clId="{D26B5184-1772-4BD7-9936-6629C19714DA}" dt="2024-07-09T14:17:32.583" v="707"/>
        <pc:sldMkLst>
          <pc:docMk/>
          <pc:sldMk cId="2737766504" sldId="580"/>
        </pc:sldMkLst>
        <pc:spChg chg="mod">
          <ac:chgData name="Rainer Strobel" userId="2f077573-362c-4efe-a658-171d725f9cf0" providerId="ADAL" clId="{D26B5184-1772-4BD7-9936-6629C19714DA}" dt="2024-07-02T07:11:16.665" v="387"/>
          <ac:spMkLst>
            <pc:docMk/>
            <pc:sldMk cId="2737766504" sldId="580"/>
            <ac:spMk id="3" creationId="{B3F6CA2D-D0E9-491E-414A-328C5AC7C991}"/>
          </ac:spMkLst>
        </pc:spChg>
        <pc:spChg chg="mod">
          <ac:chgData name="Rainer Strobel" userId="2f077573-362c-4efe-a658-171d725f9cf0" providerId="ADAL" clId="{D26B5184-1772-4BD7-9936-6629C19714DA}" dt="2024-07-09T14:17:32.583" v="707"/>
          <ac:spMkLst>
            <pc:docMk/>
            <pc:sldMk cId="2737766504" sldId="580"/>
            <ac:spMk id="6" creationId="{4BCC4D66-7F5F-5851-18DB-B630A4C08FFF}"/>
          </ac:spMkLst>
        </pc:spChg>
      </pc:sldChg>
      <pc:sldChg chg="addSp delSp modSp new mod">
        <pc:chgData name="Rainer Strobel" userId="2f077573-362c-4efe-a658-171d725f9cf0" providerId="ADAL" clId="{D26B5184-1772-4BD7-9936-6629C19714DA}" dt="2024-07-09T14:17:32.583" v="707"/>
        <pc:sldMkLst>
          <pc:docMk/>
          <pc:sldMk cId="2813091112" sldId="581"/>
        </pc:sldMkLst>
        <pc:spChg chg="mod">
          <ac:chgData name="Rainer Strobel" userId="2f077573-362c-4efe-a658-171d725f9cf0" providerId="ADAL" clId="{D26B5184-1772-4BD7-9936-6629C19714DA}" dt="2024-07-08T15:29:56.391" v="516" actId="20577"/>
          <ac:spMkLst>
            <pc:docMk/>
            <pc:sldMk cId="2813091112" sldId="581"/>
            <ac:spMk id="2" creationId="{B21A9A43-4A06-2E6A-7DF3-72DC98C5F0D6}"/>
          </ac:spMkLst>
        </pc:spChg>
        <pc:spChg chg="del">
          <ac:chgData name="Rainer Strobel" userId="2f077573-362c-4efe-a658-171d725f9cf0" providerId="ADAL" clId="{D26B5184-1772-4BD7-9936-6629C19714DA}" dt="2024-07-08T15:29:49.282" v="489" actId="22"/>
          <ac:spMkLst>
            <pc:docMk/>
            <pc:sldMk cId="2813091112" sldId="581"/>
            <ac:spMk id="3" creationId="{4592E295-9B39-5046-755F-AF65443ED211}"/>
          </ac:spMkLst>
        </pc:spChg>
        <pc:spChg chg="mod">
          <ac:chgData name="Rainer Strobel" userId="2f077573-362c-4efe-a658-171d725f9cf0" providerId="ADAL" clId="{D26B5184-1772-4BD7-9936-6629C19714DA}" dt="2024-07-09T14:17:32.583" v="707"/>
          <ac:spMkLst>
            <pc:docMk/>
            <pc:sldMk cId="2813091112" sldId="581"/>
            <ac:spMk id="6" creationId="{C8DB303C-2AFB-7386-C96D-6801374D0A22}"/>
          </ac:spMkLst>
        </pc:spChg>
        <pc:spChg chg="add mod">
          <ac:chgData name="Rainer Strobel" userId="2f077573-362c-4efe-a658-171d725f9cf0" providerId="ADAL" clId="{D26B5184-1772-4BD7-9936-6629C19714DA}" dt="2024-07-09T12:40:57.755" v="706" actId="1582"/>
          <ac:spMkLst>
            <pc:docMk/>
            <pc:sldMk cId="2813091112" sldId="581"/>
            <ac:spMk id="9" creationId="{2E70A47B-6655-A196-B762-5C8205F37641}"/>
          </ac:spMkLst>
        </pc:spChg>
        <pc:picChg chg="add mod ord">
          <ac:chgData name="Rainer Strobel" userId="2f077573-362c-4efe-a658-171d725f9cf0" providerId="ADAL" clId="{D26B5184-1772-4BD7-9936-6629C19714DA}" dt="2024-07-08T15:29:49.282" v="489" actId="22"/>
          <ac:picMkLst>
            <pc:docMk/>
            <pc:sldMk cId="2813091112" sldId="581"/>
            <ac:picMk id="8" creationId="{56B7A6EC-4D06-A224-ECC5-FD5E38BED86E}"/>
          </ac:picMkLst>
        </pc:picChg>
      </pc:sldChg>
      <pc:sldChg chg="modSp add mod">
        <pc:chgData name="Rainer Strobel" userId="2f077573-362c-4efe-a658-171d725f9cf0" providerId="ADAL" clId="{D26B5184-1772-4BD7-9936-6629C19714DA}" dt="2024-07-10T12:16:41.467" v="823" actId="20577"/>
        <pc:sldMkLst>
          <pc:docMk/>
          <pc:sldMk cId="2354023768" sldId="582"/>
        </pc:sldMkLst>
        <pc:spChg chg="mod">
          <ac:chgData name="Rainer Strobel" userId="2f077573-362c-4efe-a658-171d725f9cf0" providerId="ADAL" clId="{D26B5184-1772-4BD7-9936-6629C19714DA}" dt="2024-07-10T12:15:07.476" v="726" actId="20577"/>
          <ac:spMkLst>
            <pc:docMk/>
            <pc:sldMk cId="2354023768" sldId="582"/>
            <ac:spMk id="2" creationId="{BB564D6E-CA1C-45CB-8F4E-AACB1E5DCEF4}"/>
          </ac:spMkLst>
        </pc:spChg>
        <pc:spChg chg="mod">
          <ac:chgData name="Rainer Strobel" userId="2f077573-362c-4efe-a658-171d725f9cf0" providerId="ADAL" clId="{D26B5184-1772-4BD7-9936-6629C19714DA}" dt="2024-07-10T12:16:41.467" v="823" actId="20577"/>
          <ac:spMkLst>
            <pc:docMk/>
            <pc:sldMk cId="2354023768" sldId="582"/>
            <ac:spMk id="3" creationId="{9808CE7A-D527-4870-88AB-0FA3AF6CB37A}"/>
          </ac:spMkLst>
        </pc:spChg>
      </pc:sldChg>
      <pc:sldMasterChg chg="modSp modSldLayout">
        <pc:chgData name="Rainer Strobel" userId="2f077573-362c-4efe-a658-171d725f9cf0" providerId="ADAL" clId="{D26B5184-1772-4BD7-9936-6629C19714DA}" dt="2024-07-10T12:07:20.163" v="715"/>
        <pc:sldMasterMkLst>
          <pc:docMk/>
          <pc:sldMasterMk cId="0" sldId="2147483648"/>
        </pc:sldMasterMkLst>
        <pc:spChg chg="mod">
          <ac:chgData name="Rainer Strobel" userId="2f077573-362c-4efe-a658-171d725f9cf0" providerId="ADAL" clId="{D26B5184-1772-4BD7-9936-6629C19714DA}" dt="2024-07-10T12:07:20.163" v="715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Rainer Strobel" userId="2f077573-362c-4efe-a658-171d725f9cf0" providerId="ADAL" clId="{D26B5184-1772-4BD7-9936-6629C19714DA}" dt="2024-07-09T14:17:32.583" v="70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Rainer Strobel" userId="2f077573-362c-4efe-a658-171d725f9cf0" providerId="ADAL" clId="{D26B5184-1772-4BD7-9936-6629C19714DA}" dt="2024-07-09T14:17:54.224" v="708"/>
          <pc:sldLayoutMkLst>
            <pc:docMk/>
            <pc:sldMasterMk cId="0" sldId="2147483648"/>
            <pc:sldLayoutMk cId="0" sldId="2147483649"/>
          </pc:sldLayoutMkLst>
          <pc:spChg chg="mod">
            <ac:chgData name="Rainer Strobel" userId="2f077573-362c-4efe-a658-171d725f9cf0" providerId="ADAL" clId="{D26B5184-1772-4BD7-9936-6629C19714DA}" dt="2024-07-09T14:17:54.224" v="708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mod">
            <ac:chgData name="Rainer Strobel" userId="2f077573-362c-4efe-a658-171d725f9cf0" providerId="ADAL" clId="{D26B5184-1772-4BD7-9936-6629C19714DA}" dt="2024-07-02T07:12:33.970" v="401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modSp">
          <pc:chgData name="Rainer Strobel" userId="2f077573-362c-4efe-a658-171d725f9cf0" providerId="ADAL" clId="{D26B5184-1772-4BD7-9936-6629C19714DA}" dt="2024-07-09T14:17:32.583" v="707"/>
          <pc:sldLayoutMkLst>
            <pc:docMk/>
            <pc:sldMasterMk cId="0" sldId="2147483648"/>
            <pc:sldLayoutMk cId="0" sldId="2147483650"/>
          </pc:sldLayoutMkLst>
          <pc:spChg chg="mod">
            <ac:chgData name="Rainer Strobel" userId="2f077573-362c-4efe-a658-171d725f9cf0" providerId="ADAL" clId="{D26B5184-1772-4BD7-9936-6629C19714DA}" dt="2024-07-09T14:17:32.583" v="70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Rainer Strobel" userId="2f077573-362c-4efe-a658-171d725f9cf0" providerId="ADAL" clId="{D26B5184-1772-4BD7-9936-6629C19714DA}" dt="2024-07-09T14:17:54.224" v="708"/>
          <pc:sldLayoutMkLst>
            <pc:docMk/>
            <pc:sldMasterMk cId="0" sldId="2147483648"/>
            <pc:sldLayoutMk cId="0" sldId="2147483651"/>
          </pc:sldLayoutMkLst>
          <pc:spChg chg="mod">
            <ac:chgData name="Rainer Strobel" userId="2f077573-362c-4efe-a658-171d725f9cf0" providerId="ADAL" clId="{D26B5184-1772-4BD7-9936-6629C19714DA}" dt="2024-07-09T14:17:54.224" v="708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mod">
            <ac:chgData name="Rainer Strobel" userId="2f077573-362c-4efe-a658-171d725f9cf0" providerId="ADAL" clId="{D26B5184-1772-4BD7-9936-6629C19714DA}" dt="2024-07-02T07:12:33.970" v="401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</pc:sldLayoutChg>
        <pc:sldLayoutChg chg="modSp">
          <pc:chgData name="Rainer Strobel" userId="2f077573-362c-4efe-a658-171d725f9cf0" providerId="ADAL" clId="{D26B5184-1772-4BD7-9936-6629C19714DA}" dt="2024-07-09T14:17:54.224" v="708"/>
          <pc:sldLayoutMkLst>
            <pc:docMk/>
            <pc:sldMasterMk cId="0" sldId="2147483648"/>
            <pc:sldLayoutMk cId="0" sldId="2147483652"/>
          </pc:sldLayoutMkLst>
          <pc:spChg chg="mod">
            <ac:chgData name="Rainer Strobel" userId="2f077573-362c-4efe-a658-171d725f9cf0" providerId="ADAL" clId="{D26B5184-1772-4BD7-9936-6629C19714DA}" dt="2024-07-09T14:17:54.224" v="708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  <pc:spChg chg="mod">
            <ac:chgData name="Rainer Strobel" userId="2f077573-362c-4efe-a658-171d725f9cf0" providerId="ADAL" clId="{D26B5184-1772-4BD7-9936-6629C19714DA}" dt="2024-07-02T07:12:33.970" v="401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</pc:sldLayoutChg>
        <pc:sldLayoutChg chg="modSp">
          <pc:chgData name="Rainer Strobel" userId="2f077573-362c-4efe-a658-171d725f9cf0" providerId="ADAL" clId="{D26B5184-1772-4BD7-9936-6629C19714DA}" dt="2024-07-09T14:17:54.224" v="708"/>
          <pc:sldLayoutMkLst>
            <pc:docMk/>
            <pc:sldMasterMk cId="0" sldId="2147483648"/>
            <pc:sldLayoutMk cId="0" sldId="2147483653"/>
          </pc:sldLayoutMkLst>
          <pc:spChg chg="mod">
            <ac:chgData name="Rainer Strobel" userId="2f077573-362c-4efe-a658-171d725f9cf0" providerId="ADAL" clId="{D26B5184-1772-4BD7-9936-6629C19714DA}" dt="2024-07-09T14:17:54.224" v="708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  <pc:spChg chg="mod">
            <ac:chgData name="Rainer Strobel" userId="2f077573-362c-4efe-a658-171d725f9cf0" providerId="ADAL" clId="{D26B5184-1772-4BD7-9936-6629C19714DA}" dt="2024-07-02T07:12:33.970" v="401"/>
            <ac:spMkLst>
              <pc:docMk/>
              <pc:sldMasterMk cId="0" sldId="2147483648"/>
              <pc:sldLayoutMk cId="0" sldId="2147483653"/>
              <ac:spMk id="8" creationId="{00000000-0000-0000-0000-000000000000}"/>
            </ac:spMkLst>
          </pc:spChg>
        </pc:sldLayoutChg>
        <pc:sldLayoutChg chg="modSp">
          <pc:chgData name="Rainer Strobel" userId="2f077573-362c-4efe-a658-171d725f9cf0" providerId="ADAL" clId="{D26B5184-1772-4BD7-9936-6629C19714DA}" dt="2024-07-09T14:17:54.224" v="708"/>
          <pc:sldLayoutMkLst>
            <pc:docMk/>
            <pc:sldMasterMk cId="0" sldId="2147483648"/>
            <pc:sldLayoutMk cId="0" sldId="2147483654"/>
          </pc:sldLayoutMkLst>
          <pc:spChg chg="mod">
            <ac:chgData name="Rainer Strobel" userId="2f077573-362c-4efe-a658-171d725f9cf0" providerId="ADAL" clId="{D26B5184-1772-4BD7-9936-6629C19714DA}" dt="2024-07-09T14:17:54.224" v="70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mod">
            <ac:chgData name="Rainer Strobel" userId="2f077573-362c-4efe-a658-171d725f9cf0" providerId="ADAL" clId="{D26B5184-1772-4BD7-9936-6629C19714DA}" dt="2024-07-02T07:12:33.970" v="401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</pc:sldLayoutChg>
        <pc:sldLayoutChg chg="modSp">
          <pc:chgData name="Rainer Strobel" userId="2f077573-362c-4efe-a658-171d725f9cf0" providerId="ADAL" clId="{D26B5184-1772-4BD7-9936-6629C19714DA}" dt="2024-07-09T14:17:54.224" v="708"/>
          <pc:sldLayoutMkLst>
            <pc:docMk/>
            <pc:sldMasterMk cId="0" sldId="2147483648"/>
            <pc:sldLayoutMk cId="0" sldId="2147483655"/>
          </pc:sldLayoutMkLst>
          <pc:spChg chg="mod">
            <ac:chgData name="Rainer Strobel" userId="2f077573-362c-4efe-a658-171d725f9cf0" providerId="ADAL" clId="{D26B5184-1772-4BD7-9936-6629C19714DA}" dt="2024-07-09T14:17:54.224" v="708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mod">
            <ac:chgData name="Rainer Strobel" userId="2f077573-362c-4efe-a658-171d725f9cf0" providerId="ADAL" clId="{D26B5184-1772-4BD7-9936-6629C19714DA}" dt="2024-07-02T07:12:33.970" v="401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</pc:sldLayoutChg>
        <pc:sldLayoutChg chg="modSp">
          <pc:chgData name="Rainer Strobel" userId="2f077573-362c-4efe-a658-171d725f9cf0" providerId="ADAL" clId="{D26B5184-1772-4BD7-9936-6629C19714DA}" dt="2024-07-09T14:17:54.224" v="708"/>
          <pc:sldLayoutMkLst>
            <pc:docMk/>
            <pc:sldMasterMk cId="0" sldId="2147483648"/>
            <pc:sldLayoutMk cId="0" sldId="2147483658"/>
          </pc:sldLayoutMkLst>
          <pc:spChg chg="mod">
            <ac:chgData name="Rainer Strobel" userId="2f077573-362c-4efe-a658-171d725f9cf0" providerId="ADAL" clId="{D26B5184-1772-4BD7-9936-6629C19714DA}" dt="2024-07-09T14:17:54.224" v="708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  <pc:spChg chg="mod">
            <ac:chgData name="Rainer Strobel" userId="2f077573-362c-4efe-a658-171d725f9cf0" providerId="ADAL" clId="{D26B5184-1772-4BD7-9936-6629C19714DA}" dt="2024-07-02T07:12:33.970" v="401"/>
            <ac:spMkLst>
              <pc:docMk/>
              <pc:sldMasterMk cId="0" sldId="2147483648"/>
              <pc:sldLayoutMk cId="0" sldId="2147483658"/>
              <ac:spMk id="5" creationId="{00000000-0000-0000-0000-000000000000}"/>
            </ac:spMkLst>
          </pc:spChg>
        </pc:sldLayoutChg>
        <pc:sldLayoutChg chg="modSp">
          <pc:chgData name="Rainer Strobel" userId="2f077573-362c-4efe-a658-171d725f9cf0" providerId="ADAL" clId="{D26B5184-1772-4BD7-9936-6629C19714DA}" dt="2024-07-09T14:17:54.224" v="708"/>
          <pc:sldLayoutMkLst>
            <pc:docMk/>
            <pc:sldMasterMk cId="0" sldId="2147483648"/>
            <pc:sldLayoutMk cId="0" sldId="2147483659"/>
          </pc:sldLayoutMkLst>
          <pc:spChg chg="mod">
            <ac:chgData name="Rainer Strobel" userId="2f077573-362c-4efe-a658-171d725f9cf0" providerId="ADAL" clId="{D26B5184-1772-4BD7-9936-6629C19714DA}" dt="2024-07-09T14:17:54.224" v="708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  <pc:spChg chg="mod">
            <ac:chgData name="Rainer Strobel" userId="2f077573-362c-4efe-a658-171d725f9cf0" providerId="ADAL" clId="{D26B5184-1772-4BD7-9936-6629C19714DA}" dt="2024-07-02T07:12:33.970" v="401"/>
            <ac:spMkLst>
              <pc:docMk/>
              <pc:sldMasterMk cId="0" sldId="2147483648"/>
              <pc:sldLayoutMk cId="0" sldId="2147483659"/>
              <ac:spMk id="5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802.11-yy/1158r0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Rainer Strobel, Maxlinear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802.11-yy/1158r0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Rainer Strobel, Maxlinear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802.11-24/1158r0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25508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Uplink MU MIMO Precoding – Precoder Message Format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92308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08-July-24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0046950"/>
              </p:ext>
            </p:extLst>
          </p:nvPr>
        </p:nvGraphicFramePr>
        <p:xfrm>
          <a:off x="515938" y="2624138"/>
          <a:ext cx="8007350" cy="247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540557" progId="Word.Document.8">
                  <p:embed/>
                </p:oleObj>
              </mc:Choice>
              <mc:Fallback>
                <p:oleObj name="Document" r:id="rId3" imgW="8245941" imgH="254055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624138"/>
                        <a:ext cx="8007350" cy="24717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4D6E-CA1C-45CB-8F4E-AACB1E5DC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8CE7A-D527-4870-88AB-0FA3AF6CB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include the following text to the 11bn SFD: 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en-US" dirty="0"/>
              <a:t>11bn </a:t>
            </a:r>
            <a:r>
              <a:rPr lang="de-DE" dirty="0"/>
              <a:t>will define a message to communicate precoder coefficients to non-AP stations for use in triggered uplink transmission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111C3-64C0-4964-936C-6829AB63E6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58E8D-1FB8-4937-A440-8A0301A01A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3591CE-C407-41DC-8DC1-EF26B6AA2B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4456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4D6E-CA1C-45CB-8F4E-AACB1E5DC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8CE7A-D527-4870-88AB-0FA3AF6CB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include the following text to the 11bn SFD: 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en-US" dirty="0"/>
              <a:t>11bn </a:t>
            </a:r>
            <a:r>
              <a:rPr lang="de-DE" dirty="0"/>
              <a:t>will define a message to communicate precoder coefficients to non-AP stations for use in triggered uplink transmission. The precoder message is based on the existing compressed beamforming feedback report.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111C3-64C0-4964-936C-6829AB63E6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58E8D-1FB8-4937-A440-8A0301A01A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3591CE-C407-41DC-8DC1-EF26B6AA2B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4023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b="0" dirty="0"/>
              <a:t>[1] IEEE 802.11-23/0027r1, “Uplink MU MIMO Improvements”, 2023-01-17</a:t>
            </a:r>
          </a:p>
          <a:p>
            <a:pPr marL="0" indent="0">
              <a:buNone/>
            </a:pPr>
            <a:r>
              <a:rPr lang="en-US" altLang="ko-KR" sz="1800" b="0" dirty="0"/>
              <a:t>[2] IEEE 802.11-23/0725r0, “Uplink MU MIMO Precoding – Follow-up”, 2023-04-28</a:t>
            </a:r>
          </a:p>
          <a:p>
            <a:pPr marL="0" indent="0">
              <a:buNone/>
            </a:pPr>
            <a:r>
              <a:rPr lang="en-US" altLang="ko-KR" sz="1800" b="0" dirty="0"/>
              <a:t>[3] IEEE 802.11-24/0108r0, “Triggered Beamforming in </a:t>
            </a:r>
            <a:r>
              <a:rPr lang="en-US" altLang="ko-KR" sz="1800" b="0" dirty="0" err="1"/>
              <a:t>TGbn</a:t>
            </a:r>
            <a:r>
              <a:rPr lang="en-US" altLang="ko-KR" sz="1800" b="0" dirty="0"/>
              <a:t> – Follow Up”, 2024-01-12</a:t>
            </a:r>
          </a:p>
          <a:p>
            <a:pPr marL="0" indent="0">
              <a:buNone/>
            </a:pPr>
            <a:r>
              <a:rPr lang="en-US" altLang="ko-KR" sz="1800" b="0" dirty="0"/>
              <a:t>[4] IEEE 802.11-22/1392r0, “Beamforming Improvement for UHR”, 2022-09-02</a:t>
            </a:r>
          </a:p>
          <a:p>
            <a:pPr marL="0" indent="0">
              <a:buNone/>
            </a:pPr>
            <a:r>
              <a:rPr lang="en-US" altLang="ko-KR" sz="1800" b="0" dirty="0"/>
              <a:t>[5] IEEE 802.11-32/1906r1, “Channel Information Feedback for Smooth Beamforming – Follow-Up”, 2023-11-05</a:t>
            </a:r>
          </a:p>
          <a:p>
            <a:pPr marL="0" indent="0">
              <a:buNone/>
            </a:pPr>
            <a:r>
              <a:rPr lang="en-US" altLang="ko-KR" sz="1800" b="0" dirty="0"/>
              <a:t>[6] Rainer Strobel, Avi Mansour, Ziv Avital. "Uplink and Downlink Precoding for Ultra High Reliability WLAN” ICC 2024-IEEE International Conference on Communications. IEEE, 2024.</a:t>
            </a:r>
          </a:p>
          <a:p>
            <a:pPr marL="0" indent="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</a:t>
            </a:r>
            <a:r>
              <a:rPr lang="en-GB" dirty="0" err="1"/>
              <a:t>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505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9F7D2-8506-FFFB-8C77-DB0C49C55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Appendix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E455D6-58DA-7B8D-9723-2B598778B06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7D4F05-2CA4-21CE-9D9F-30AC3F2F245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BE843A-7AD2-5929-0EA2-89C382E126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358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11AD3-4EBC-7D94-23AE-8AD6A38A6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Backup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993CB-C2DE-8852-0F33-7A637CD2C52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Aging loss without quantization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D54108-F688-8F69-305C-1CB37FE9490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16BDE-DE58-D745-7B97-91036CFEC3B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A62DD0-5368-1971-B5FF-50DC1AB4D9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A90E0EB-BE17-23BB-6171-97E02661C6F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/>
              <a:t>Simulation Conditions</a:t>
            </a:r>
            <a:endParaRPr lang="en-US" dirty="0"/>
          </a:p>
        </p:txBody>
      </p:sp>
      <p:pic>
        <p:nvPicPr>
          <p:cNvPr id="13" name="Content Placeholder 9">
            <a:extLst>
              <a:ext uri="{FF2B5EF4-FFF2-40B4-BE49-F238E27FC236}">
                <a16:creationId xmlns:a16="http://schemas.microsoft.com/office/drawing/2014/main" id="{5BCEB86B-25BE-4843-06A3-98176152D2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81000" y="3048000"/>
            <a:ext cx="3810000" cy="26319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graphicFrame>
        <p:nvGraphicFramePr>
          <p:cNvPr id="14" name="Table 7">
            <a:extLst>
              <a:ext uri="{FF2B5EF4-FFF2-40B4-BE49-F238E27FC236}">
                <a16:creationId xmlns:a16="http://schemas.microsoft.com/office/drawing/2014/main" id="{0B3625B4-77D4-634A-2C46-D07E52EB4D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9411679"/>
              </p:ext>
            </p:extLst>
          </p:nvPr>
        </p:nvGraphicFramePr>
        <p:xfrm>
          <a:off x="4840968" y="2514600"/>
          <a:ext cx="3199775" cy="265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6221">
                  <a:extLst>
                    <a:ext uri="{9D8B030D-6E8A-4147-A177-3AD203B41FA5}">
                      <a16:colId xmlns:a16="http://schemas.microsoft.com/office/drawing/2014/main" val="665409201"/>
                    </a:ext>
                  </a:extLst>
                </a:gridCol>
                <a:gridCol w="1633554">
                  <a:extLst>
                    <a:ext uri="{9D8B030D-6E8A-4147-A177-3AD203B41FA5}">
                      <a16:colId xmlns:a16="http://schemas.microsoft.com/office/drawing/2014/main" val="2263049343"/>
                    </a:ext>
                  </a:extLst>
                </a:gridCol>
              </a:tblGrid>
              <a:tr h="212698">
                <a:tc>
                  <a:txBody>
                    <a:bodyPr/>
                    <a:lstStyle/>
                    <a:p>
                      <a:r>
                        <a:rPr lang="en-US" sz="900" dirty="0"/>
                        <a:t>Parameter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Value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601477538"/>
                  </a:ext>
                </a:extLst>
              </a:tr>
              <a:tr h="219908">
                <a:tc>
                  <a:txBody>
                    <a:bodyPr/>
                    <a:lstStyle/>
                    <a:p>
                      <a:r>
                        <a:rPr lang="en-US" sz="900" dirty="0"/>
                        <a:t>TX/RX Antennas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de-DE" sz="900" dirty="0"/>
                        <a:t>2</a:t>
                      </a:r>
                      <a:r>
                        <a:rPr lang="en-US" sz="900" dirty="0"/>
                        <a:t>/4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74617398"/>
                  </a:ext>
                </a:extLst>
              </a:tr>
              <a:tr h="219908">
                <a:tc>
                  <a:txBody>
                    <a:bodyPr/>
                    <a:lstStyle/>
                    <a:p>
                      <a:r>
                        <a:rPr lang="en-US" sz="900" b="0" dirty="0"/>
                        <a:t>Spatial streams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900" b="0" dirty="0"/>
                        <a:t>1 per STA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6473623"/>
                  </a:ext>
                </a:extLst>
              </a:tr>
              <a:tr h="231725">
                <a:tc>
                  <a:txBody>
                    <a:bodyPr/>
                    <a:lstStyle/>
                    <a:p>
                      <a:r>
                        <a:rPr lang="en-US" sz="900" b="0" dirty="0"/>
                        <a:t>Bandwidth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/>
                        <a:t>160 MHz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51616342"/>
                  </a:ext>
                </a:extLst>
              </a:tr>
              <a:tr h="231725">
                <a:tc>
                  <a:txBody>
                    <a:bodyPr/>
                    <a:lstStyle/>
                    <a:p>
                      <a:r>
                        <a:rPr lang="en-US" sz="900" b="0" dirty="0"/>
                        <a:t>STA TX Power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/>
                        <a:t>21 dBm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05850847"/>
                  </a:ext>
                </a:extLst>
              </a:tr>
              <a:tr h="219908">
                <a:tc>
                  <a:txBody>
                    <a:bodyPr/>
                    <a:lstStyle/>
                    <a:p>
                      <a:r>
                        <a:rPr lang="en-US" sz="900" b="0" dirty="0"/>
                        <a:t>Channel model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/>
                        <a:t>B LOS [8]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25537108"/>
                  </a:ext>
                </a:extLst>
              </a:tr>
              <a:tr h="219908">
                <a:tc>
                  <a:txBody>
                    <a:bodyPr/>
                    <a:lstStyle/>
                    <a:p>
                      <a:r>
                        <a:rPr lang="en-US" sz="900" b="0" dirty="0"/>
                        <a:t>Frequency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/>
                        <a:t>5.25GHz</a:t>
                      </a:r>
                      <a:endParaRPr lang="en-US" sz="900" b="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295573421"/>
                  </a:ext>
                </a:extLst>
              </a:tr>
              <a:tr h="219908">
                <a:tc>
                  <a:txBody>
                    <a:bodyPr/>
                    <a:lstStyle/>
                    <a:p>
                      <a:r>
                        <a:rPr lang="en-US" sz="900" b="0" dirty="0"/>
                        <a:t>GI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/>
                        <a:t>1.6µs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790314153"/>
                  </a:ext>
                </a:extLst>
              </a:tr>
              <a:tr h="219908">
                <a:tc>
                  <a:txBody>
                    <a:bodyPr/>
                    <a:lstStyle/>
                    <a:p>
                      <a:r>
                        <a:rPr lang="en-US" sz="900" b="0" dirty="0"/>
                        <a:t>TX/RX SNR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/>
                        <a:t>40dB/42dB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76461"/>
                  </a:ext>
                </a:extLst>
              </a:tr>
              <a:tr h="219908">
                <a:tc>
                  <a:txBody>
                    <a:bodyPr/>
                    <a:lstStyle/>
                    <a:p>
                      <a:r>
                        <a:rPr lang="en-US" sz="900" b="0" dirty="0"/>
                        <a:t>Channel aging/Doppler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900" b="0" dirty="0"/>
                        <a:t>1.2km/h, 6Hz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371817447"/>
                  </a:ext>
                </a:extLst>
              </a:tr>
              <a:tr h="219908">
                <a:tc>
                  <a:txBody>
                    <a:bodyPr/>
                    <a:lstStyle/>
                    <a:p>
                      <a:r>
                        <a:rPr lang="en-US" sz="900" dirty="0"/>
                        <a:t>BF quantization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ideal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84697598"/>
                  </a:ext>
                </a:extLst>
              </a:tr>
              <a:tr h="219908">
                <a:tc>
                  <a:txBody>
                    <a:bodyPr/>
                    <a:lstStyle/>
                    <a:p>
                      <a:r>
                        <a:rPr lang="de-DE" sz="900" dirty="0"/>
                        <a:t>Feedback carrier grouping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de-DE" sz="900" dirty="0"/>
                        <a:t>4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12250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386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A9A43-4A06-2E6A-7DF3-72DC98C5F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HE MIMO Control Field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6B7A6EC-4D06-A224-ECC5-FD5E38BED8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2090353"/>
            <a:ext cx="7770813" cy="3894906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3DF45-890B-447F-6916-4EE80D0E97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96F8D0-8FB4-2452-5B85-4C2AC5C2CB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DB303C-2AFB-7386-C96D-6801374D0A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E70A47B-6655-A196-B762-5C8205F37641}"/>
              </a:ext>
            </a:extLst>
          </p:cNvPr>
          <p:cNvSpPr/>
          <p:nvPr/>
        </p:nvSpPr>
        <p:spPr bwMode="auto">
          <a:xfrm>
            <a:off x="5357818" y="2667000"/>
            <a:ext cx="966782" cy="5334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3091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[1, 2] presented uplink MU MIMO precoding for uplink rate and reliability improvement</a:t>
            </a:r>
          </a:p>
          <a:p>
            <a:r>
              <a:rPr lang="en-US" dirty="0"/>
              <a:t>[3] proposes triggered uplink precoding/beamforming for 802.11bn</a:t>
            </a:r>
          </a:p>
          <a:p>
            <a:r>
              <a:rPr lang="en-US" dirty="0"/>
              <a:t>This contribution </a:t>
            </a:r>
          </a:p>
          <a:p>
            <a:pPr lvl="1"/>
            <a:r>
              <a:rPr lang="en-US" dirty="0"/>
              <a:t>Feedback format details</a:t>
            </a:r>
          </a:p>
          <a:p>
            <a:pPr lvl="1"/>
            <a:r>
              <a:rPr lang="en-US" dirty="0"/>
              <a:t>Evaluation of quantization loss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3302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Uplink Precoding Recap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7A61AD1E-D592-40ED-A00C-5E19E097DABA}"/>
              </a:ext>
            </a:extLst>
          </p:cNvPr>
          <p:cNvSpPr txBox="1">
            <a:spLocks/>
          </p:cNvSpPr>
          <p:nvPr/>
        </p:nvSpPr>
        <p:spPr bwMode="auto">
          <a:xfrm>
            <a:off x="696912" y="1830388"/>
            <a:ext cx="7845423" cy="4416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Uplink precoding introduces a new sounding procedure with the following steps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kern="0" dirty="0"/>
              <a:t>Sounding trigger frame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kern="0" dirty="0"/>
              <a:t>Uplink NDP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kern="0" dirty="0"/>
              <a:t>Precoder coefficient message (independent, or merged with trigger frame)</a:t>
            </a:r>
          </a:p>
          <a:p>
            <a:r>
              <a:rPr lang="en-US" sz="2000" kern="0" dirty="0"/>
              <a:t>Precoder is calculated at the AP and communicated to the STA, new message needed</a:t>
            </a:r>
          </a:p>
          <a:p>
            <a:endParaRPr lang="en-US" kern="0" dirty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</p:txBody>
      </p:sp>
      <p:pic>
        <p:nvPicPr>
          <p:cNvPr id="73" name="Content Placeholder 8">
            <a:extLst>
              <a:ext uri="{FF2B5EF4-FFF2-40B4-BE49-F238E27FC236}">
                <a16:creationId xmlns:a16="http://schemas.microsoft.com/office/drawing/2014/main" id="{8A6B9C9E-867C-4004-9AC3-9FDAFBF5B3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793833"/>
            <a:ext cx="3869584" cy="15323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7" name="Picture 6" descr="A diagram of a process flow&#10;&#10;Description automatically generated">
            <a:extLst>
              <a:ext uri="{FF2B5EF4-FFF2-40B4-BE49-F238E27FC236}">
                <a16:creationId xmlns:a16="http://schemas.microsoft.com/office/drawing/2014/main" id="{6254EB29-BE9B-71D1-1B73-BEB5496B7C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040" y="4794034"/>
            <a:ext cx="3869584" cy="1489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381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Precoder Message Format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7A61AD1E-D592-40ED-A00C-5E19E097DABA}"/>
              </a:ext>
            </a:extLst>
          </p:cNvPr>
          <p:cNvSpPr txBox="1">
            <a:spLocks/>
          </p:cNvSpPr>
          <p:nvPr/>
        </p:nvSpPr>
        <p:spPr bwMode="auto">
          <a:xfrm>
            <a:off x="696912" y="1830388"/>
            <a:ext cx="7845423" cy="4416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kern="0" dirty="0"/>
              <a:t>Option 1: Real-Imaginary format</a:t>
            </a:r>
          </a:p>
          <a:p>
            <a:r>
              <a:rPr lang="en-US" kern="0" dirty="0"/>
              <a:t>Advantages:</a:t>
            </a:r>
          </a:p>
          <a:p>
            <a:pPr lvl="1"/>
            <a:r>
              <a:rPr lang="en-US" kern="0" dirty="0"/>
              <a:t>Re-use CSI matrix feedback packet with small changes</a:t>
            </a:r>
          </a:p>
          <a:p>
            <a:pPr marL="0" indent="0">
              <a:buNone/>
            </a:pPr>
            <a:r>
              <a:rPr lang="en-US" kern="0" dirty="0"/>
              <a:t>Option 2: Compressed feedback report</a:t>
            </a:r>
          </a:p>
          <a:p>
            <a:r>
              <a:rPr lang="en-US" kern="0" dirty="0"/>
              <a:t>Advantages</a:t>
            </a:r>
          </a:p>
          <a:p>
            <a:pPr lvl="1"/>
            <a:r>
              <a:rPr lang="en-US" kern="0" dirty="0"/>
              <a:t>Re-use beamforming feedback with small changes</a:t>
            </a:r>
          </a:p>
          <a:p>
            <a:pPr lvl="1"/>
            <a:r>
              <a:rPr lang="en-US" kern="0" dirty="0"/>
              <a:t>Applicable to uplink coordinated beamforming, too</a:t>
            </a:r>
          </a:p>
          <a:p>
            <a:pPr marL="0" indent="0">
              <a:buNone/>
            </a:pPr>
            <a:r>
              <a:rPr lang="en-US" kern="0" dirty="0">
                <a:sym typeface="Wingdings" panose="05000000000000000000" pitchFamily="2" charset="2"/>
              </a:rPr>
              <a:t> </a:t>
            </a:r>
            <a:r>
              <a:rPr lang="en-US" kern="0" dirty="0"/>
              <a:t>Option 2 is further evaluated, as it is built on the feedback packet that’s </a:t>
            </a:r>
            <a:r>
              <a:rPr lang="en-US" kern="0" dirty="0">
                <a:solidFill>
                  <a:schemeClr val="tx1"/>
                </a:solidFill>
              </a:rPr>
              <a:t>widely</a:t>
            </a:r>
            <a:r>
              <a:rPr lang="en-US" kern="0" dirty="0"/>
              <a:t> used today</a:t>
            </a:r>
          </a:p>
          <a:p>
            <a:pPr lvl="1"/>
            <a:endParaRPr lang="en-US" kern="0" dirty="0"/>
          </a:p>
          <a:p>
            <a:pPr marL="914400" lvl="1" indent="-457200">
              <a:buFont typeface="+mj-lt"/>
              <a:buAutoNum type="arabicPeriod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643309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8D039-61C1-AFD3-A613-807C2EE82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Uplink Precoder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F6CA2D-D0E9-491E-414A-328C5AC7C9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dirty="0"/>
                  <a:t>Precoder matrix for carrier </a:t>
                </a:r>
                <a:r>
                  <a:rPr lang="de-DE" b="0" i="1" dirty="0"/>
                  <a:t>k</a:t>
                </a:r>
                <a:r>
                  <a:rPr lang="de-DE" dirty="0"/>
                  <a:t> and STA </a:t>
                </a:r>
                <a:r>
                  <a:rPr lang="de-DE" b="0" i="1" dirty="0"/>
                  <a:t>m</a:t>
                </a:r>
                <a:r>
                  <a:rPr lang="de-DE" dirty="0"/>
                  <a:t>: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  <m:r>
                      <a:rPr lang="de-DE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DE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de-DE" b="1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bSup>
                      </m:e>
                    </m:rad>
                    <m:d>
                      <m:dPr>
                        <m:begChr m:val="["/>
                        <m:endChr m:val="]"/>
                        <m:ctrlPr>
                          <a:rPr lang="de-DE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b="1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de-DE" b="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de-DE" b="0">
                                      <a:latin typeface="Cambria Math" panose="02040503050406030204" pitchFamily="18" charset="0"/>
                                    </a:rPr>
                                    <m:t>e</m:t>
                                  </m:r>
                                </m:e>
                                <m:sup>
                                  <m:r>
                                    <a:rPr lang="de-DE" b="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de-DE" b="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sSubSup>
                                    <m:sSubSupPr>
                                      <m:ctrlPr>
                                        <a:rPr lang="de-DE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de-DE" b="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de-DE" b="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de-DE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,1</m:t>
                                      </m:r>
                                    </m:sub>
                                    <m:sup>
                                      <m:r>
                                        <a:rPr lang="de-DE" b="0" i="1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de-DE" b="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de-DE" b="0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sup>
                                  </m:sSubSup>
                                </m:sup>
                              </m:sSup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⋮</m:t>
                                    </m:r>
                                  </m:e>
                                </m:mr>
                                <m:mr>
                                  <m:e>
                                    <m:sSup>
                                      <m:sSupPr>
                                        <m:ctrlPr>
                                          <a:rPr lang="de-DE" b="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de-DE" b="0">
                                            <a:latin typeface="Cambria Math" panose="02040503050406030204" pitchFamily="18" charset="0"/>
                                          </a:rPr>
                                          <m:t>e</m:t>
                                        </m:r>
                                      </m:e>
                                      <m:sup>
                                        <m:r>
                                          <a:rPr lang="de-DE" b="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de-DE" b="0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sSubSup>
                                          <m:sSubSupPr>
                                            <m:ctrlPr>
                                              <a:rPr lang="de-DE" b="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a:rPr lang="de-DE" b="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𝜑</m:t>
                                            </m:r>
                                          </m:e>
                                          <m:sub>
                                            <m:r>
                                              <a:rPr lang="de-DE" b="0" i="1"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  <m:r>
                                              <a:rPr lang="de-DE" b="0" i="1" smtClean="0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de-DE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de-DE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𝑁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de-DE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𝑡𝑥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de-DE" b="0" i="1" smtClean="0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sub>
                                          <m:sup>
                                            <m:r>
                                              <a:rPr lang="de-DE" b="0" i="1">
                                                <a:latin typeface="Cambria Math" panose="02040503050406030204" pitchFamily="18" charset="0"/>
                                              </a:rPr>
                                              <m:t>(</m:t>
                                            </m:r>
                                            <m:r>
                                              <a:rPr lang="de-DE" b="0" i="1"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  <m:r>
                                              <a:rPr lang="de-DE" b="0" i="1">
                                                <a:latin typeface="Cambria Math" panose="02040503050406030204" pitchFamily="18" charset="0"/>
                                              </a:rPr>
                                              <m:t>)</m:t>
                                            </m:r>
                                          </m:sup>
                                        </m:sSubSup>
                                      </m:sup>
                                    </m:sSup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de-DE" dirty="0"/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de-DE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de-DE" dirty="0"/>
                  <a:t> </a:t>
                </a:r>
                <a:r>
                  <a:rPr lang="de-DE" b="0" dirty="0"/>
                  <a:t>is the TX power for STA </a:t>
                </a:r>
                <a:r>
                  <a:rPr lang="de-DE" b="0" i="1" dirty="0"/>
                  <a:t>m</a:t>
                </a:r>
                <a:r>
                  <a:rPr lang="de-DE" b="0" dirty="0"/>
                  <a:t> and carrier </a:t>
                </a:r>
                <a:r>
                  <a:rPr lang="de-DE" b="0" i="1" dirty="0"/>
                  <a:t>k</a:t>
                </a:r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,1</m:t>
                        </m:r>
                      </m:sub>
                      <m:sup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de-DE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𝑡𝑥</m:t>
                            </m:r>
                          </m:sub>
                        </m:sSub>
                        <m:r>
                          <a:rPr lang="de-DE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  <m:sup>
                        <m: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  <m:r>
                      <a:rPr lang="de-DE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dirty="0">
                    <a:solidFill>
                      <a:schemeClr val="tx1"/>
                    </a:solidFill>
                  </a:rPr>
                  <a:t>are the tx phase of antenna 1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𝑡𝑥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de-DE" dirty="0">
                    <a:solidFill>
                      <a:schemeClr val="tx1"/>
                    </a:solidFill>
                  </a:rPr>
                  <a:t> respectively </a:t>
                </a:r>
                <a:r>
                  <a:rPr lang="de-DE" dirty="0"/>
                  <a:t>(relative to the last antenna) for STA </a:t>
                </a:r>
                <a:r>
                  <a:rPr lang="de-DE" i="1" dirty="0"/>
                  <a:t>m</a:t>
                </a:r>
                <a:r>
                  <a:rPr lang="de-DE" dirty="0"/>
                  <a:t> and carrier </a:t>
                </a:r>
                <a:r>
                  <a:rPr lang="de-DE" i="1" dirty="0"/>
                  <a:t>k</a:t>
                </a:r>
              </a:p>
              <a:p>
                <a:pPr lvl="1"/>
                <a:r>
                  <a:rPr lang="de-DE" dirty="0"/>
                  <a:t>Unequal gain per TX antenna is not important (fixed </a:t>
                </a:r>
                <a:r>
                  <a:rPr lang="el-GR" dirty="0"/>
                  <a:t>ψ</a:t>
                </a:r>
                <a:r>
                  <a:rPr lang="de-DE" dirty="0"/>
                  <a:t>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F6CA2D-D0E9-491E-414A-328C5AC7C9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99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AFD0AE-44FD-1B93-7638-BEC60821DC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46CD3-F072-DCA8-5E76-F650E9EA99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BCC4D66-7F5F-5851-18DB-B630A4C08F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0021B7-BC95-276D-A660-FB9E00584B58}"/>
              </a:ext>
            </a:extLst>
          </p:cNvPr>
          <p:cNvSpPr txBox="1"/>
          <p:nvPr/>
        </p:nvSpPr>
        <p:spPr>
          <a:xfrm>
            <a:off x="696912" y="6090105"/>
            <a:ext cx="7845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aseline="30000" dirty="0">
                <a:solidFill>
                  <a:schemeClr val="tx1"/>
                </a:solidFill>
              </a:rPr>
              <a:t>*</a:t>
            </a:r>
            <a:r>
              <a:rPr lang="de-DE" sz="1600" dirty="0">
                <a:solidFill>
                  <a:schemeClr val="tx1"/>
                </a:solidFill>
              </a:rPr>
              <a:t>Example for N</a:t>
            </a:r>
            <a:r>
              <a:rPr lang="de-DE" sz="1600" baseline="-25000" dirty="0">
                <a:solidFill>
                  <a:schemeClr val="tx1"/>
                </a:solidFill>
              </a:rPr>
              <a:t>SS</a:t>
            </a:r>
            <a:r>
              <a:rPr lang="de-DE" sz="1600" dirty="0">
                <a:solidFill>
                  <a:schemeClr val="tx1"/>
                </a:solidFill>
              </a:rPr>
              <a:t>=1 spatial stream, N</a:t>
            </a:r>
            <a:r>
              <a:rPr lang="de-DE" sz="1600" baseline="-25000" dirty="0">
                <a:solidFill>
                  <a:schemeClr val="tx1"/>
                </a:solidFill>
              </a:rPr>
              <a:t>Tx</a:t>
            </a:r>
            <a:r>
              <a:rPr lang="de-DE" sz="1600" dirty="0">
                <a:solidFill>
                  <a:schemeClr val="tx1"/>
                </a:solidFill>
              </a:rPr>
              <a:t> transmit antennas </a:t>
            </a:r>
            <a:r>
              <a:rPr lang="de-DE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(best overall performance [6])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296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8D039-61C1-AFD3-A613-807C2EE82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Uplink Precoder (with phase alignment)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F6CA2D-D0E9-491E-414A-328C5AC7C9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dirty="0"/>
                  <a:t>Precoder matrix for carrier </a:t>
                </a:r>
                <a:r>
                  <a:rPr lang="de-DE" b="0" i="1" dirty="0"/>
                  <a:t>k</a:t>
                </a:r>
                <a:r>
                  <a:rPr lang="de-DE" dirty="0"/>
                  <a:t> and STA </a:t>
                </a:r>
                <a:r>
                  <a:rPr lang="de-DE" b="0" i="1" dirty="0"/>
                  <a:t>m</a:t>
                </a:r>
                <a:r>
                  <a:rPr lang="de-DE" dirty="0"/>
                  <a:t>: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  <m:r>
                      <a:rPr lang="de-DE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DE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de-DE" b="1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bSup>
                      </m:e>
                    </m:rad>
                    <m:sSup>
                      <m:sSupPr>
                        <m:ctrlPr>
                          <a:rPr lang="de-DE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de-DE" b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p>
                        <m:r>
                          <a:rPr lang="de-DE" b="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b="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sSubSup>
                          <m:sSubSupPr>
                            <m:ctrlPr>
                              <a:rPr lang="de-DE" b="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de-DE" b="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de-DE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de-DE" b="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e-DE" b="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de-DE" b="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bSup>
                      </m:sup>
                    </m:sSup>
                    <m:d>
                      <m:dPr>
                        <m:begChr m:val="["/>
                        <m:endChr m:val="]"/>
                        <m:ctrlPr>
                          <a:rPr lang="de-DE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b="1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de-DE" b="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de-DE" b="0">
                                      <a:latin typeface="Cambria Math" panose="02040503050406030204" pitchFamily="18" charset="0"/>
                                    </a:rPr>
                                    <m:t>e</m:t>
                                  </m:r>
                                </m:e>
                                <m:sup>
                                  <m:r>
                                    <a:rPr lang="de-DE" b="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de-DE" b="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sSubSup>
                                    <m:sSubSupPr>
                                      <m:ctrlPr>
                                        <a:rPr lang="de-DE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de-DE" b="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  <m:sub>
                                      <m:r>
                                        <a:rPr lang="de-DE" b="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de-DE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de-DE" b="0" i="1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de-DE" b="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de-DE" b="0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sup>
                                  </m:sSubSup>
                                </m:sup>
                              </m:sSup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⋮</m:t>
                                    </m:r>
                                  </m:e>
                                </m:mr>
                                <m:mr>
                                  <m:e>
                                    <m:sSup>
                                      <m:sSupPr>
                                        <m:ctrlPr>
                                          <a:rPr lang="de-DE" b="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de-DE" b="0">
                                            <a:latin typeface="Cambria Math" panose="02040503050406030204" pitchFamily="18" charset="0"/>
                                          </a:rPr>
                                          <m:t>e</m:t>
                                        </m:r>
                                      </m:e>
                                      <m:sup>
                                        <m:r>
                                          <a:rPr lang="de-DE" b="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de-DE" b="0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sSubSup>
                                          <m:sSubSupPr>
                                            <m:ctrlPr>
                                              <a:rPr lang="de-DE" b="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a:rPr lang="de-DE" b="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𝜑</m:t>
                                            </m:r>
                                          </m:e>
                                          <m:sub>
                                            <m:r>
                                              <a:rPr lang="de-DE" b="0" i="1"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  <m:r>
                                              <a:rPr lang="de-DE" b="0" i="1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de-DE" b="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de-DE" b="0" i="1">
                                                    <a:latin typeface="Cambria Math" panose="02040503050406030204" pitchFamily="18" charset="0"/>
                                                  </a:rPr>
                                                  <m:t>𝑁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de-DE" b="0" i="1">
                                                    <a:latin typeface="Cambria Math" panose="02040503050406030204" pitchFamily="18" charset="0"/>
                                                  </a:rPr>
                                                  <m:t>𝑡𝑥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de-DE" b="0" i="1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sub>
                                          <m:sup>
                                            <m:r>
                                              <a:rPr lang="de-DE" b="0" i="1">
                                                <a:latin typeface="Cambria Math" panose="02040503050406030204" pitchFamily="18" charset="0"/>
                                              </a:rPr>
                                              <m:t>(</m:t>
                                            </m:r>
                                            <m:r>
                                              <a:rPr lang="de-DE" b="0" i="1"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  <m:r>
                                              <a:rPr lang="de-DE" b="0" i="1">
                                                <a:latin typeface="Cambria Math" panose="02040503050406030204" pitchFamily="18" charset="0"/>
                                              </a:rPr>
                                              <m:t>)</m:t>
                                            </m:r>
                                          </m:sup>
                                        </m:sSubSup>
                                      </m:sup>
                                    </m:sSup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de-DE" dirty="0"/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de-DE" dirty="0"/>
                  <a:t> is the tx phase, relative to other carriers.</a:t>
                </a:r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de-DE" dirty="0"/>
                  <a:t>  can be used </a:t>
                </a:r>
                <a:r>
                  <a:rPr lang="en-US" dirty="0"/>
                  <a:t>to improve the smoothness of the precoding matrix across subcarriers</a:t>
                </a:r>
                <a:r>
                  <a:rPr lang="de-DE" dirty="0"/>
                  <a:t> [5].</a:t>
                </a:r>
              </a:p>
              <a:p>
                <a:pPr lvl="1"/>
                <a:r>
                  <a:rPr lang="de-DE" dirty="0"/>
                  <a:t>Phase smoothing performed at the AP side reduces complexity for the STA transmitter.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F6CA2D-D0E9-491E-414A-328C5AC7C9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9" t="-1185" r="-8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AFD0AE-44FD-1B93-7638-BEC60821DC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46CD3-F072-DCA8-5E76-F650E9EA99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BCC4D66-7F5F-5851-18DB-B630A4C08F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7766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Re-use Compressed Feedback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2" name="Content Placeholder 2">
                <a:extLst>
                  <a:ext uri="{FF2B5EF4-FFF2-40B4-BE49-F238E27FC236}">
                    <a16:creationId xmlns:a16="http://schemas.microsoft.com/office/drawing/2014/main" id="{7A61AD1E-D592-40ED-A00C-5E19E097DABA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696912" y="1830388"/>
                <a:ext cx="7845423" cy="441642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800100" indent="-34290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200150" indent="-28575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57350" indent="-28575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114550" indent="-28575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>
                  <a:buNone/>
                </a:pPr>
                <a:r>
                  <a:rPr lang="en-US" kern="0" dirty="0"/>
                  <a:t>MU-MIMO feedback contents:</a:t>
                </a:r>
              </a:p>
              <a:p>
                <a:pPr lvl="1"/>
                <a:r>
                  <a:rPr lang="en-US" kern="0" dirty="0"/>
                  <a:t>Avg. SNR per stream, </a:t>
                </a:r>
                <a:r>
                  <a:rPr lang="el-GR" kern="0" dirty="0"/>
                  <a:t>Δ</a:t>
                </a:r>
                <a:r>
                  <a:rPr lang="de-DE" kern="0" dirty="0"/>
                  <a:t>SNR, </a:t>
                </a:r>
                <a:r>
                  <a:rPr lang="en-US" kern="0" dirty="0"/>
                  <a:t>Beamforming V matrix</a:t>
                </a:r>
              </a:p>
              <a:p>
                <a:r>
                  <a:rPr lang="en-US" kern="0" dirty="0"/>
                  <a:t>Beamforming V matrix:</a:t>
                </a:r>
              </a:p>
              <a:p>
                <a:pPr lvl="1"/>
                <a:r>
                  <a:rPr lang="en-US" kern="0" dirty="0"/>
                  <a:t>Reported as </a:t>
                </a:r>
                <a14:m>
                  <m:oMath xmlns:m="http://schemas.openxmlformats.org/officeDocument/2006/math">
                    <m:r>
                      <a:rPr lang="en-US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r>
                      <a:rPr lang="de-DE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de-DE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de-DE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de-DE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de-DE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kern="0" dirty="0"/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ψ</m:t>
                    </m:r>
                    <m:r>
                      <a:rPr lang="de-DE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de-DE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de-DE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de-DE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de-DE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kern="0" dirty="0"/>
                  <a:t> </a:t>
                </a:r>
              </a:p>
              <a:p>
                <a:pPr lvl="1"/>
                <a:r>
                  <a:rPr lang="en-US" kern="0" dirty="0"/>
                  <a:t>Can be used for precoder</a:t>
                </a:r>
              </a:p>
              <a:p>
                <a:r>
                  <a:rPr lang="en-US" kern="0" dirty="0"/>
                  <a:t> </a:t>
                </a:r>
                <a:r>
                  <a:rPr lang="de-DE" kern="0" dirty="0"/>
                  <a:t>SNR:</a:t>
                </a:r>
              </a:p>
              <a:p>
                <a:pPr lvl="1"/>
                <a:r>
                  <a:rPr lang="de-DE" kern="0" dirty="0"/>
                  <a:t>Average SNR and </a:t>
                </a:r>
                <a:r>
                  <a:rPr lang="el-GR" kern="0" dirty="0"/>
                  <a:t>Δ</a:t>
                </a:r>
                <a:r>
                  <a:rPr lang="de-DE" kern="0" dirty="0"/>
                  <a:t>SNR are used to encode tx amplitude scaling</a:t>
                </a:r>
              </a:p>
              <a:p>
                <a:pPr lvl="1"/>
                <a:r>
                  <a:rPr lang="de-DE" kern="0" dirty="0"/>
                  <a:t>Alternative: Communicate SNR and let the STA optimize power </a:t>
                </a:r>
                <a:endParaRPr lang="en-US" kern="0" dirty="0"/>
              </a:p>
              <a:p>
                <a:pPr marL="0" indent="0">
                  <a:buNone/>
                </a:pPr>
                <a:r>
                  <a:rPr lang="en-US" kern="0" dirty="0"/>
                  <a:t>Differences for Precoder Message:</a:t>
                </a:r>
              </a:p>
              <a:p>
                <a:pPr lvl="1"/>
                <a:r>
                  <a:rPr lang="en-US" kern="0" dirty="0"/>
                  <a:t>Transmitter must be aware that the message is a precoder, not V matrix feedback: Use reserved Feedback Type=3 as Precoder feedback in HE MIMO Control field (see </a:t>
                </a:r>
                <a:r>
                  <a:rPr lang="en-US" kern="0"/>
                  <a:t>Slide 15).</a:t>
                </a:r>
                <a:endParaRPr lang="en-US" kern="0" dirty="0"/>
              </a:p>
              <a:p>
                <a:endParaRPr lang="en-US" kern="0" dirty="0"/>
              </a:p>
              <a:p>
                <a:pPr marL="914400" lvl="1" indent="-457200">
                  <a:buFont typeface="+mj-lt"/>
                  <a:buAutoNum type="arabicPeriod"/>
                </a:pPr>
                <a:endParaRPr lang="en-US" kern="0" dirty="0"/>
              </a:p>
            </p:txBody>
          </p:sp>
        </mc:Choice>
        <mc:Fallback>
          <p:sp>
            <p:nvSpPr>
              <p:cNvPr id="72" name="Content Placeholder 2">
                <a:extLst>
                  <a:ext uri="{FF2B5EF4-FFF2-40B4-BE49-F238E27FC236}">
                    <a16:creationId xmlns:a16="http://schemas.microsoft.com/office/drawing/2014/main" id="{7A61AD1E-D592-40ED-A00C-5E19E097DA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6912" y="1830388"/>
                <a:ext cx="7845423" cy="4416425"/>
              </a:xfrm>
              <a:prstGeom prst="rect">
                <a:avLst/>
              </a:prstGeom>
              <a:blipFill>
                <a:blip r:embed="rId2"/>
                <a:stretch>
                  <a:fillRect l="-1166" t="-1103" b="-6621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5766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AB00F-5C01-45EC-8938-1CB42919A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0DA07-7D3A-4B63-B860-E84AA583FD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86200" cy="4113213"/>
          </a:xfrm>
        </p:spPr>
        <p:txBody>
          <a:bodyPr/>
          <a:lstStyle/>
          <a:p>
            <a:pPr marL="0" indent="0"/>
            <a:r>
              <a:rPr lang="en-US" sz="2000" dirty="0"/>
              <a:t>Simulation Conditions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Ideal case vs. different quantized formats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4 bit gain+7/5 bit feedback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4 bit gain+6/4 bit feedback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50ms channel aging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1 spatial stream per STA (best overall performance [6])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EDE519-7B27-45C6-AD54-A703D184AED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21507-8B8E-4646-8F33-6A9BBFB2AB0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31" name="Slide Number Placeholder 3">
            <a:extLst>
              <a:ext uri="{FF2B5EF4-FFF2-40B4-BE49-F238E27FC236}">
                <a16:creationId xmlns:a16="http://schemas.microsoft.com/office/drawing/2014/main" id="{7767E23A-44B6-4E84-9A2C-27C859B539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74D66A3-6159-D055-9D60-214F68D1FF2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t="5652"/>
          <a:stretch/>
        </p:blipFill>
        <p:spPr>
          <a:xfrm>
            <a:off x="5105399" y="1541475"/>
            <a:ext cx="3679951" cy="2469886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845F171-10AB-093A-B67B-7AFC27612CE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462"/>
          <a:stretch/>
        </p:blipFill>
        <p:spPr>
          <a:xfrm>
            <a:off x="5105399" y="4013881"/>
            <a:ext cx="3679951" cy="246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085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4D6E-CA1C-45CB-8F4E-AACB1E5DC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and Further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8CE7A-D527-4870-88AB-0FA3AF6CB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UL MU MIMO Precoding gives significant performance gains</a:t>
            </a:r>
          </a:p>
          <a:p>
            <a:r>
              <a:rPr lang="de-DE" dirty="0"/>
              <a:t>A precoder message, required to enable uplink precoding, can be derived from the </a:t>
            </a:r>
            <a:r>
              <a:rPr lang="de-DE" dirty="0">
                <a:solidFill>
                  <a:schemeClr val="tx1"/>
                </a:solidFill>
              </a:rPr>
              <a:t>existing</a:t>
            </a:r>
            <a:r>
              <a:rPr lang="de-DE" dirty="0"/>
              <a:t> compressed beamforming </a:t>
            </a:r>
            <a:r>
              <a:rPr lang="de-DE" dirty="0">
                <a:solidFill>
                  <a:schemeClr val="tx1"/>
                </a:solidFill>
              </a:rPr>
              <a:t>feedback</a:t>
            </a:r>
          </a:p>
          <a:p>
            <a:pPr lvl="1"/>
            <a:r>
              <a:rPr lang="de-DE" dirty="0"/>
              <a:t>Transmit gains are communicated instead of SNR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111C3-64C0-4964-936C-6829AB63E6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58E8D-1FB8-4937-A440-8A0301A01A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3591CE-C407-41DC-8DC1-EF26B6AA2B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1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bfd848a-1557-471e-aab3-1b6857636095" xsi:nil="true"/>
    <lcf76f155ced4ddcb4097134ff3c332f xmlns="6b22517d-d879-4a65-9734-496d2dd5d1ee">
      <Terms xmlns="http://schemas.microsoft.com/office/infopath/2007/PartnerControls"/>
    </lcf76f155ced4ddcb4097134ff3c332f>
    <URL xmlns="6b22517d-d879-4a65-9734-496d2dd5d1e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BEBB1CA4EB7A4A875D703B4A3FF091" ma:contentTypeVersion="19" ma:contentTypeDescription="Create a new document." ma:contentTypeScope="" ma:versionID="36299a4542a894c0cfd0b46fb81d7dad">
  <xsd:schema xmlns:xsd="http://www.w3.org/2001/XMLSchema" xmlns:xs="http://www.w3.org/2001/XMLSchema" xmlns:p="http://schemas.microsoft.com/office/2006/metadata/properties" xmlns:ns2="6b22517d-d879-4a65-9734-496d2dd5d1ee" xmlns:ns3="9bfd848a-1557-471e-aab3-1b6857636095" targetNamespace="http://schemas.microsoft.com/office/2006/metadata/properties" ma:root="true" ma:fieldsID="df9aacc086f8d68f1e6d8a03cd90a885" ns2:_="" ns3:_="">
    <xsd:import namespace="6b22517d-d879-4a65-9734-496d2dd5d1ee"/>
    <xsd:import namespace="9bfd848a-1557-471e-aab3-1b68576360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UR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22517d-d879-4a65-9734-496d2dd5d1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d9f15fb-9a41-47d0-93f5-3a7dcb9fb3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URL" ma:index="24" nillable="true" ma:displayName="URL" ma:format="Dropdown" ma:internalName="URL">
      <xsd:simpleType>
        <xsd:restriction base="dms:Note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fd848a-1557-471e-aab3-1b685763609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a87462eb-0f9d-4c53-896e-f65c30f6b91e}" ma:internalName="TaxCatchAll" ma:showField="CatchAllData" ma:web="9bfd848a-1557-471e-aab3-1b68576360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CF809F-5108-46B1-8854-EFCCC7C100CB}">
  <ds:schemaRefs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9bfd848a-1557-471e-aab3-1b6857636095"/>
    <ds:schemaRef ds:uri="6b22517d-d879-4a65-9734-496d2dd5d1e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F07E47C-205A-452F-8555-E77020DE01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0D43DF-145A-4597-BB80-04334F10D1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22517d-d879-4a65-9734-496d2dd5d1ee"/>
    <ds:schemaRef ds:uri="9bfd848a-1557-471e-aab3-1b68576360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12120</TotalTime>
  <Words>881</Words>
  <Application>Microsoft Office PowerPoint</Application>
  <PresentationFormat>On-screen Show (4:3)</PresentationFormat>
  <Paragraphs>163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Unicode MS</vt:lpstr>
      <vt:lpstr>Cambria Math</vt:lpstr>
      <vt:lpstr>Times New Roman</vt:lpstr>
      <vt:lpstr>Wingdings</vt:lpstr>
      <vt:lpstr>Office Theme</vt:lpstr>
      <vt:lpstr>Document</vt:lpstr>
      <vt:lpstr>Uplink MU MIMO Precoding – Precoder Message Format </vt:lpstr>
      <vt:lpstr>Introduction</vt:lpstr>
      <vt:lpstr>Uplink Precoding Recap</vt:lpstr>
      <vt:lpstr>Precoder Message Format</vt:lpstr>
      <vt:lpstr>Uplink Precoder</vt:lpstr>
      <vt:lpstr>Uplink Precoder (with phase alignment)</vt:lpstr>
      <vt:lpstr>Re-use Compressed Feedback </vt:lpstr>
      <vt:lpstr>Performance</vt:lpstr>
      <vt:lpstr>Conclusion and Further Thoughts</vt:lpstr>
      <vt:lpstr>Straw Poll</vt:lpstr>
      <vt:lpstr>Straw Poll 2</vt:lpstr>
      <vt:lpstr>References</vt:lpstr>
      <vt:lpstr>Appendix</vt:lpstr>
      <vt:lpstr>Backup</vt:lpstr>
      <vt:lpstr>HE MIMO Control Field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802.11-22/xxxxr0</dc:title>
  <dc:creator>Sigurd Schelstraete</dc:creator>
  <cp:lastModifiedBy>Rainer Strobel</cp:lastModifiedBy>
  <cp:revision>9</cp:revision>
  <cp:lastPrinted>1601-01-01T00:00:00Z</cp:lastPrinted>
  <dcterms:created xsi:type="dcterms:W3CDTF">2022-11-07T19:40:06Z</dcterms:created>
  <dcterms:modified xsi:type="dcterms:W3CDTF">2024-07-10T12:47:11Z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0x010100C4BEBB1CA4EB7A4A875D703B4A3FF091</vt:lpwstr>
  </property>
  <property fmtid="{D5CDD505-2E9C-101B-9397-08002B2CF9AE}" pid="3" name="MediaServiceImageTags">
    <vt:lpwstr/>
  </property>
</Properties>
</file>