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802.11-24/1152r0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Srinivas Kandala, Samsung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Srinivas Kandala,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802.11-17/1152r0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wi-fi.org/wg/Members/document/folder/384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afc-specifications-and-tools-streamline-standard-power-device" TargetMode="External"/><Relationship Id="rId2" Type="http://schemas.openxmlformats.org/officeDocument/2006/relationships/hyperlink" Target="https://www.wi-fi.org/news-events/newsroom/new-study-lack-of-wi-fi-spectrum-jeopardizes-europes-gigabit-connectivi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-fi.org/news-events/newsroom/wi-fi-alliance-congratulates-ntia-spectrum-team-on-the-national-spectru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dirty="0"/>
              <a:t>Wi-Fi Alliance (WFA) Liaison July 2024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607979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10448057" imgH="2539535" progId="Word.Document.8">
                  <p:embed/>
                </p:oleObj>
              </mc:Choice>
              <mc:Fallback>
                <p:oleObj name="Document" r:id="rId4" imgW="10448057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contains the Wi-Fi Alliance (WFA) liaison update for July 2024 IEEE 802.11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Meetings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This year marks the 25th Anniversary </a:t>
            </a:r>
            <a:r>
              <a:rPr lang="en-US" sz="2400" b="1" dirty="0"/>
              <a:t>of the WFA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Celebration of W-Fi past at Austin, TX in the Americas member meeting, May 21-23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Keynote speeches by many industry pioneers and experts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Panel discussions on inception, evolution and impact of Wi-Fi technology and the technology’s unforeseen influence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Meeting reports available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/>
              <a:t>for members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next WFA F2F (Europe) member meeting will </a:t>
            </a:r>
          </a:p>
          <a:p>
            <a:pPr marL="400050" lvl="1" indent="0"/>
            <a:r>
              <a:rPr lang="en-US" sz="2400" b="1" dirty="0"/>
              <a:t>take place on Oct 15</a:t>
            </a:r>
            <a:r>
              <a:rPr lang="en-US" sz="2400" b="1" baseline="30000" dirty="0"/>
              <a:t>th</a:t>
            </a:r>
            <a:r>
              <a:rPr lang="en-US" sz="2400" b="1" dirty="0"/>
              <a:t>-17</a:t>
            </a:r>
            <a:r>
              <a:rPr lang="en-US" sz="2400" b="1" baseline="30000" dirty="0"/>
              <a:t>th</a:t>
            </a:r>
            <a:r>
              <a:rPr lang="en-US" sz="2400" b="1" dirty="0"/>
              <a:t>, 2024, in Malaga, Spain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Meeting’s focus on what’s next for Wi-Fi as it continues to contribute </a:t>
            </a:r>
          </a:p>
          <a:p>
            <a:pPr marL="857250" lvl="2" indent="0"/>
            <a:r>
              <a:rPr lang="en-US" sz="1400" dirty="0"/>
              <a:t>and opens up new horizons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pic>
        <p:nvPicPr>
          <p:cNvPr id="10" name="x__x0000_i1028">
            <a:extLst>
              <a:ext uri="{FF2B5EF4-FFF2-40B4-BE49-F238E27FC236}">
                <a16:creationId xmlns:a16="http://schemas.microsoft.com/office/drawing/2014/main" id="{3B98C720-F779-4195-95C3-F3FF4C38A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717" y="3886200"/>
            <a:ext cx="2483768" cy="248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6C88-9CCF-4929-AFF6-17774C46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383E-5938-41D1-AAE6-CA10B6C6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Technical activity at WFA that has recently led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QoS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EasyMesh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Technical activity at WFA that is expected to lead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7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6 GHz standard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Direct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proximity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Increased use of interoperability events with commercial products after program launches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Consideration of feature releases leading to certification in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2B36C-A1E2-4EF4-A1BA-274B8F733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C488-A732-41C9-B686-C49B09921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32667-DF31-4F31-9B45-666A6C0BCF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1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18F-22E1-4C26-BF00-FAAEFE1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0F99-AAA9-4586-982D-22264A13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Examples of additional WFA technical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Automated Frequency Coordination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Customer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err="1"/>
              <a:t>EasyConnect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err="1"/>
              <a:t>EasyMesh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QoS Management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Wi-Fi </a:t>
            </a:r>
            <a:r>
              <a:rPr lang="en-US" sz="1200" dirty="0" err="1"/>
              <a:t>HaLow</a:t>
            </a: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Wi-Fi Data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Wi-Fi Aware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Examples of additional</a:t>
            </a:r>
            <a:r>
              <a:rPr lang="en-US" sz="1400" dirty="0"/>
              <a:t> WFA activity that may lead to technical work </a:t>
            </a:r>
            <a:endParaRPr lang="en-US" sz="12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Automotive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Internet of things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Operators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XR (Augmented / Virtual / Mixed Reality)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Spectrum regulatory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E010A-0117-498A-8138-26247437E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411-7FBE-4821-81BA-A3252DD62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FB9995-C83F-402D-AEB3-20C41EFD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1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D8AF-5272-4704-BC04-8480073A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A555-5D1F-4FFE-A1C4-CB8243853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study: Lack of Wi-Fi® spectrum jeopardizes Europe’s gigabit connectivity goals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AFC specifications and tools streamline standard power device compliance in Canada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congratulates NTIA spectrum team on the National Spectrum Strategy Implementation Plan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63B8D-456A-4C76-BC06-1B99132525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78DE-16B4-467A-84E9-11B3433AE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1A84F-5DB8-4CDA-87A9-47D36D50B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information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more information on current areas of work, see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http://www.wi-fi.org/who-we-are/current-work-areas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these sound like </a:t>
            </a:r>
            <a:r>
              <a:rPr lang="en-US" dirty="0">
                <a:solidFill>
                  <a:schemeClr val="tx1"/>
                </a:solidFill>
              </a:rPr>
              <a:t>interesting topics, please plan to sign up and participate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Further general information at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55</TotalTime>
  <Words>441</Words>
  <Application>Microsoft Office PowerPoint</Application>
  <PresentationFormat>Widescreen</PresentationFormat>
  <Paragraphs>92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Wi-Fi Alliance (WFA) Liaison July 2024 Update</vt:lpstr>
      <vt:lpstr>Abstract</vt:lpstr>
      <vt:lpstr>Meetings</vt:lpstr>
      <vt:lpstr>Activities</vt:lpstr>
      <vt:lpstr>Additional Work Areas</vt:lpstr>
      <vt:lpstr>Recent publications</vt:lpstr>
      <vt:lpstr>Further information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July 2024 Update</dc:title>
  <dc:creator>Srini Kandala</dc:creator>
  <cp:lastModifiedBy>Srini Kandala</cp:lastModifiedBy>
  <cp:revision>8</cp:revision>
  <cp:lastPrinted>1601-01-01T00:00:00Z</cp:lastPrinted>
  <dcterms:created xsi:type="dcterms:W3CDTF">2024-07-09T21:12:39Z</dcterms:created>
  <dcterms:modified xsi:type="dcterms:W3CDTF">2024-07-12T20:35:30Z</dcterms:modified>
</cp:coreProperties>
</file>