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256" r:id="rId3"/>
    <p:sldId id="257" r:id="rId5"/>
    <p:sldId id="271" r:id="rId6"/>
    <p:sldId id="272" r:id="rId7"/>
    <p:sldId id="286" r:id="rId8"/>
    <p:sldId id="276" r:id="rId9"/>
    <p:sldId id="280" r:id="rId10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51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>
                <a:sym typeface="+mn-ea"/>
              </a:rPr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Jerome Gu</a:t>
            </a:r>
            <a:r>
              <a:rPr lang="en-GB"/>
              <a:t>, </a:t>
            </a:r>
            <a:r>
              <a:rPr lang="en-US" altLang="en-GB"/>
              <a:t>Clourney Semiconductor</a:t>
            </a:r>
            <a:endParaRPr lang="en-US" alt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1146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Considerations on AP Power Save Mode 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165" y="184467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2024</a:t>
            </a:r>
            <a:r>
              <a:rPr lang="en-GB" sz="2000" b="0" dirty="0"/>
              <a:t>-</a:t>
            </a:r>
            <a:r>
              <a:rPr lang="en-US" altLang="en-GB" sz="2000" b="0" dirty="0"/>
              <a:t>7</a:t>
            </a:r>
            <a:r>
              <a:rPr lang="en-GB" sz="2000" b="0" dirty="0"/>
              <a:t>-</a:t>
            </a:r>
            <a:r>
              <a:rPr lang="en-US" altLang="en-GB" sz="2000" b="0" dirty="0"/>
              <a:t>16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GB"/>
              <a:t>Jerome Gu</a:t>
            </a:r>
            <a:r>
              <a:rPr lang="en-GB"/>
              <a:t>, </a:t>
            </a:r>
            <a:r>
              <a:rPr lang="en-US" altLang="en-GB"/>
              <a:t>Clourney Semiconductor</a:t>
            </a:r>
            <a:endParaRPr lang="en-US" alt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27125" y="2708910"/>
          <a:ext cx="9937115" cy="9817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48510"/>
                <a:gridCol w="1953895"/>
                <a:gridCol w="1959610"/>
                <a:gridCol w="1877695"/>
                <a:gridCol w="2097405"/>
              </a:tblGrid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Jerome Gu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Clourney Semiconductor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jeg150@clourneysemi.com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14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Shirley Yin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Jason Sheng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4799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11bn PAR [1]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“This amendment provides a mechanism to reduce power consumption for Access Points (APs) (including mobile APs)...”</a:t>
            </a:r>
            <a:endParaRPr lang="en-US" altLang="en-GB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Motion 9 (MAC) [2]</a:t>
            </a:r>
            <a:endParaRPr lang="en-US" altLang="en-GB"/>
          </a:p>
          <a:p>
            <a:pPr lvl="1" algn="l">
              <a:buSzTx/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>
                <a:cs typeface="+mn-ea"/>
                <a:sym typeface="+mn-ea"/>
              </a:rPr>
              <a:t>TGbn defines a power save mode for a STA that is a UHR Mobile AP or a UHR non-AP STA wherein the STA may transition from a lower capability mode to a higher capability mode upon reception of an initial control frame.</a:t>
            </a:r>
            <a:endParaRPr lang="en-US" altLang="en-GB" sz="2000">
              <a:cs typeface="+mn-ea"/>
            </a:endParaRPr>
          </a:p>
          <a:p>
            <a:pPr lvl="2" algn="l" defTabSz="44958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ym typeface="+mn-ea"/>
              </a:rPr>
              <a:t>Lower capability mode (e.g., 20 MHz BW, one SS, limited data rates, PPDU format)</a:t>
            </a:r>
            <a:endParaRPr lang="en-US" sz="1400" dirty="0"/>
          </a:p>
          <a:p>
            <a:pPr lvl="2" algn="l" defTabSz="44958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ym typeface="+mn-ea"/>
              </a:rPr>
              <a:t>Higher capability mode (e.g., operating BW, NSS and MCSs, with at least one higher capability than that in the lower power capability mode)</a:t>
            </a:r>
            <a:endParaRPr lang="en-US" sz="1400" dirty="0"/>
          </a:p>
          <a:p>
            <a:pPr lvl="2" algn="l" defTabSz="44958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ym typeface="+mn-ea"/>
              </a:rPr>
              <a:t>Initial Control frame is TBD</a:t>
            </a:r>
            <a:endParaRPr lang="en-US" sz="1400" dirty="0"/>
          </a:p>
          <a:p>
            <a:pPr lvl="2" algn="l" defTabSz="44958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ym typeface="+mn-ea"/>
              </a:rPr>
              <a:t>Whether that applies for a non-mobile AP is TBD</a:t>
            </a:r>
            <a:endParaRPr lang="en-US" sz="1400" dirty="0"/>
          </a:p>
          <a:p>
            <a:pPr marL="342900" lvl="1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400" b="1">
                <a:cs typeface="+mn-cs"/>
              </a:rPr>
              <a:t>In this contribution, we discuss the </a:t>
            </a:r>
            <a:r>
              <a:rPr lang="en-US" altLang="en-GB" sz="2400" b="1">
                <a:cs typeface="+mn-cs"/>
                <a:sym typeface="+mn-ea"/>
              </a:rPr>
              <a:t>advertisement of </a:t>
            </a:r>
            <a:r>
              <a:rPr lang="en-US" altLang="en-GB" sz="2400" b="1">
                <a:cs typeface="+mn-cs"/>
                <a:sym typeface="+mn-ea"/>
              </a:rPr>
              <a:t>AP power save mode.</a:t>
            </a:r>
            <a:endParaRPr lang="en-US" altLang="en-GB" sz="2400" b="1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GB" dirty="0">
                <a:sym typeface="+mn-ea"/>
              </a:rPr>
              <a:t>The AP Behaviors for AP Power Save</a:t>
            </a:r>
            <a:endParaRPr lang="en-US" altLang="en-GB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1295" cy="458851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en-GB" dirty="0">
                <a:sym typeface="+mn-ea"/>
              </a:rPr>
              <a:t>AP behaviors and related parameter /factors</a:t>
            </a:r>
            <a:endParaRPr lang="en-US" dirty="0">
              <a:sym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dirty="0">
                <a:cs typeface="+mn-ea"/>
                <a:sym typeface="+mn-ea"/>
              </a:rPr>
              <a:t>Sleep state / wake state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</a:t>
            </a:r>
            <a:r>
              <a:rPr lang="en-US" dirty="0">
                <a:cs typeface="+mn-ea"/>
                <a:sym typeface="+mn-ea"/>
              </a:rPr>
              <a:t> Sleep / wake interval. </a:t>
            </a:r>
            <a:endParaRPr lang="en-US" dirty="0">
              <a:cs typeface="+mn-ea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Link enablement / link disablement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</a:t>
            </a:r>
            <a:r>
              <a:rPr lang="en-US" dirty="0">
                <a:sym typeface="+mn-ea"/>
              </a:rPr>
              <a:t> </a:t>
            </a:r>
            <a:r>
              <a:rPr lang="en-US" dirty="0">
                <a:sym typeface="+mn-ea"/>
              </a:rPr>
              <a:t>Link reconfiguration, ICF, </a:t>
            </a:r>
            <a:r>
              <a:rPr lang="en-US" altLang="zh-CN" dirty="0">
                <a:ea typeface="宋体" panose="02010600030101010101" pitchFamily="2" charset="-122"/>
                <a:sym typeface="+mn-ea"/>
              </a:rPr>
              <a:t>Link ID,</a:t>
            </a:r>
            <a:r>
              <a:rPr lang="en-US" dirty="0">
                <a:sym typeface="+mn-ea"/>
              </a:rPr>
              <a:t> etc. </a:t>
            </a:r>
            <a:r>
              <a:rPr lang="en-US" dirty="0">
                <a:sym typeface="+mn-ea"/>
              </a:rPr>
              <a:t>.</a:t>
            </a:r>
            <a:endParaRPr lang="en-US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Higher capability mode / lower capability mode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</a:t>
            </a:r>
            <a:r>
              <a:rPr lang="en-US" dirty="0">
                <a:sym typeface="+mn-ea"/>
              </a:rPr>
              <a:t> Bandwidth, Nss (spatial steam number), MCS, data rates, PPDU format, ...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A major difference between AP power save and non-AP STA power save</a:t>
            </a:r>
            <a:endParaRPr lang="en-US" altLang="zh-CN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/>
              <a:t> 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26" name="图片 25" descr="图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87805" y="4220845"/>
            <a:ext cx="4229735" cy="1920875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1847850" y="6076950"/>
            <a:ext cx="32619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tx1"/>
                </a:solidFill>
              </a:rPr>
              <a:t>AP power save: One-to-many</a:t>
            </a:r>
            <a:endParaRPr lang="en-US" altLang="zh-CN" sz="2000">
              <a:solidFill>
                <a:schemeClr val="tx1"/>
              </a:solidFill>
            </a:endParaRPr>
          </a:p>
        </p:txBody>
      </p:sp>
      <p:pic>
        <p:nvPicPr>
          <p:cNvPr id="30" name="图片 29" descr="图片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290" y="4220845"/>
            <a:ext cx="4407535" cy="2042160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6497955" y="6141720"/>
            <a:ext cx="4297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tx1"/>
                </a:solidFill>
              </a:rPr>
              <a:t>non-AP STA power save: One-to-one</a:t>
            </a:r>
            <a:endParaRPr lang="en-US" altLang="zh-CN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Advertisement of AP Capability Mode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1295" cy="460883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For proper operation, the non-AP STAs need to know the details about AP capability mode in AP power save.</a:t>
            </a:r>
            <a:endParaRPr lang="en-US" altLang="zh-CN"/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cs typeface="+mn-ea"/>
                <a:sym typeface="+mn-ea"/>
              </a:rPr>
              <a:t>Know either (re)configuration of AP capability mode, or notification of AP capability mode</a:t>
            </a:r>
            <a:endParaRPr lang="en-US" altLang="zh-CN">
              <a:cs typeface="+mn-ea"/>
              <a:sym typeface="+mn-ea"/>
            </a:endParaRPr>
          </a:p>
          <a:p>
            <a:pPr lvl="2" algn="l">
              <a:buSzTx/>
              <a:buFont typeface="Arial" panose="020B0604020202020204" pitchFamily="34" charset="0"/>
              <a:buChar char="•"/>
            </a:pPr>
            <a:r>
              <a:rPr lang="en-US" altLang="zh-CN" sz="1800">
                <a:cs typeface="+mn-ea"/>
                <a:sym typeface="+mn-ea"/>
              </a:rPr>
              <a:t>Configuration means changing AP capability mode to a new one.</a:t>
            </a:r>
            <a:endParaRPr lang="en-US" altLang="zh-CN" sz="1800">
              <a:cs typeface="+mn-ea"/>
              <a:sym typeface="+mn-ea"/>
            </a:endParaRPr>
          </a:p>
          <a:p>
            <a:pPr lvl="2" algn="l">
              <a:buSzTx/>
              <a:buFont typeface="Arial" panose="020B0604020202020204" pitchFamily="34" charset="0"/>
              <a:buChar char="•"/>
            </a:pPr>
            <a:r>
              <a:rPr lang="en-US" altLang="zh-CN" sz="1800">
                <a:cs typeface="+mn-ea"/>
                <a:sym typeface="+mn-ea"/>
              </a:rPr>
              <a:t>Notification means notifying the AP current capability mode to the non-AP STA. The AP capability mode is not changed.</a:t>
            </a:r>
            <a:endParaRPr lang="en-US" altLang="zh-CN" sz="1800">
              <a:cs typeface="+mn-ea"/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This may cover s</a:t>
            </a:r>
            <a:r>
              <a:rPr lang="en-US" sz="2000" dirty="0">
                <a:sym typeface="+mn-ea"/>
              </a:rPr>
              <a:t>leep / wake interval, link enablement, link disablement, bandwidth, Nss (spatial steam number), MCS, data rates, PPDU format, ...</a:t>
            </a:r>
            <a:endParaRPr lang="en-US" sz="20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>
                <a:sym typeface="+mn-ea"/>
              </a:rPr>
              <a:t>Thus, the AP capability mode shall be advertised, d</a:t>
            </a:r>
            <a:r>
              <a:rPr lang="en-US" altLang="zh-CN" sz="2400">
                <a:sym typeface="+mn-ea"/>
              </a:rPr>
              <a:t>uring and after initial access</a:t>
            </a:r>
            <a:r>
              <a:rPr lang="en-US" altLang="zh-CN" sz="2400">
                <a:sym typeface="+mn-ea"/>
              </a:rPr>
              <a:t>.</a:t>
            </a:r>
            <a:endParaRPr lang="en-US" altLang="zh-CN" sz="24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e.g., in beacon,  probe response frame, or by ICF etc..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Discussions on the </a:t>
            </a:r>
            <a:r>
              <a:rPr lang="en-US" altLang="zh-CN">
                <a:sym typeface="+mn-ea"/>
              </a:rPr>
              <a:t>AP </a:t>
            </a:r>
            <a:r>
              <a:rPr lang="en-US" altLang="zh-CN"/>
              <a:t>P</a:t>
            </a:r>
            <a:r>
              <a:rPr lang="en-US" altLang="zh-CN"/>
              <a:t>ower Save Mode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575925" cy="4759325"/>
          </a:xfrm>
        </p:spPr>
        <p:txBody>
          <a:bodyPr/>
          <a:p>
            <a:pPr lvl="0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Notification of the AP capability mode and configuration of the AP capability mode may occur at the same time.</a:t>
            </a:r>
            <a:endParaRPr lang="en-US" altLang="zh-CN">
              <a:sym typeface="+mn-ea"/>
            </a:endParaRPr>
          </a:p>
          <a:p>
            <a:pPr lvl="1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To reduce the impacts from AP capability mode change, the configuration of AP capability mode should not take effects immediately, until making sure all non-AP STAs are ready for the change.  </a:t>
            </a:r>
            <a:r>
              <a:rPr lang="en-US" altLang="zh-CN">
                <a:cs typeface="+mn-ea"/>
                <a:sym typeface="+mn-ea"/>
              </a:rPr>
              <a:t>As a result, the ICF/beacon may include two capability modes of the AP, when n</a:t>
            </a:r>
            <a:r>
              <a:rPr lang="en-US" altLang="zh-CN">
                <a:sym typeface="+mn-ea"/>
              </a:rPr>
              <a:t>otification co-occurs with configuration</a:t>
            </a:r>
            <a:r>
              <a:rPr lang="en-US" altLang="zh-CN">
                <a:cs typeface="+mn-ea"/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pPr lvl="2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For a newly accessing non-AP STA, the notification co-occurs with configuration</a:t>
            </a:r>
            <a:r>
              <a:rPr lang="en-US" altLang="zh-CN">
                <a:sym typeface="+mn-ea"/>
              </a:rPr>
              <a:t> in a beacon</a:t>
            </a:r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pPr lvl="2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Notification </a:t>
            </a:r>
            <a:r>
              <a:rPr lang="en-US" altLang="zh-CN">
                <a:sym typeface="+mn-ea"/>
              </a:rPr>
              <a:t>o</a:t>
            </a:r>
            <a:r>
              <a:rPr lang="en-US" altLang="zh-CN">
                <a:cs typeface="+mn-ea"/>
                <a:sym typeface="+mn-ea"/>
              </a:rPr>
              <a:t>n non-AP STA’s request of the AP </a:t>
            </a:r>
            <a:r>
              <a:rPr lang="en-US" altLang="zh-CN">
                <a:cs typeface="+mn-ea"/>
                <a:sym typeface="+mn-ea"/>
              </a:rPr>
              <a:t>current capability mode</a:t>
            </a:r>
            <a:r>
              <a:rPr lang="en-US" altLang="zh-CN">
                <a:cs typeface="+mn-ea"/>
                <a:sym typeface="+mn-ea"/>
              </a:rPr>
              <a:t>, may co-occur with configuration.</a:t>
            </a:r>
            <a:r>
              <a:rPr lang="en-US" altLang="zh-CN">
                <a:sym typeface="+mn-ea"/>
              </a:rPr>
              <a:t> </a:t>
            </a:r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9" name="图片 18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17065" y="4725035"/>
            <a:ext cx="8569960" cy="17602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cs typeface="+mn-ea"/>
                <a:sym typeface="+mn-ea"/>
              </a:rPr>
              <a:t>For a non-AP STA works properly, the AP capability mode advertisement is necessary.</a:t>
            </a:r>
            <a:endParaRPr lang="en-US" altLang="zh-CN">
              <a:cs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cs typeface="+mn-ea"/>
                <a:sym typeface="+mn-ea"/>
              </a:rPr>
              <a:t>To reduce the impact from the </a:t>
            </a:r>
            <a:r>
              <a:rPr lang="en-US" altLang="zh-CN">
                <a:cs typeface="+mn-ea"/>
                <a:sym typeface="+mn-ea"/>
              </a:rPr>
              <a:t>configuration </a:t>
            </a:r>
            <a:r>
              <a:rPr lang="en-US" altLang="zh-CN">
                <a:cs typeface="+mn-ea"/>
                <a:sym typeface="+mn-ea"/>
              </a:rPr>
              <a:t>of AP capability mode, the configuration of AP capability mode should not take effects immediately, until making sure all non-AP STAs are ready for the change. As a result, two capability modes of the AP in one </a:t>
            </a:r>
            <a:r>
              <a:rPr lang="en-US" altLang="zh-CN">
                <a:cs typeface="+mn-ea"/>
                <a:sym typeface="+mn-ea"/>
              </a:rPr>
              <a:t>ICF/beacon needs to be studied.</a:t>
            </a:r>
            <a:endParaRPr lang="en-US" altLang="zh-CN">
              <a:cs typeface="+mn-ea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[1]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0480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P802.11bn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. 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[2]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4/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0171 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TGbn Motions List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.</a:t>
            </a:r>
            <a:endParaRPr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79e4104f-2834-486f-b082-c8f3256df5d7}"/>
  <p:tag name="TABLE_ENDDRAG_ORIGIN_RECT" val="775*177"/>
  <p:tag name="TABLE_ENDDRAG_RECT" val="88*325*775*177"/>
</p:tagLst>
</file>

<file path=ppt/tags/tag2.xml><?xml version="1.0" encoding="utf-8"?>
<p:tagLst xmlns:p="http://schemas.openxmlformats.org/presentationml/2006/main">
  <p:tag name="KSO_WM_UNIT_PLACING_PICTURE_USER_VIEWPORT" val="{&quot;height&quot;:3025,&quot;width&quot;:6661}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3545</Words>
  <Application>WPS 演示</Application>
  <PresentationFormat>Widescreen</PresentationFormat>
  <Paragraphs>126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Times New Roman</vt:lpstr>
      <vt:lpstr>MS Gothic</vt:lpstr>
      <vt:lpstr>Arial Unicode MS</vt:lpstr>
      <vt:lpstr>Times New Roman</vt:lpstr>
      <vt:lpstr>微软雅黑</vt:lpstr>
      <vt:lpstr>Calibri</vt:lpstr>
      <vt:lpstr>Office Theme</vt:lpstr>
      <vt:lpstr>Considerations on AP Power Save Mode </vt:lpstr>
      <vt:lpstr>Introduction</vt:lpstr>
      <vt:lpstr>The AP Behaviors for AP Power Save</vt:lpstr>
      <vt:lpstr>The Advertisement of AP Capability Mode</vt:lpstr>
      <vt:lpstr>Discussions on the AP Power Save Mode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user</cp:lastModifiedBy>
  <cp:revision>408</cp:revision>
  <cp:lastPrinted>2113-01-01T00:00:00Z</cp:lastPrinted>
  <dcterms:created xsi:type="dcterms:W3CDTF">2014-04-14T10:59:00Z</dcterms:created>
  <dcterms:modified xsi:type="dcterms:W3CDTF">2024-07-17T04:07:38Z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F8639B6AC8074134AA1FE250E20B8823</vt:lpwstr>
  </property>
  <property fmtid="{D5CDD505-2E9C-101B-9397-08002B2CF9AE}" pid="3" name="KSOProductBuildVer">
    <vt:lpwstr>2052-11.1.0.11294</vt:lpwstr>
  </property>
</Properties>
</file>