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312" r:id="rId3"/>
    <p:sldId id="316" r:id="rId4"/>
    <p:sldId id="315" r:id="rId5"/>
    <p:sldId id="313" r:id="rId6"/>
    <p:sldId id="279" r:id="rId7"/>
    <p:sldId id="267" r:id="rId8"/>
    <p:sldId id="269" r:id="rId9"/>
    <p:sldId id="317" r:id="rId10"/>
    <p:sldId id="268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562C73-53CD-4F73-A989-F08BACB9E9AD}" v="4" dt="2024-07-16T14:44:32.23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38" autoAdjust="0"/>
    <p:restoredTop sz="94669" autoAdjust="0"/>
  </p:normalViewPr>
  <p:slideViewPr>
    <p:cSldViewPr>
      <p:cViewPr>
        <p:scale>
          <a:sx n="100" d="100"/>
          <a:sy n="100" d="100"/>
        </p:scale>
        <p:origin x="-58" y="-96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74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los Aldana" userId="adf88408-f944-48f9-b3f4-b5b70793e1b2" providerId="ADAL" clId="{00562C73-53CD-4F73-A989-F08BACB9E9AD}"/>
    <pc:docChg chg="custSel delSld modSld">
      <pc:chgData name="Carlos Aldana" userId="adf88408-f944-48f9-b3f4-b5b70793e1b2" providerId="ADAL" clId="{00562C73-53CD-4F73-A989-F08BACB9E9AD}" dt="2024-07-16T14:49:35.747" v="434" actId="20577"/>
      <pc:docMkLst>
        <pc:docMk/>
      </pc:docMkLst>
      <pc:sldChg chg="modSp mod">
        <pc:chgData name="Carlos Aldana" userId="adf88408-f944-48f9-b3f4-b5b70793e1b2" providerId="ADAL" clId="{00562C73-53CD-4F73-A989-F08BACB9E9AD}" dt="2024-07-16T14:24:57.313" v="117" actId="20577"/>
        <pc:sldMkLst>
          <pc:docMk/>
          <pc:sldMk cId="0" sldId="256"/>
        </pc:sldMkLst>
        <pc:spChg chg="mod">
          <ac:chgData name="Carlos Aldana" userId="adf88408-f944-48f9-b3f4-b5b70793e1b2" providerId="ADAL" clId="{00562C73-53CD-4F73-A989-F08BACB9E9AD}" dt="2024-07-16T14:24:57.313" v="117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Carlos Aldana" userId="adf88408-f944-48f9-b3f4-b5b70793e1b2" providerId="ADAL" clId="{00562C73-53CD-4F73-A989-F08BACB9E9AD}" dt="2024-07-16T14:49:35.747" v="434" actId="20577"/>
        <pc:sldMkLst>
          <pc:docMk/>
          <pc:sldMk cId="3447109439" sldId="268"/>
        </pc:sldMkLst>
        <pc:spChg chg="mod">
          <ac:chgData name="Carlos Aldana" userId="adf88408-f944-48f9-b3f4-b5b70793e1b2" providerId="ADAL" clId="{00562C73-53CD-4F73-A989-F08BACB9E9AD}" dt="2024-07-16T14:49:35.747" v="434" actId="20577"/>
          <ac:spMkLst>
            <pc:docMk/>
            <pc:sldMk cId="3447109439" sldId="268"/>
            <ac:spMk id="3" creationId="{8EFBC3B6-7381-8B3E-E358-25866EFAF9D7}"/>
          </ac:spMkLst>
        </pc:spChg>
      </pc:sldChg>
      <pc:sldChg chg="delSp modSp mod">
        <pc:chgData name="Carlos Aldana" userId="adf88408-f944-48f9-b3f4-b5b70793e1b2" providerId="ADAL" clId="{00562C73-53CD-4F73-A989-F08BACB9E9AD}" dt="2024-07-16T14:42:50.007" v="383" actId="20577"/>
        <pc:sldMkLst>
          <pc:docMk/>
          <pc:sldMk cId="1011826295" sldId="269"/>
        </pc:sldMkLst>
        <pc:spChg chg="mod">
          <ac:chgData name="Carlos Aldana" userId="adf88408-f944-48f9-b3f4-b5b70793e1b2" providerId="ADAL" clId="{00562C73-53CD-4F73-A989-F08BACB9E9AD}" dt="2024-07-16T14:42:50.007" v="383" actId="20577"/>
          <ac:spMkLst>
            <pc:docMk/>
            <pc:sldMk cId="1011826295" sldId="269"/>
            <ac:spMk id="7" creationId="{AAD2F6E7-A474-2AA5-35B2-972CA9A0DE6E}"/>
          </ac:spMkLst>
        </pc:spChg>
        <pc:spChg chg="del">
          <ac:chgData name="Carlos Aldana" userId="adf88408-f944-48f9-b3f4-b5b70793e1b2" providerId="ADAL" clId="{00562C73-53CD-4F73-A989-F08BACB9E9AD}" dt="2024-07-16T14:35:35.599" v="325" actId="478"/>
          <ac:spMkLst>
            <pc:docMk/>
            <pc:sldMk cId="1011826295" sldId="269"/>
            <ac:spMk id="75" creationId="{53C2A0A4-E229-514E-EEA2-1AEFE1CD1480}"/>
          </ac:spMkLst>
        </pc:spChg>
      </pc:sldChg>
      <pc:sldChg chg="del">
        <pc:chgData name="Carlos Aldana" userId="adf88408-f944-48f9-b3f4-b5b70793e1b2" providerId="ADAL" clId="{00562C73-53CD-4F73-A989-F08BACB9E9AD}" dt="2024-07-16T14:39:18.536" v="371" actId="47"/>
        <pc:sldMkLst>
          <pc:docMk/>
          <pc:sldMk cId="2152105491" sldId="270"/>
        </pc:sldMkLst>
      </pc:sldChg>
      <pc:sldChg chg="addSp delSp modSp mod">
        <pc:chgData name="Carlos Aldana" userId="adf88408-f944-48f9-b3f4-b5b70793e1b2" providerId="ADAL" clId="{00562C73-53CD-4F73-A989-F08BACB9E9AD}" dt="2024-07-16T14:44:32.238" v="388"/>
        <pc:sldMkLst>
          <pc:docMk/>
          <pc:sldMk cId="134538001" sldId="279"/>
        </pc:sldMkLst>
        <pc:spChg chg="del mod">
          <ac:chgData name="Carlos Aldana" userId="adf88408-f944-48f9-b3f4-b5b70793e1b2" providerId="ADAL" clId="{00562C73-53CD-4F73-A989-F08BACB9E9AD}" dt="2024-07-16T14:17:30.833" v="14" actId="478"/>
          <ac:spMkLst>
            <pc:docMk/>
            <pc:sldMk cId="134538001" sldId="279"/>
            <ac:spMk id="4" creationId="{A7934DE0-4FC7-E4F3-B74B-8E2CA0847871}"/>
          </ac:spMkLst>
        </pc:spChg>
        <pc:spChg chg="add mod">
          <ac:chgData name="Carlos Aldana" userId="adf88408-f944-48f9-b3f4-b5b70793e1b2" providerId="ADAL" clId="{00562C73-53CD-4F73-A989-F08BACB9E9AD}" dt="2024-07-16T14:44:23.489" v="387"/>
          <ac:spMkLst>
            <pc:docMk/>
            <pc:sldMk cId="134538001" sldId="279"/>
            <ac:spMk id="12" creationId="{3C3BFD49-26C5-142E-6946-FEEC44A31C56}"/>
          </ac:spMkLst>
        </pc:spChg>
        <pc:spChg chg="mod">
          <ac:chgData name="Carlos Aldana" userId="adf88408-f944-48f9-b3f4-b5b70793e1b2" providerId="ADAL" clId="{00562C73-53CD-4F73-A989-F08BACB9E9AD}" dt="2024-07-16T14:20:22.014" v="54" actId="20577"/>
          <ac:spMkLst>
            <pc:docMk/>
            <pc:sldMk cId="134538001" sldId="279"/>
            <ac:spMk id="16" creationId="{118B65A1-5676-43E6-57D8-66EAD567D0B6}"/>
          </ac:spMkLst>
        </pc:spChg>
        <pc:spChg chg="add mod">
          <ac:chgData name="Carlos Aldana" userId="adf88408-f944-48f9-b3f4-b5b70793e1b2" providerId="ADAL" clId="{00562C73-53CD-4F73-A989-F08BACB9E9AD}" dt="2024-07-16T14:44:32.238" v="388"/>
          <ac:spMkLst>
            <pc:docMk/>
            <pc:sldMk cId="134538001" sldId="279"/>
            <ac:spMk id="27" creationId="{C25BC369-A287-86A1-FE26-511E5AF55D53}"/>
          </ac:spMkLst>
        </pc:spChg>
        <pc:spChg chg="del">
          <ac:chgData name="Carlos Aldana" userId="adf88408-f944-48f9-b3f4-b5b70793e1b2" providerId="ADAL" clId="{00562C73-53CD-4F73-A989-F08BACB9E9AD}" dt="2024-07-16T14:26:32.917" v="125" actId="478"/>
          <ac:spMkLst>
            <pc:docMk/>
            <pc:sldMk cId="134538001" sldId="279"/>
            <ac:spMk id="28" creationId="{216A81A9-B96E-D2CB-D7F2-3C8ECB1AECBC}"/>
          </ac:spMkLst>
        </pc:spChg>
        <pc:spChg chg="del">
          <ac:chgData name="Carlos Aldana" userId="adf88408-f944-48f9-b3f4-b5b70793e1b2" providerId="ADAL" clId="{00562C73-53CD-4F73-A989-F08BACB9E9AD}" dt="2024-07-16T14:26:35.847" v="126" actId="478"/>
          <ac:spMkLst>
            <pc:docMk/>
            <pc:sldMk cId="134538001" sldId="279"/>
            <ac:spMk id="35" creationId="{301143B6-8F57-AB13-F489-1125C789D1C9}"/>
          </ac:spMkLst>
        </pc:spChg>
        <pc:spChg chg="del mod">
          <ac:chgData name="Carlos Aldana" userId="adf88408-f944-48f9-b3f4-b5b70793e1b2" providerId="ADAL" clId="{00562C73-53CD-4F73-A989-F08BACB9E9AD}" dt="2024-07-16T14:26:26.994" v="124" actId="478"/>
          <ac:spMkLst>
            <pc:docMk/>
            <pc:sldMk cId="134538001" sldId="279"/>
            <ac:spMk id="36" creationId="{B263704B-C16F-9050-6799-F760DAB71A62}"/>
          </ac:spMkLst>
        </pc:spChg>
        <pc:spChg chg="del">
          <ac:chgData name="Carlos Aldana" userId="adf88408-f944-48f9-b3f4-b5b70793e1b2" providerId="ADAL" clId="{00562C73-53CD-4F73-A989-F08BACB9E9AD}" dt="2024-07-16T14:26:38.178" v="127" actId="478"/>
          <ac:spMkLst>
            <pc:docMk/>
            <pc:sldMk cId="134538001" sldId="279"/>
            <ac:spMk id="55" creationId="{38A472D6-85B2-08C8-AF7F-59F039BE7112}"/>
          </ac:spMkLst>
        </pc:spChg>
        <pc:spChg chg="mod">
          <ac:chgData name="Carlos Aldana" userId="adf88408-f944-48f9-b3f4-b5b70793e1b2" providerId="ADAL" clId="{00562C73-53CD-4F73-A989-F08BACB9E9AD}" dt="2024-07-16T14:25:59.799" v="123" actId="20577"/>
          <ac:spMkLst>
            <pc:docMk/>
            <pc:sldMk cId="134538001" sldId="279"/>
            <ac:spMk id="935" creationId="{23F32E0A-ECA6-50E0-04DC-6C6A73E475B8}"/>
          </ac:spMkLst>
        </pc:spChg>
        <pc:grpChg chg="del">
          <ac:chgData name="Carlos Aldana" userId="adf88408-f944-48f9-b3f4-b5b70793e1b2" providerId="ADAL" clId="{00562C73-53CD-4F73-A989-F08BACB9E9AD}" dt="2024-07-16T14:26:32.917" v="125" actId="478"/>
          <ac:grpSpMkLst>
            <pc:docMk/>
            <pc:sldMk cId="134538001" sldId="279"/>
            <ac:grpSpMk id="29" creationId="{D28B149B-57A8-5C58-D4A2-21870D401D25}"/>
          </ac:grpSpMkLst>
        </pc:grpChg>
        <pc:picChg chg="add mod">
          <ac:chgData name="Carlos Aldana" userId="adf88408-f944-48f9-b3f4-b5b70793e1b2" providerId="ADAL" clId="{00562C73-53CD-4F73-A989-F08BACB9E9AD}" dt="2024-07-16T14:19:06.584" v="21" actId="1076"/>
          <ac:picMkLst>
            <pc:docMk/>
            <pc:sldMk cId="134538001" sldId="279"/>
            <ac:picMk id="11" creationId="{EF02BEC4-2F27-5762-2636-BD1A7586F0D8}"/>
          </ac:picMkLst>
        </pc:picChg>
        <pc:picChg chg="del">
          <ac:chgData name="Carlos Aldana" userId="adf88408-f944-48f9-b3f4-b5b70793e1b2" providerId="ADAL" clId="{00562C73-53CD-4F73-A989-F08BACB9E9AD}" dt="2024-07-16T14:18:56.437" v="18" actId="478"/>
          <ac:picMkLst>
            <pc:docMk/>
            <pc:sldMk cId="134538001" sldId="279"/>
            <ac:picMk id="19" creationId="{56939F7C-9C42-0C62-2242-834D7EECC2A4}"/>
          </ac:picMkLst>
        </pc:picChg>
        <pc:picChg chg="del">
          <ac:chgData name="Carlos Aldana" userId="adf88408-f944-48f9-b3f4-b5b70793e1b2" providerId="ADAL" clId="{00562C73-53CD-4F73-A989-F08BACB9E9AD}" dt="2024-07-16T14:26:32.917" v="125" actId="478"/>
          <ac:picMkLst>
            <pc:docMk/>
            <pc:sldMk cId="134538001" sldId="279"/>
            <ac:picMk id="30" creationId="{A6C9EDC5-024B-B263-657A-95BBD4FC6AE2}"/>
          </ac:picMkLst>
        </pc:picChg>
        <pc:picChg chg="del">
          <ac:chgData name="Carlos Aldana" userId="adf88408-f944-48f9-b3f4-b5b70793e1b2" providerId="ADAL" clId="{00562C73-53CD-4F73-A989-F08BACB9E9AD}" dt="2024-07-16T14:26:32.917" v="125" actId="478"/>
          <ac:picMkLst>
            <pc:docMk/>
            <pc:sldMk cId="134538001" sldId="279"/>
            <ac:picMk id="31" creationId="{7B725B6A-87AA-DAC6-8027-0581A5450466}"/>
          </ac:picMkLst>
        </pc:picChg>
        <pc:cxnChg chg="del">
          <ac:chgData name="Carlos Aldana" userId="adf88408-f944-48f9-b3f4-b5b70793e1b2" providerId="ADAL" clId="{00562C73-53CD-4F73-A989-F08BACB9E9AD}" dt="2024-07-16T14:18:50.808" v="17" actId="478"/>
          <ac:cxnSpMkLst>
            <pc:docMk/>
            <pc:sldMk cId="134538001" sldId="279"/>
            <ac:cxnSpMk id="6" creationId="{81E21FC1-00C9-EF9A-8453-C3097BC4FD54}"/>
          </ac:cxnSpMkLst>
        </pc:cxnChg>
        <pc:cxnChg chg="mod">
          <ac:chgData name="Carlos Aldana" userId="adf88408-f944-48f9-b3f4-b5b70793e1b2" providerId="ADAL" clId="{00562C73-53CD-4F73-A989-F08BACB9E9AD}" dt="2024-07-16T14:41:00.519" v="375" actId="208"/>
          <ac:cxnSpMkLst>
            <pc:docMk/>
            <pc:sldMk cId="134538001" sldId="279"/>
            <ac:cxnSpMk id="20" creationId="{097DE9AD-3CAE-B26E-1713-FEEB6956A15D}"/>
          </ac:cxnSpMkLst>
        </pc:cxnChg>
        <pc:cxnChg chg="del">
          <ac:chgData name="Carlos Aldana" userId="adf88408-f944-48f9-b3f4-b5b70793e1b2" providerId="ADAL" clId="{00562C73-53CD-4F73-A989-F08BACB9E9AD}" dt="2024-07-16T14:26:32.917" v="125" actId="478"/>
          <ac:cxnSpMkLst>
            <pc:docMk/>
            <pc:sldMk cId="134538001" sldId="279"/>
            <ac:cxnSpMk id="32" creationId="{C8B0A7E3-EFF7-3834-8F8C-9990EFF4E944}"/>
          </ac:cxnSpMkLst>
        </pc:cxnChg>
        <pc:cxnChg chg="del">
          <ac:chgData name="Carlos Aldana" userId="adf88408-f944-48f9-b3f4-b5b70793e1b2" providerId="ADAL" clId="{00562C73-53CD-4F73-A989-F08BACB9E9AD}" dt="2024-07-16T14:39:40.945" v="372" actId="478"/>
          <ac:cxnSpMkLst>
            <pc:docMk/>
            <pc:sldMk cId="134538001" sldId="279"/>
            <ac:cxnSpMk id="46" creationId="{704B7937-E27C-4DFA-3065-51F59A1A3C35}"/>
          </ac:cxnSpMkLst>
        </pc:cxnChg>
        <pc:cxnChg chg="mod">
          <ac:chgData name="Carlos Aldana" userId="adf88408-f944-48f9-b3f4-b5b70793e1b2" providerId="ADAL" clId="{00562C73-53CD-4F73-A989-F08BACB9E9AD}" dt="2024-07-16T14:41:10.977" v="376" actId="208"/>
          <ac:cxnSpMkLst>
            <pc:docMk/>
            <pc:sldMk cId="134538001" sldId="279"/>
            <ac:cxnSpMk id="799" creationId="{59BD3596-AEB6-46D5-3D09-3C6CF247F931}"/>
          </ac:cxnSpMkLst>
        </pc:cxnChg>
        <pc:cxnChg chg="mod">
          <ac:chgData name="Carlos Aldana" userId="adf88408-f944-48f9-b3f4-b5b70793e1b2" providerId="ADAL" clId="{00562C73-53CD-4F73-A989-F08BACB9E9AD}" dt="2024-07-16T14:40:41.715" v="373" actId="208"/>
          <ac:cxnSpMkLst>
            <pc:docMk/>
            <pc:sldMk cId="134538001" sldId="279"/>
            <ac:cxnSpMk id="1108" creationId="{08C67DC4-4EEB-4197-E343-C9FE7A806A2C}"/>
          </ac:cxnSpMkLst>
        </pc:cxnChg>
      </pc:sldChg>
      <pc:sldChg chg="addSp delSp modSp mod">
        <pc:chgData name="Carlos Aldana" userId="adf88408-f944-48f9-b3f4-b5b70793e1b2" providerId="ADAL" clId="{00562C73-53CD-4F73-A989-F08BACB9E9AD}" dt="2024-07-16T14:43:53.351" v="385"/>
        <pc:sldMkLst>
          <pc:docMk/>
          <pc:sldMk cId="0" sldId="312"/>
        </pc:sldMkLst>
        <pc:spChg chg="add mod">
          <ac:chgData name="Carlos Aldana" userId="adf88408-f944-48f9-b3f4-b5b70793e1b2" providerId="ADAL" clId="{00562C73-53CD-4F73-A989-F08BACB9E9AD}" dt="2024-07-16T14:43:53.351" v="385"/>
          <ac:spMkLst>
            <pc:docMk/>
            <pc:sldMk cId="0" sldId="312"/>
            <ac:spMk id="5" creationId="{5E91EE1B-20C1-C457-A8E9-1B9A1AE67BE4}"/>
          </ac:spMkLst>
        </pc:spChg>
        <pc:spChg chg="del">
          <ac:chgData name="Carlos Aldana" userId="adf88408-f944-48f9-b3f4-b5b70793e1b2" providerId="ADAL" clId="{00562C73-53CD-4F73-A989-F08BACB9E9AD}" dt="2024-07-16T14:43:46.615" v="384" actId="478"/>
          <ac:spMkLst>
            <pc:docMk/>
            <pc:sldMk cId="0" sldId="312"/>
            <ac:spMk id="6" creationId="{09805334-01F4-648E-58A1-BD03C3FDEBCE}"/>
          </ac:spMkLst>
        </pc:spChg>
      </pc:sldChg>
      <pc:sldChg chg="addSp delSp modSp mod">
        <pc:chgData name="Carlos Aldana" userId="adf88408-f944-48f9-b3f4-b5b70793e1b2" providerId="ADAL" clId="{00562C73-53CD-4F73-A989-F08BACB9E9AD}" dt="2024-07-16T14:16:30.455" v="12" actId="1076"/>
        <pc:sldMkLst>
          <pc:docMk/>
          <pc:sldMk cId="3504512682" sldId="317"/>
        </pc:sldMkLst>
        <pc:spChg chg="mod">
          <ac:chgData name="Carlos Aldana" userId="adf88408-f944-48f9-b3f4-b5b70793e1b2" providerId="ADAL" clId="{00562C73-53CD-4F73-A989-F08BACB9E9AD}" dt="2024-07-16T14:15:26.313" v="5" actId="20577"/>
          <ac:spMkLst>
            <pc:docMk/>
            <pc:sldMk cId="3504512682" sldId="317"/>
            <ac:spMk id="3" creationId="{977A37EB-6BDC-E1EB-DE85-72CFE9727F36}"/>
          </ac:spMkLst>
        </pc:spChg>
        <pc:picChg chg="del">
          <ac:chgData name="Carlos Aldana" userId="adf88408-f944-48f9-b3f4-b5b70793e1b2" providerId="ADAL" clId="{00562C73-53CD-4F73-A989-F08BACB9E9AD}" dt="2024-07-16T14:16:20.851" v="6" actId="478"/>
          <ac:picMkLst>
            <pc:docMk/>
            <pc:sldMk cId="3504512682" sldId="317"/>
            <ac:picMk id="8" creationId="{F10C9A79-F9A5-BF60-04F5-B209950AD369}"/>
          </ac:picMkLst>
        </pc:picChg>
        <pc:picChg chg="add mod">
          <ac:chgData name="Carlos Aldana" userId="adf88408-f944-48f9-b3f4-b5b70793e1b2" providerId="ADAL" clId="{00562C73-53CD-4F73-A989-F08BACB9E9AD}" dt="2024-07-16T14:16:30.455" v="12" actId="1076"/>
          <ac:picMkLst>
            <pc:docMk/>
            <pc:sldMk cId="3504512682" sldId="317"/>
            <ac:picMk id="9" creationId="{B5B13DC2-2FB6-EE43-8D3E-9F5D6325983E}"/>
          </ac:picMkLst>
        </pc:picChg>
      </pc:sldChg>
      <pc:sldChg chg="del">
        <pc:chgData name="Carlos Aldana" userId="adf88408-f944-48f9-b3f4-b5b70793e1b2" providerId="ADAL" clId="{00562C73-53CD-4F73-A989-F08BACB9E9AD}" dt="2024-07-16T14:20:41.813" v="57" actId="47"/>
        <pc:sldMkLst>
          <pc:docMk/>
          <pc:sldMk cId="3633771157" sldId="318"/>
        </pc:sldMkLst>
      </pc:sldChg>
      <pc:sldChg chg="del">
        <pc:chgData name="Carlos Aldana" userId="adf88408-f944-48f9-b3f4-b5b70793e1b2" providerId="ADAL" clId="{00562C73-53CD-4F73-A989-F08BACB9E9AD}" dt="2024-07-16T14:20:39.835" v="56" actId="47"/>
        <pc:sldMkLst>
          <pc:docMk/>
          <pc:sldMk cId="127974225" sldId="319"/>
        </pc:sldMkLst>
      </pc:sldChg>
      <pc:sldChg chg="del">
        <pc:chgData name="Carlos Aldana" userId="adf88408-f944-48f9-b3f4-b5b70793e1b2" providerId="ADAL" clId="{00562C73-53CD-4F73-A989-F08BACB9E9AD}" dt="2024-07-16T14:20:32.988" v="55" actId="47"/>
        <pc:sldMkLst>
          <pc:docMk/>
          <pc:sldMk cId="1592120784" sldId="320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802.11-24/127r0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de-DE"/>
              <a:t>January 2024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Guido R. Hiertz, Ericsson GmbH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802.11-24/127r0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January 2024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Guido R. Hiertz, Ericsson GmbH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802.11-24/127r0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January 2024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Guido R. Hiertz, Ericsson GmbH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3:notes"/>
          <p:cNvSpPr txBox="1">
            <a:spLocks noGrp="1"/>
          </p:cNvSpPr>
          <p:nvPr>
            <p:ph type="body" idx="1"/>
          </p:nvPr>
        </p:nvSpPr>
        <p:spPr>
          <a:xfrm>
            <a:off x="914400" y="4387850"/>
            <a:ext cx="5021263" cy="4148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04" name="Google Shape;10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66713" y="698500"/>
            <a:ext cx="6121400" cy="34432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2">
          <a:extLst>
            <a:ext uri="{FF2B5EF4-FFF2-40B4-BE49-F238E27FC236}">
              <a16:creationId xmlns:a16="http://schemas.microsoft.com/office/drawing/2014/main" id="{D143F371-E12D-8263-1BBD-AE8F96E063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3" name="Google Shape;793;p34:notes">
            <a:extLst>
              <a:ext uri="{FF2B5EF4-FFF2-40B4-BE49-F238E27FC236}">
                <a16:creationId xmlns:a16="http://schemas.microsoft.com/office/drawing/2014/main" id="{13358DB6-B182-8FB6-DD26-DFC0853BDB5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794" name="Google Shape;794;p34:notes">
            <a:extLst>
              <a:ext uri="{FF2B5EF4-FFF2-40B4-BE49-F238E27FC236}">
                <a16:creationId xmlns:a16="http://schemas.microsoft.com/office/drawing/2014/main" id="{476D980F-B8FB-2F29-82B0-F4A2B0A5158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7183656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Master-Untertitelformat bearbeiten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July 2024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86D533E6-E451-4580-E373-47F1EA19F7E1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Carlos Aldana, Meta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 dirty="0"/>
              <a:t>July 2024</a:t>
            </a:r>
            <a:endParaRPr lang="en-GB" dirty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A1F1B3E-76FF-E936-3074-951DCDCAE758}"/>
              </a:ext>
            </a:extLst>
          </p:cNvPr>
          <p:cNvSpPr>
            <a:spLocks noGrp="1" noChangeArrowheads="1"/>
          </p:cNvSpPr>
          <p:nvPr>
            <p:ph type="ftr" idx="16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Carlos Aldana, Meta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July 2024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6C2F09E-6F06-7E12-9AA4-6E52DCF0C98F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Carlos Aldana, Meta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6E13C585-EC62-CC24-8385-48408DE4FC9B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Carlos Aldana, Meta</a:t>
            </a:r>
          </a:p>
        </p:txBody>
      </p:sp>
      <p:sp>
        <p:nvSpPr>
          <p:cNvPr id="9" name="Date Placeholder 1">
            <a:extLst>
              <a:ext uri="{FF2B5EF4-FFF2-40B4-BE49-F238E27FC236}">
                <a16:creationId xmlns:a16="http://schemas.microsoft.com/office/drawing/2014/main" id="{554DAA1D-BAFE-3598-AC32-1BA32CB2A879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11424" y="332656"/>
            <a:ext cx="2499764" cy="273050"/>
          </a:xfrm>
        </p:spPr>
        <p:txBody>
          <a:bodyPr/>
          <a:lstStyle>
            <a:lvl1pPr>
              <a:defRPr/>
            </a:lvl1pPr>
          </a:lstStyle>
          <a:p>
            <a:r>
              <a:rPr lang="de-DE" dirty="0"/>
              <a:t>July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348B3727-1DA9-FD17-6B58-E75527320201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Carlos Aldana, Meta</a:t>
            </a:r>
          </a:p>
        </p:txBody>
      </p:sp>
      <p:sp>
        <p:nvSpPr>
          <p:cNvPr id="11" name="Date Placeholder 1">
            <a:extLst>
              <a:ext uri="{FF2B5EF4-FFF2-40B4-BE49-F238E27FC236}">
                <a16:creationId xmlns:a16="http://schemas.microsoft.com/office/drawing/2014/main" id="{FCCD21FB-6C82-2B15-3EC1-F57CF1C3ACB8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11424" y="332656"/>
            <a:ext cx="2499764" cy="273050"/>
          </a:xfrm>
        </p:spPr>
        <p:txBody>
          <a:bodyPr/>
          <a:lstStyle>
            <a:lvl1pPr>
              <a:defRPr/>
            </a:lvl1pPr>
          </a:lstStyle>
          <a:p>
            <a:r>
              <a:rPr lang="de-DE" dirty="0"/>
              <a:t>July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33EAD71F-6B51-A900-99BB-6E7AAD1C86A1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Carlos Aldana, Meta</a:t>
            </a:r>
          </a:p>
        </p:txBody>
      </p:sp>
      <p:sp>
        <p:nvSpPr>
          <p:cNvPr id="7" name="Date Placeholder 1">
            <a:extLst>
              <a:ext uri="{FF2B5EF4-FFF2-40B4-BE49-F238E27FC236}">
                <a16:creationId xmlns:a16="http://schemas.microsoft.com/office/drawing/2014/main" id="{B2B4D608-84D2-3254-C1F9-6A499F1744B2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11424" y="332656"/>
            <a:ext cx="2499764" cy="273050"/>
          </a:xfrm>
        </p:spPr>
        <p:txBody>
          <a:bodyPr/>
          <a:lstStyle>
            <a:lvl1pPr>
              <a:defRPr/>
            </a:lvl1pPr>
          </a:lstStyle>
          <a:p>
            <a:r>
              <a:rPr lang="de-DE" dirty="0"/>
              <a:t>July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1424" y="332656"/>
            <a:ext cx="2499764" cy="273050"/>
          </a:xfrm>
        </p:spPr>
        <p:txBody>
          <a:bodyPr/>
          <a:lstStyle>
            <a:lvl1pPr>
              <a:defRPr/>
            </a:lvl1pPr>
          </a:lstStyle>
          <a:p>
            <a:r>
              <a:rPr lang="de-DE" dirty="0"/>
              <a:t>July 2024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DADA65-31EA-FB43-3B49-7E803FB3CA0C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Carlos Aldana, Meta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January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Guido R. Hiertz, Ericsson GmbH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January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Guido R. Hiertz, Ericsson GmbH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 dirty="0"/>
              <a:t>July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Carlos Aldana, Meta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802.11-24/1143r0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NB Update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2024-07-16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 dirty="0"/>
              <a:t>July 2024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1980152"/>
              </p:ext>
            </p:extLst>
          </p:nvPr>
        </p:nvGraphicFramePr>
        <p:xfrm>
          <a:off x="989013" y="3065463"/>
          <a:ext cx="10188575" cy="2452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62514" imgH="2521810" progId="Word.Document.8">
                  <p:embed/>
                </p:oleObj>
              </mc:Choice>
              <mc:Fallback>
                <p:oleObj name="Document" r:id="rId3" imgW="10462514" imgH="252181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9013" y="3065463"/>
                        <a:ext cx="10188575" cy="24526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Fußzeilenplatzhalter 5">
            <a:extLst>
              <a:ext uri="{FF2B5EF4-FFF2-40B4-BE49-F238E27FC236}">
                <a16:creationId xmlns:a16="http://schemas.microsoft.com/office/drawing/2014/main" id="{AF12C8B7-AE45-6EDA-992F-BCC248277BDD}"/>
              </a:ext>
            </a:extLst>
          </p:cNvPr>
          <p:cNvSpPr>
            <a:spLocks noGrp="1"/>
          </p:cNvSpPr>
          <p:nvPr>
            <p:ph type="ftr" idx="13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Carlos Aldana, Meta Platforms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2DFF8B-84C9-5FC5-8061-0E734B518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BC3B6-7381-8B3E-E358-25866EFAF9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1115826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IEEE 802.15-22/486r5 (Spectrum Sensing Based Deferral (SSBD))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400" dirty="0"/>
              <a:t>IEEE 802.15-23/243r2 (NB Assisted Data Communications)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400" dirty="0"/>
              <a:t>IEEE 802.15-22/381r5 (NBA-UWB MMS Ranging Text Proposal for 15.4ab)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400" dirty="0"/>
              <a:t>IEEE 802.11-23/1259r1 (Effect of no-LBT NB on 802.11 devices)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400" dirty="0"/>
              <a:t>IEEE 802.11-24/130r0 (Effect of no-LBT NB on 802.11 devices: Part 2)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400" dirty="0"/>
              <a:t>IEEE 802.11-24/148r0 (NB Simulation Results Comparison)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400" dirty="0"/>
              <a:t>IEEE 802.11-23/1279r0 (NB with LBT)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400" dirty="0"/>
              <a:t>IEEE 802.15-23/243r2 (NB Assisted Data Communications)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400"/>
              <a:t>IEEE </a:t>
            </a:r>
            <a:r>
              <a:rPr lang="en-GB" sz="2400" dirty="0"/>
              <a:t>802.15-21/593r2 (More on NBA-MMS)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400" dirty="0"/>
              <a:t>IEEE 802.15-21/292r0 (Opportunities for improved UWB/NB coordination)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14F5BA-BBE0-F27C-2207-C15387E36BE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855ED4D-A698-3A93-91DF-7C60B8C1B76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dirty="0"/>
              <a:t>July 2024</a:t>
            </a:r>
            <a:endParaRPr lang="en-GB" dirty="0"/>
          </a:p>
        </p:txBody>
      </p:sp>
      <p:sp>
        <p:nvSpPr>
          <p:cNvPr id="7" name="Fußzeilenplatzhalter 5">
            <a:extLst>
              <a:ext uri="{FF2B5EF4-FFF2-40B4-BE49-F238E27FC236}">
                <a16:creationId xmlns:a16="http://schemas.microsoft.com/office/drawing/2014/main" id="{30960F93-A354-9EA3-4CAB-2DC8230EF35F}"/>
              </a:ext>
            </a:extLst>
          </p:cNvPr>
          <p:cNvSpPr txBox="1">
            <a:spLocks/>
          </p:cNvSpPr>
          <p:nvPr/>
        </p:nvSpPr>
        <p:spPr>
          <a:xfrm>
            <a:off x="9152471" y="6476207"/>
            <a:ext cx="4246027" cy="180975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sz="1200" dirty="0">
                <a:solidFill>
                  <a:schemeClr val="tx1"/>
                </a:solidFill>
              </a:rPr>
              <a:t>Carlos Aldana, Meta Platforms</a:t>
            </a:r>
          </a:p>
        </p:txBody>
      </p:sp>
    </p:spTree>
    <p:extLst>
      <p:ext uri="{BB962C8B-B14F-4D97-AF65-F5344CB8AC3E}">
        <p14:creationId xmlns:p14="http://schemas.microsoft.com/office/powerpoint/2010/main" val="3447109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3"/>
          <p:cNvSpPr txBox="1">
            <a:spLocks noGrp="1"/>
          </p:cNvSpPr>
          <p:nvPr>
            <p:ph type="body" idx="1"/>
          </p:nvPr>
        </p:nvSpPr>
        <p:spPr>
          <a:xfrm>
            <a:off x="1774743" y="1434307"/>
            <a:ext cx="8893257" cy="48688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342900">
              <a:spcBef>
                <a:spcPts val="0"/>
              </a:spcBef>
              <a:buSzPts val="1400"/>
              <a:buNone/>
            </a:pPr>
            <a:r>
              <a:rPr lang="en-US" sz="1800" dirty="0"/>
              <a:t>NB with 14 dBm EIRP is 15/18/21 dB stronger than 802.11 VLP with 80/160/320 MHz</a:t>
            </a:r>
            <a:endParaRPr dirty="0"/>
          </a:p>
        </p:txBody>
      </p:sp>
      <p:grpSp>
        <p:nvGrpSpPr>
          <p:cNvPr id="109" name="Google Shape;109;p3"/>
          <p:cNvGrpSpPr/>
          <p:nvPr/>
        </p:nvGrpSpPr>
        <p:grpSpPr>
          <a:xfrm>
            <a:off x="1672200" y="2241294"/>
            <a:ext cx="8352928" cy="4129207"/>
            <a:chOff x="323528" y="1544473"/>
            <a:chExt cx="8352928" cy="4129207"/>
          </a:xfrm>
        </p:grpSpPr>
        <p:cxnSp>
          <p:nvCxnSpPr>
            <p:cNvPr id="110" name="Google Shape;110;p3"/>
            <p:cNvCxnSpPr/>
            <p:nvPr/>
          </p:nvCxnSpPr>
          <p:spPr>
            <a:xfrm>
              <a:off x="323528" y="5301208"/>
              <a:ext cx="8352928" cy="0"/>
            </a:xfrm>
            <a:prstGeom prst="straightConnector1">
              <a:avLst/>
            </a:prstGeom>
            <a:solidFill>
              <a:srgbClr val="00B8FF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111" name="Google Shape;111;p3"/>
            <p:cNvSpPr/>
            <p:nvPr/>
          </p:nvSpPr>
          <p:spPr>
            <a:xfrm>
              <a:off x="2699793" y="4365104"/>
              <a:ext cx="3744416" cy="936104"/>
            </a:xfrm>
            <a:prstGeom prst="rect">
              <a:avLst/>
            </a:prstGeom>
            <a:solidFill>
              <a:srgbClr val="00B8FF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>
                <a:buSzPts val="1200"/>
              </a:pPr>
              <a:r>
                <a:rPr lang="en-US" sz="1200" dirty="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160 MHz</a:t>
              </a:r>
              <a:endParaRPr dirty="0"/>
            </a:p>
            <a:p>
              <a:pPr>
                <a:buSzPts val="1200"/>
              </a:pPr>
              <a:r>
                <a:rPr lang="en-US" sz="1200" dirty="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802.11</a:t>
              </a:r>
              <a:endParaRPr sz="1200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12" name="Google Shape;112;p3"/>
            <p:cNvSpPr txBox="1"/>
            <p:nvPr/>
          </p:nvSpPr>
          <p:spPr>
            <a:xfrm>
              <a:off x="5218115" y="1544473"/>
              <a:ext cx="1468120" cy="2769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>
                <a:buSzPts val="1200"/>
              </a:pPr>
              <a:r>
                <a:rPr lang="en-US" sz="1200" dirty="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10 dBm/MHz</a:t>
              </a:r>
              <a:endParaRPr dirty="0"/>
            </a:p>
          </p:txBody>
        </p:sp>
        <p:sp>
          <p:nvSpPr>
            <p:cNvPr id="113" name="Google Shape;113;p3"/>
            <p:cNvSpPr txBox="1"/>
            <p:nvPr/>
          </p:nvSpPr>
          <p:spPr>
            <a:xfrm>
              <a:off x="6068644" y="4121078"/>
              <a:ext cx="1468120" cy="2769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>
                <a:buSzPts val="1200"/>
              </a:pPr>
              <a:r>
                <a:rPr lang="en-US" sz="1200" dirty="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-8 dBm/MHz</a:t>
              </a:r>
              <a:endParaRPr dirty="0"/>
            </a:p>
          </p:txBody>
        </p:sp>
        <p:sp>
          <p:nvSpPr>
            <p:cNvPr id="114" name="Google Shape;114;p3"/>
            <p:cNvSpPr/>
            <p:nvPr/>
          </p:nvSpPr>
          <p:spPr>
            <a:xfrm>
              <a:off x="827589" y="4831211"/>
              <a:ext cx="7488827" cy="465021"/>
            </a:xfrm>
            <a:prstGeom prst="rect">
              <a:avLst/>
            </a:prstGeom>
            <a:solidFill>
              <a:srgbClr val="00B050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>
                <a:buSzPts val="1200"/>
              </a:pPr>
              <a:r>
                <a:rPr lang="en-US" sz="1200" dirty="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320 MHz 802.11</a:t>
              </a:r>
              <a:endParaRPr dirty="0"/>
            </a:p>
          </p:txBody>
        </p:sp>
        <p:sp>
          <p:nvSpPr>
            <p:cNvPr id="115" name="Google Shape;115;p3"/>
            <p:cNvSpPr txBox="1"/>
            <p:nvPr/>
          </p:nvSpPr>
          <p:spPr>
            <a:xfrm>
              <a:off x="6997943" y="4592160"/>
              <a:ext cx="1468120" cy="2769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>
                <a:buSzPts val="1200"/>
              </a:pPr>
              <a:r>
                <a:rPr lang="en-US" sz="1200" dirty="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-11 dBm/MHz</a:t>
              </a:r>
              <a:endParaRPr dirty="0"/>
            </a:p>
          </p:txBody>
        </p:sp>
        <p:sp>
          <p:nvSpPr>
            <p:cNvPr id="116" name="Google Shape;116;p3"/>
            <p:cNvSpPr/>
            <p:nvPr/>
          </p:nvSpPr>
          <p:spPr>
            <a:xfrm>
              <a:off x="3647657" y="3919382"/>
              <a:ext cx="1872208" cy="1379338"/>
            </a:xfrm>
            <a:prstGeom prst="rect">
              <a:avLst/>
            </a:prstGeom>
            <a:solidFill>
              <a:srgbClr val="FFC000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>
                <a:buSzPts val="1200"/>
              </a:pPr>
              <a:r>
                <a:rPr lang="en-US" sz="1200" dirty="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80 MHz 802.11</a:t>
              </a:r>
              <a:endParaRPr dirty="0"/>
            </a:p>
          </p:txBody>
        </p:sp>
        <p:sp>
          <p:nvSpPr>
            <p:cNvPr id="117" name="Google Shape;117;p3"/>
            <p:cNvSpPr txBox="1"/>
            <p:nvPr/>
          </p:nvSpPr>
          <p:spPr>
            <a:xfrm>
              <a:off x="5529823" y="3773780"/>
              <a:ext cx="1468120" cy="2769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>
                <a:buSzPts val="1200"/>
              </a:pPr>
              <a:r>
                <a:rPr lang="en-US" sz="1200" dirty="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-5 dBm/MHz</a:t>
              </a:r>
              <a:endParaRPr dirty="0"/>
            </a:p>
          </p:txBody>
        </p:sp>
        <p:sp>
          <p:nvSpPr>
            <p:cNvPr id="118" name="Google Shape;118;p3"/>
            <p:cNvSpPr/>
            <p:nvPr/>
          </p:nvSpPr>
          <p:spPr>
            <a:xfrm>
              <a:off x="4764299" y="1727855"/>
              <a:ext cx="471421" cy="3579992"/>
            </a:xfrm>
            <a:prstGeom prst="rect">
              <a:avLst/>
            </a:prstGeom>
            <a:solidFill>
              <a:srgbClr val="FF0000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>
                <a:buSzPts val="1200"/>
              </a:pPr>
              <a:r>
                <a:rPr lang="en-US" sz="1200" dirty="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NB</a:t>
              </a:r>
              <a:endParaRPr dirty="0"/>
            </a:p>
          </p:txBody>
        </p:sp>
        <p:sp>
          <p:nvSpPr>
            <p:cNvPr id="119" name="Google Shape;119;p3"/>
            <p:cNvSpPr txBox="1"/>
            <p:nvPr/>
          </p:nvSpPr>
          <p:spPr>
            <a:xfrm>
              <a:off x="1837478" y="5396780"/>
              <a:ext cx="6233100" cy="276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>
                <a:buSzPts val="1200"/>
              </a:pPr>
              <a:r>
                <a:rPr lang="en-US" sz="1200" dirty="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Note that skirts associated with NB spectrum are not shown and affect many 802.11 sub-carriers </a:t>
              </a:r>
              <a:endParaRPr dirty="0"/>
            </a:p>
          </p:txBody>
        </p:sp>
      </p:grpSp>
      <p:sp>
        <p:nvSpPr>
          <p:cNvPr id="4" name="Title 3">
            <a:extLst>
              <a:ext uri="{FF2B5EF4-FFF2-40B4-BE49-F238E27FC236}">
                <a16:creationId xmlns:a16="http://schemas.microsoft.com/office/drawing/2014/main" id="{F8522311-FC85-2DEC-CDB0-08C49D9DF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5458" y="700765"/>
            <a:ext cx="10361084" cy="1065213"/>
          </a:xfrm>
        </p:spPr>
        <p:txBody>
          <a:bodyPr/>
          <a:lstStyle/>
          <a:p>
            <a:r>
              <a:rPr lang="en-US" dirty="0"/>
              <a:t>Background: Europe 6 GHz NB vs 802.11 VLP spectrum</a:t>
            </a:r>
          </a:p>
        </p:txBody>
      </p:sp>
      <p:sp>
        <p:nvSpPr>
          <p:cNvPr id="2" name="Fußzeilenplatzhalter 5">
            <a:extLst>
              <a:ext uri="{FF2B5EF4-FFF2-40B4-BE49-F238E27FC236}">
                <a16:creationId xmlns:a16="http://schemas.microsoft.com/office/drawing/2014/main" id="{4A62E39F-6CD3-4155-F6D1-BE762BD47752}"/>
              </a:ext>
            </a:extLst>
          </p:cNvPr>
          <p:cNvSpPr txBox="1">
            <a:spLocks/>
          </p:cNvSpPr>
          <p:nvPr/>
        </p:nvSpPr>
        <p:spPr>
          <a:xfrm>
            <a:off x="9419250" y="6454643"/>
            <a:ext cx="2293374" cy="239712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sz="1200" dirty="0">
                <a:solidFill>
                  <a:schemeClr val="tx1"/>
                </a:solidFill>
              </a:rPr>
              <a:t>Carlos Aldana, Meta Platforms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0EEAD4F5-927A-77D1-1940-9FE7C49A0989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5" name="Date Placeholder 5">
            <a:extLst>
              <a:ext uri="{FF2B5EF4-FFF2-40B4-BE49-F238E27FC236}">
                <a16:creationId xmlns:a16="http://schemas.microsoft.com/office/drawing/2014/main" id="{5E91EE1B-20C1-C457-A8E9-1B9A1AE67BE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de-DE" dirty="0"/>
              <a:t>July 2024</a:t>
            </a: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E9BD4C-49CC-CAC5-8545-63FF6036E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Channel Plan for 802.15.4ab using 2.5 MHz wide </a:t>
            </a:r>
            <a:r>
              <a:rPr lang="en-US" dirty="0" err="1"/>
              <a:t>chanels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5C6A62-652F-4F22-580D-687757FB30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Channels 0 to 49 span UNII-3 and channels 50 to 249 span UNII-5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503263-582A-1562-AB0C-06286F50B4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4D246A-98B6-FAA0-5EB8-92CD84C74FD2}"/>
              </a:ext>
            </a:extLst>
          </p:cNvPr>
          <p:cNvSpPr>
            <a:spLocks noGrp="1"/>
          </p:cNvSpPr>
          <p:nvPr>
            <p:ph type="ftr" idx="16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Carlos Aldana, Meta Platforms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36DC026-9241-8CF2-565E-8A12738900E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dirty="0"/>
              <a:t>July 2024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F8BCA6C-1632-5F09-039E-38E5198AED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5061" y="3108693"/>
            <a:ext cx="11159763" cy="3054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4166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5334CF-6872-043C-150B-B05B3AEFA2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802.15.4ab Draft 1.0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A3E255-5D38-630C-0FB7-118715BDFE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11230271" cy="4113213"/>
          </a:xfrm>
        </p:spPr>
        <p:txBody>
          <a:bodyPr/>
          <a:lstStyle/>
          <a:p>
            <a:r>
              <a:rPr lang="en-US" dirty="0"/>
              <a:t>Draft 1.0 published, but coexistence concerns remain in Sections 10.38.7.3 and 10.43.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D9A8E4-A88D-945D-72AA-793AB560D64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998E0E0-5986-FC2C-41EC-F3A2D3159B1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dirty="0"/>
              <a:t>July 2024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CCCDEF0-02D4-94E9-ACEF-86124A1711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156" y="2507959"/>
            <a:ext cx="5329650" cy="396745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AB4A61B-C24D-7469-0901-5AC1C2D8EE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45742" y="2467173"/>
            <a:ext cx="4176464" cy="3857428"/>
          </a:xfrm>
          <a:prstGeom prst="rect">
            <a:avLst/>
          </a:prstGeom>
        </p:spPr>
      </p:pic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214FC517-4281-8DFE-9B74-C2A5C004CFDB}"/>
              </a:ext>
            </a:extLst>
          </p:cNvPr>
          <p:cNvSpPr>
            <a:spLocks noGrp="1"/>
          </p:cNvSpPr>
          <p:nvPr>
            <p:ph type="ftr" idx="16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Carlos Aldana, Meta Platforms</a:t>
            </a:r>
          </a:p>
        </p:txBody>
      </p:sp>
    </p:spTree>
    <p:extLst>
      <p:ext uri="{BB962C8B-B14F-4D97-AF65-F5344CB8AC3E}">
        <p14:creationId xmlns:p14="http://schemas.microsoft.com/office/powerpoint/2010/main" val="25248866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752560-0980-CF2F-487A-94C8C0D21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Typical Ranging round for one-to-one ranging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614AC2-986F-2BA5-3922-35F3E133C1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51AF926-B530-9181-514D-D60878469FD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dirty="0"/>
              <a:t>July 2024</a:t>
            </a:r>
            <a:endParaRPr lang="en-GB" dirty="0"/>
          </a:p>
        </p:txBody>
      </p:sp>
      <p:sp>
        <p:nvSpPr>
          <p:cNvPr id="7" name="Inhaltsplatzhalter 2">
            <a:extLst>
              <a:ext uri="{FF2B5EF4-FFF2-40B4-BE49-F238E27FC236}">
                <a16:creationId xmlns:a16="http://schemas.microsoft.com/office/drawing/2014/main" id="{AAD2F6E7-A474-2AA5-35B2-972CA9A0DE6E}"/>
              </a:ext>
            </a:extLst>
          </p:cNvPr>
          <p:cNvSpPr txBox="1">
            <a:spLocks/>
          </p:cNvSpPr>
          <p:nvPr/>
        </p:nvSpPr>
        <p:spPr bwMode="auto">
          <a:xfrm>
            <a:off x="914400" y="2003903"/>
            <a:ext cx="10510191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endParaRPr lang="en-US" kern="0" dirty="0"/>
          </a:p>
        </p:txBody>
      </p:sp>
      <p:sp>
        <p:nvSpPr>
          <p:cNvPr id="9" name="Fußzeilenplatzhalter 5">
            <a:extLst>
              <a:ext uri="{FF2B5EF4-FFF2-40B4-BE49-F238E27FC236}">
                <a16:creationId xmlns:a16="http://schemas.microsoft.com/office/drawing/2014/main" id="{335FBC91-7995-866A-BD47-00B32E6601AD}"/>
              </a:ext>
            </a:extLst>
          </p:cNvPr>
          <p:cNvSpPr txBox="1">
            <a:spLocks/>
          </p:cNvSpPr>
          <p:nvPr/>
        </p:nvSpPr>
        <p:spPr>
          <a:xfrm>
            <a:off x="9480376" y="6461947"/>
            <a:ext cx="4246027" cy="36004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sz="1200" dirty="0">
                <a:solidFill>
                  <a:schemeClr val="tx1"/>
                </a:solidFill>
              </a:rPr>
              <a:t>Carlos Aldana, Meta Platforms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53C2A0A4-E229-514E-EEA2-1AEFE1CD1480}"/>
              </a:ext>
            </a:extLst>
          </p:cNvPr>
          <p:cNvSpPr txBox="1"/>
          <p:nvPr/>
        </p:nvSpPr>
        <p:spPr>
          <a:xfrm>
            <a:off x="5146328" y="4600836"/>
            <a:ext cx="17459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-41.3 dBm/MHz PSD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8936D620-CC61-B5F4-5B6F-FD8B3722E100}"/>
              </a:ext>
            </a:extLst>
          </p:cNvPr>
          <p:cNvGrpSpPr/>
          <p:nvPr/>
        </p:nvGrpSpPr>
        <p:grpSpPr>
          <a:xfrm>
            <a:off x="1271464" y="2276872"/>
            <a:ext cx="9956235" cy="2415463"/>
            <a:chOff x="1116825" y="3943050"/>
            <a:chExt cx="9956235" cy="2415463"/>
          </a:xfrm>
        </p:grpSpPr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3048461C-F677-C3E9-EB52-A198BC763377}"/>
                </a:ext>
              </a:extLst>
            </p:cNvPr>
            <p:cNvSpPr/>
            <p:nvPr/>
          </p:nvSpPr>
          <p:spPr bwMode="auto">
            <a:xfrm>
              <a:off x="2088932" y="4330469"/>
              <a:ext cx="400556" cy="702078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</a:bodyPr>
            <a:lstStyle/>
            <a:p>
              <a:pPr defTabSz="336947">
                <a:buClr>
                  <a:srgbClr val="000000"/>
                </a:buClr>
                <a:buSzPct val="100000"/>
              </a:pPr>
              <a:r>
                <a:rPr lang="en-US" sz="1050" dirty="0">
                  <a:latin typeface="Times New Roman" pitchFamily="16" charset="0"/>
                  <a:ea typeface="MS Gothic" charset="-128"/>
                </a:rPr>
                <a:t>NB</a:t>
              </a:r>
            </a:p>
            <a:p>
              <a:pPr defTabSz="336947">
                <a:buClr>
                  <a:srgbClr val="000000"/>
                </a:buClr>
                <a:buSzPct val="100000"/>
              </a:pPr>
              <a:r>
                <a:rPr lang="en-US" sz="1050" dirty="0">
                  <a:latin typeface="Times New Roman" pitchFamily="16" charset="0"/>
                  <a:ea typeface="MS Gothic" charset="-128"/>
                </a:rPr>
                <a:t>Poll</a:t>
              </a: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19E9DDDA-F56B-9FCA-9C77-ABBE8F49B04C}"/>
                </a:ext>
              </a:extLst>
            </p:cNvPr>
            <p:cNvSpPr/>
            <p:nvPr/>
          </p:nvSpPr>
          <p:spPr bwMode="auto">
            <a:xfrm>
              <a:off x="2791010" y="5024340"/>
              <a:ext cx="466532" cy="702078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</a:bodyPr>
            <a:lstStyle/>
            <a:p>
              <a:pPr defTabSz="336947">
                <a:buClr>
                  <a:srgbClr val="000000"/>
                </a:buClr>
                <a:buSzPct val="100000"/>
              </a:pPr>
              <a:r>
                <a:rPr lang="en-US" sz="1050" dirty="0">
                  <a:latin typeface="Times New Roman" pitchFamily="16" charset="0"/>
                  <a:ea typeface="MS Gothic" charset="-128"/>
                </a:rPr>
                <a:t>NB</a:t>
              </a:r>
            </a:p>
            <a:p>
              <a:pPr defTabSz="336947">
                <a:buClr>
                  <a:srgbClr val="000000"/>
                </a:buClr>
                <a:buSzPct val="100000"/>
              </a:pPr>
              <a:r>
                <a:rPr lang="en-US" sz="1050" dirty="0">
                  <a:latin typeface="Times New Roman" pitchFamily="16" charset="0"/>
                  <a:ea typeface="MS Gothic" charset="-128"/>
                </a:rPr>
                <a:t>Resp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EE1232E0-0305-251E-4E2A-5B05C004787B}"/>
                </a:ext>
              </a:extLst>
            </p:cNvPr>
            <p:cNvSpPr txBox="1"/>
            <p:nvPr/>
          </p:nvSpPr>
          <p:spPr>
            <a:xfrm>
              <a:off x="1116825" y="4427375"/>
              <a:ext cx="556563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>
                  <a:solidFill>
                    <a:schemeClr val="tx1"/>
                  </a:solidFill>
                </a:rPr>
                <a:t>Initiator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1F49E8EF-3D79-3E39-B73F-6DE3A9EFBCE3}"/>
                </a:ext>
              </a:extLst>
            </p:cNvPr>
            <p:cNvSpPr txBox="1"/>
            <p:nvPr/>
          </p:nvSpPr>
          <p:spPr>
            <a:xfrm>
              <a:off x="1128393" y="5321605"/>
              <a:ext cx="678391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>
                  <a:solidFill>
                    <a:schemeClr val="tx1"/>
                  </a:solidFill>
                </a:rPr>
                <a:t>Responder</a:t>
              </a: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4ED103B2-C69D-0447-C414-15BAE98D3A02}"/>
                </a:ext>
              </a:extLst>
            </p:cNvPr>
            <p:cNvSpPr/>
            <p:nvPr/>
          </p:nvSpPr>
          <p:spPr bwMode="auto">
            <a:xfrm>
              <a:off x="8408721" y="5032548"/>
              <a:ext cx="688224" cy="693871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</a:bodyPr>
            <a:lstStyle/>
            <a:p>
              <a:pPr defTabSz="336947">
                <a:buClr>
                  <a:srgbClr val="000000"/>
                </a:buClr>
                <a:buSzPct val="100000"/>
              </a:pPr>
              <a:r>
                <a:rPr lang="en-US" sz="1050" dirty="0">
                  <a:latin typeface="Times New Roman" pitchFamily="16" charset="0"/>
                  <a:ea typeface="MS Gothic" charset="-128"/>
                </a:rPr>
                <a:t>NB</a:t>
              </a:r>
            </a:p>
            <a:p>
              <a:pPr defTabSz="336947">
                <a:buClr>
                  <a:srgbClr val="000000"/>
                </a:buClr>
                <a:buSzPct val="100000"/>
              </a:pPr>
              <a:r>
                <a:rPr lang="en-US" sz="1050" dirty="0">
                  <a:latin typeface="Times New Roman" pitchFamily="16" charset="0"/>
                  <a:ea typeface="MS Gothic" charset="-128"/>
                </a:rPr>
                <a:t>Report 1</a:t>
              </a: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9DCD7A53-CC71-70B1-194F-E06F251DF50E}"/>
                </a:ext>
              </a:extLst>
            </p:cNvPr>
            <p:cNvSpPr/>
            <p:nvPr/>
          </p:nvSpPr>
          <p:spPr bwMode="auto">
            <a:xfrm>
              <a:off x="9110799" y="4330469"/>
              <a:ext cx="688224" cy="702078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</a:bodyPr>
            <a:lstStyle/>
            <a:p>
              <a:pPr defTabSz="336947">
                <a:buClr>
                  <a:srgbClr val="000000"/>
                </a:buClr>
                <a:buSzPct val="100000"/>
              </a:pPr>
              <a:r>
                <a:rPr lang="en-US" sz="1050" dirty="0">
                  <a:latin typeface="Times New Roman" pitchFamily="16" charset="0"/>
                  <a:ea typeface="MS Gothic" charset="-128"/>
                </a:rPr>
                <a:t>NB</a:t>
              </a:r>
            </a:p>
            <a:p>
              <a:pPr defTabSz="336947">
                <a:buClr>
                  <a:srgbClr val="000000"/>
                </a:buClr>
                <a:buSzPct val="100000"/>
              </a:pPr>
              <a:r>
                <a:rPr lang="en-US" sz="1050" dirty="0">
                  <a:latin typeface="Times New Roman" pitchFamily="16" charset="0"/>
                  <a:ea typeface="MS Gothic" charset="-128"/>
                </a:rPr>
                <a:t>Report 2</a:t>
              </a:r>
            </a:p>
          </p:txBody>
        </p:sp>
        <p:sp>
          <p:nvSpPr>
            <p:cNvPr id="48" name="Right Brace 47">
              <a:extLst>
                <a:ext uri="{FF2B5EF4-FFF2-40B4-BE49-F238E27FC236}">
                  <a16:creationId xmlns:a16="http://schemas.microsoft.com/office/drawing/2014/main" id="{7351DAF0-C763-6245-A818-9A96FB986661}"/>
                </a:ext>
              </a:extLst>
            </p:cNvPr>
            <p:cNvSpPr/>
            <p:nvPr/>
          </p:nvSpPr>
          <p:spPr bwMode="auto">
            <a:xfrm rot="5400000">
              <a:off x="8979382" y="5192528"/>
              <a:ext cx="250887" cy="1388394"/>
            </a:xfrm>
            <a:prstGeom prst="righ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</a:bodyPr>
            <a:lstStyle/>
            <a:p>
              <a:pPr defTabSz="336947">
                <a:buClr>
                  <a:srgbClr val="000000"/>
                </a:buClr>
                <a:buSzPct val="100000"/>
              </a:pPr>
              <a:endParaRPr lang="en-US" sz="1800" dirty="0"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18CAF258-A7A0-AFF4-B3CA-DD3D1174906C}"/>
                </a:ext>
              </a:extLst>
            </p:cNvPr>
            <p:cNvSpPr txBox="1"/>
            <p:nvPr/>
          </p:nvSpPr>
          <p:spPr>
            <a:xfrm>
              <a:off x="8265947" y="6029524"/>
              <a:ext cx="280711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Optional w/ 10 dBm/MHz PSD</a:t>
              </a:r>
            </a:p>
          </p:txBody>
        </p:sp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C8D232C2-5A49-A9AA-EDB3-F5FB113568D8}"/>
                </a:ext>
              </a:extLst>
            </p:cNvPr>
            <p:cNvGrpSpPr/>
            <p:nvPr/>
          </p:nvGrpSpPr>
          <p:grpSpPr>
            <a:xfrm>
              <a:off x="3493088" y="4330470"/>
              <a:ext cx="560690" cy="1395948"/>
              <a:chOff x="3287688" y="2503840"/>
              <a:chExt cx="747586" cy="1861264"/>
            </a:xfrm>
          </p:grpSpPr>
          <p:sp>
            <p:nvSpPr>
              <p:cNvPr id="72" name="Rectangle 71">
                <a:extLst>
                  <a:ext uri="{FF2B5EF4-FFF2-40B4-BE49-F238E27FC236}">
                    <a16:creationId xmlns:a16="http://schemas.microsoft.com/office/drawing/2014/main" id="{D37B7F2A-374D-8571-3FFA-46DBAF766F13}"/>
                  </a:ext>
                </a:extLst>
              </p:cNvPr>
              <p:cNvSpPr/>
              <p:nvPr/>
            </p:nvSpPr>
            <p:spPr bwMode="auto">
              <a:xfrm>
                <a:off x="3287688" y="2503840"/>
                <a:ext cx="288032" cy="925160"/>
              </a:xfrm>
              <a:prstGeom prst="rect">
                <a:avLst/>
              </a:prstGeom>
              <a:solidFill>
                <a:srgbClr val="7030A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68580" tIns="34290" rIns="68580" bIns="3429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336947">
                  <a:buClr>
                    <a:srgbClr val="000000"/>
                  </a:buClr>
                  <a:buSzPct val="100000"/>
                </a:pPr>
                <a:r>
                  <a:rPr lang="en-US" sz="14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UWB</a:t>
                </a:r>
              </a:p>
            </p:txBody>
          </p:sp>
          <p:sp>
            <p:nvSpPr>
              <p:cNvPr id="73" name="Rectangle 72">
                <a:extLst>
                  <a:ext uri="{FF2B5EF4-FFF2-40B4-BE49-F238E27FC236}">
                    <a16:creationId xmlns:a16="http://schemas.microsoft.com/office/drawing/2014/main" id="{92051D36-BF85-2F80-38A1-73922DF59AF9}"/>
                  </a:ext>
                </a:extLst>
              </p:cNvPr>
              <p:cNvSpPr/>
              <p:nvPr/>
            </p:nvSpPr>
            <p:spPr bwMode="auto">
              <a:xfrm>
                <a:off x="3747242" y="3439944"/>
                <a:ext cx="288032" cy="925160"/>
              </a:xfrm>
              <a:prstGeom prst="rect">
                <a:avLst/>
              </a:prstGeom>
              <a:solidFill>
                <a:srgbClr val="7030A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68580" tIns="34290" rIns="68580" bIns="3429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336947">
                  <a:buClr>
                    <a:srgbClr val="000000"/>
                  </a:buClr>
                  <a:buSzPct val="100000"/>
                </a:pPr>
                <a:r>
                  <a:rPr lang="en-US" sz="14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UWB</a:t>
                </a:r>
              </a:p>
            </p:txBody>
          </p:sp>
        </p:grpSp>
        <p:grpSp>
          <p:nvGrpSpPr>
            <p:cNvPr id="52" name="Group 51">
              <a:extLst>
                <a:ext uri="{FF2B5EF4-FFF2-40B4-BE49-F238E27FC236}">
                  <a16:creationId xmlns:a16="http://schemas.microsoft.com/office/drawing/2014/main" id="{0A80740A-222B-5509-28C7-7F5638BB3797}"/>
                </a:ext>
              </a:extLst>
            </p:cNvPr>
            <p:cNvGrpSpPr/>
            <p:nvPr/>
          </p:nvGrpSpPr>
          <p:grpSpPr>
            <a:xfrm>
              <a:off x="5609528" y="4325647"/>
              <a:ext cx="560690" cy="1395948"/>
              <a:chOff x="3287688" y="2503840"/>
              <a:chExt cx="747586" cy="1861264"/>
            </a:xfrm>
          </p:grpSpPr>
          <p:sp>
            <p:nvSpPr>
              <p:cNvPr id="70" name="Rectangle 69">
                <a:extLst>
                  <a:ext uri="{FF2B5EF4-FFF2-40B4-BE49-F238E27FC236}">
                    <a16:creationId xmlns:a16="http://schemas.microsoft.com/office/drawing/2014/main" id="{6DB0EE9A-44B6-8E2A-7F7A-9BAF8ADF33F3}"/>
                  </a:ext>
                </a:extLst>
              </p:cNvPr>
              <p:cNvSpPr/>
              <p:nvPr/>
            </p:nvSpPr>
            <p:spPr bwMode="auto">
              <a:xfrm>
                <a:off x="3287688" y="2503840"/>
                <a:ext cx="288032" cy="925160"/>
              </a:xfrm>
              <a:prstGeom prst="rect">
                <a:avLst/>
              </a:prstGeom>
              <a:solidFill>
                <a:srgbClr val="7030A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68580" tIns="34290" rIns="68580" bIns="3429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336947">
                  <a:buClr>
                    <a:srgbClr val="000000"/>
                  </a:buClr>
                  <a:buSzPct val="100000"/>
                </a:pPr>
                <a:r>
                  <a:rPr lang="en-US" sz="14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UWB</a:t>
                </a:r>
              </a:p>
            </p:txBody>
          </p:sp>
          <p:sp>
            <p:nvSpPr>
              <p:cNvPr id="71" name="Rectangle 70">
                <a:extLst>
                  <a:ext uri="{FF2B5EF4-FFF2-40B4-BE49-F238E27FC236}">
                    <a16:creationId xmlns:a16="http://schemas.microsoft.com/office/drawing/2014/main" id="{7DB39839-DE62-754A-1C14-DAA59A90487E}"/>
                  </a:ext>
                </a:extLst>
              </p:cNvPr>
              <p:cNvSpPr/>
              <p:nvPr/>
            </p:nvSpPr>
            <p:spPr bwMode="auto">
              <a:xfrm>
                <a:off x="3747242" y="3439944"/>
                <a:ext cx="288032" cy="925160"/>
              </a:xfrm>
              <a:prstGeom prst="rect">
                <a:avLst/>
              </a:prstGeom>
              <a:solidFill>
                <a:srgbClr val="7030A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68580" tIns="34290" rIns="68580" bIns="3429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336947">
                  <a:buClr>
                    <a:srgbClr val="000000"/>
                  </a:buClr>
                  <a:buSzPct val="100000"/>
                </a:pPr>
                <a:r>
                  <a:rPr lang="en-US" sz="14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UWB</a:t>
                </a:r>
              </a:p>
            </p:txBody>
          </p:sp>
        </p:grp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C9CC2574-BFC5-439A-809D-223F60FB7B3D}"/>
                </a:ext>
              </a:extLst>
            </p:cNvPr>
            <p:cNvGrpSpPr/>
            <p:nvPr/>
          </p:nvGrpSpPr>
          <p:grpSpPr>
            <a:xfrm>
              <a:off x="6298028" y="4334573"/>
              <a:ext cx="560690" cy="1395948"/>
              <a:chOff x="3287688" y="2503840"/>
              <a:chExt cx="747586" cy="1861264"/>
            </a:xfrm>
          </p:grpSpPr>
          <p:sp>
            <p:nvSpPr>
              <p:cNvPr id="68" name="Rectangle 67">
                <a:extLst>
                  <a:ext uri="{FF2B5EF4-FFF2-40B4-BE49-F238E27FC236}">
                    <a16:creationId xmlns:a16="http://schemas.microsoft.com/office/drawing/2014/main" id="{663C9E29-AFF0-CC35-C7B8-D9B135BB15FE}"/>
                  </a:ext>
                </a:extLst>
              </p:cNvPr>
              <p:cNvSpPr/>
              <p:nvPr/>
            </p:nvSpPr>
            <p:spPr bwMode="auto">
              <a:xfrm>
                <a:off x="3287688" y="2503840"/>
                <a:ext cx="288032" cy="925160"/>
              </a:xfrm>
              <a:prstGeom prst="rect">
                <a:avLst/>
              </a:prstGeom>
              <a:solidFill>
                <a:srgbClr val="7030A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68580" tIns="34290" rIns="68580" bIns="3429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336947">
                  <a:buClr>
                    <a:srgbClr val="000000"/>
                  </a:buClr>
                  <a:buSzPct val="100000"/>
                </a:pPr>
                <a:r>
                  <a:rPr lang="en-US" sz="14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UWB</a:t>
                </a:r>
              </a:p>
            </p:txBody>
          </p:sp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id="{2442E312-9119-3EBE-C14A-C615F1EDD54A}"/>
                  </a:ext>
                </a:extLst>
              </p:cNvPr>
              <p:cNvSpPr/>
              <p:nvPr/>
            </p:nvSpPr>
            <p:spPr bwMode="auto">
              <a:xfrm>
                <a:off x="3747242" y="3439944"/>
                <a:ext cx="288032" cy="925160"/>
              </a:xfrm>
              <a:prstGeom prst="rect">
                <a:avLst/>
              </a:prstGeom>
              <a:solidFill>
                <a:srgbClr val="7030A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68580" tIns="34290" rIns="68580" bIns="3429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336947">
                  <a:buClr>
                    <a:srgbClr val="000000"/>
                  </a:buClr>
                  <a:buSzPct val="100000"/>
                </a:pPr>
                <a:r>
                  <a:rPr lang="en-US" sz="14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UWB</a:t>
                </a:r>
              </a:p>
            </p:txBody>
          </p:sp>
        </p:grpSp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F4B98971-23DE-7CBD-B402-65D175929E4B}"/>
                </a:ext>
              </a:extLst>
            </p:cNvPr>
            <p:cNvGrpSpPr/>
            <p:nvPr/>
          </p:nvGrpSpPr>
          <p:grpSpPr>
            <a:xfrm>
              <a:off x="7001100" y="4322331"/>
              <a:ext cx="560690" cy="1395948"/>
              <a:chOff x="3287688" y="2503840"/>
              <a:chExt cx="747586" cy="1861264"/>
            </a:xfrm>
          </p:grpSpPr>
          <p:sp>
            <p:nvSpPr>
              <p:cNvPr id="66" name="Rectangle 65">
                <a:extLst>
                  <a:ext uri="{FF2B5EF4-FFF2-40B4-BE49-F238E27FC236}">
                    <a16:creationId xmlns:a16="http://schemas.microsoft.com/office/drawing/2014/main" id="{1ABA10FC-50F6-C661-16CD-35BAD2880DAD}"/>
                  </a:ext>
                </a:extLst>
              </p:cNvPr>
              <p:cNvSpPr/>
              <p:nvPr/>
            </p:nvSpPr>
            <p:spPr bwMode="auto">
              <a:xfrm>
                <a:off x="3287688" y="2503840"/>
                <a:ext cx="288032" cy="925160"/>
              </a:xfrm>
              <a:prstGeom prst="rect">
                <a:avLst/>
              </a:prstGeom>
              <a:solidFill>
                <a:srgbClr val="7030A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68580" tIns="34290" rIns="68580" bIns="3429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336947">
                  <a:buClr>
                    <a:srgbClr val="000000"/>
                  </a:buClr>
                  <a:buSzPct val="100000"/>
                </a:pPr>
                <a:r>
                  <a:rPr lang="en-US" sz="14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UWB</a:t>
                </a:r>
              </a:p>
            </p:txBody>
          </p:sp>
          <p:sp>
            <p:nvSpPr>
              <p:cNvPr id="67" name="Rectangle 66">
                <a:extLst>
                  <a:ext uri="{FF2B5EF4-FFF2-40B4-BE49-F238E27FC236}">
                    <a16:creationId xmlns:a16="http://schemas.microsoft.com/office/drawing/2014/main" id="{EF458EC2-ECE7-A8CB-CD26-A267D6B185C5}"/>
                  </a:ext>
                </a:extLst>
              </p:cNvPr>
              <p:cNvSpPr/>
              <p:nvPr/>
            </p:nvSpPr>
            <p:spPr bwMode="auto">
              <a:xfrm>
                <a:off x="3747242" y="3439944"/>
                <a:ext cx="288032" cy="925160"/>
              </a:xfrm>
              <a:prstGeom prst="rect">
                <a:avLst/>
              </a:prstGeom>
              <a:solidFill>
                <a:srgbClr val="7030A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68580" tIns="34290" rIns="68580" bIns="3429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336947">
                  <a:buClr>
                    <a:srgbClr val="000000"/>
                  </a:buClr>
                  <a:buSzPct val="100000"/>
                </a:pPr>
                <a:r>
                  <a:rPr lang="en-US" sz="14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UWB</a:t>
                </a:r>
              </a:p>
            </p:txBody>
          </p:sp>
        </p:grpSp>
        <p:grpSp>
          <p:nvGrpSpPr>
            <p:cNvPr id="55" name="Group 54">
              <a:extLst>
                <a:ext uri="{FF2B5EF4-FFF2-40B4-BE49-F238E27FC236}">
                  <a16:creationId xmlns:a16="http://schemas.microsoft.com/office/drawing/2014/main" id="{53A6DA87-C903-B065-C014-9E366C14C071}"/>
                </a:ext>
              </a:extLst>
            </p:cNvPr>
            <p:cNvGrpSpPr/>
            <p:nvPr/>
          </p:nvGrpSpPr>
          <p:grpSpPr>
            <a:xfrm>
              <a:off x="7697055" y="4322331"/>
              <a:ext cx="560690" cy="1395948"/>
              <a:chOff x="3287688" y="2503840"/>
              <a:chExt cx="747586" cy="1861264"/>
            </a:xfrm>
          </p:grpSpPr>
          <p:sp>
            <p:nvSpPr>
              <p:cNvPr id="64" name="Rectangle 63">
                <a:extLst>
                  <a:ext uri="{FF2B5EF4-FFF2-40B4-BE49-F238E27FC236}">
                    <a16:creationId xmlns:a16="http://schemas.microsoft.com/office/drawing/2014/main" id="{1AB8AF79-8ED0-7CFE-C6F3-BCD96196F4A7}"/>
                  </a:ext>
                </a:extLst>
              </p:cNvPr>
              <p:cNvSpPr/>
              <p:nvPr/>
            </p:nvSpPr>
            <p:spPr bwMode="auto">
              <a:xfrm>
                <a:off x="3287688" y="2503840"/>
                <a:ext cx="288032" cy="925160"/>
              </a:xfrm>
              <a:prstGeom prst="rect">
                <a:avLst/>
              </a:prstGeom>
              <a:solidFill>
                <a:srgbClr val="7030A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68580" tIns="34290" rIns="68580" bIns="3429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336947">
                  <a:buClr>
                    <a:srgbClr val="000000"/>
                  </a:buClr>
                  <a:buSzPct val="100000"/>
                </a:pPr>
                <a:r>
                  <a:rPr lang="en-US" sz="14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UWB</a:t>
                </a:r>
              </a:p>
            </p:txBody>
          </p:sp>
          <p:sp>
            <p:nvSpPr>
              <p:cNvPr id="65" name="Rectangle 64">
                <a:extLst>
                  <a:ext uri="{FF2B5EF4-FFF2-40B4-BE49-F238E27FC236}">
                    <a16:creationId xmlns:a16="http://schemas.microsoft.com/office/drawing/2014/main" id="{4D3F28F0-FBDF-F5EB-6EDA-1C3000EF878F}"/>
                  </a:ext>
                </a:extLst>
              </p:cNvPr>
              <p:cNvSpPr/>
              <p:nvPr/>
            </p:nvSpPr>
            <p:spPr bwMode="auto">
              <a:xfrm>
                <a:off x="3747242" y="3439944"/>
                <a:ext cx="288032" cy="925160"/>
              </a:xfrm>
              <a:prstGeom prst="rect">
                <a:avLst/>
              </a:prstGeom>
              <a:solidFill>
                <a:srgbClr val="7030A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68580" tIns="34290" rIns="68580" bIns="3429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336947">
                  <a:buClr>
                    <a:srgbClr val="000000"/>
                  </a:buClr>
                  <a:buSzPct val="100000"/>
                </a:pPr>
                <a:r>
                  <a:rPr lang="en-US" sz="14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UWB</a:t>
                </a:r>
              </a:p>
            </p:txBody>
          </p:sp>
        </p:grpSp>
        <p:grpSp>
          <p:nvGrpSpPr>
            <p:cNvPr id="56" name="Group 55">
              <a:extLst>
                <a:ext uri="{FF2B5EF4-FFF2-40B4-BE49-F238E27FC236}">
                  <a16:creationId xmlns:a16="http://schemas.microsoft.com/office/drawing/2014/main" id="{60431CD8-F34D-FD36-088B-95A85E867960}"/>
                </a:ext>
              </a:extLst>
            </p:cNvPr>
            <p:cNvGrpSpPr/>
            <p:nvPr/>
          </p:nvGrpSpPr>
          <p:grpSpPr>
            <a:xfrm>
              <a:off x="4905885" y="4330469"/>
              <a:ext cx="560690" cy="1395948"/>
              <a:chOff x="3287688" y="2503840"/>
              <a:chExt cx="747586" cy="1861264"/>
            </a:xfrm>
          </p:grpSpPr>
          <p:sp>
            <p:nvSpPr>
              <p:cNvPr id="62" name="Rectangle 61">
                <a:extLst>
                  <a:ext uri="{FF2B5EF4-FFF2-40B4-BE49-F238E27FC236}">
                    <a16:creationId xmlns:a16="http://schemas.microsoft.com/office/drawing/2014/main" id="{D6735B0F-1D38-B13F-2E25-50F2CB25839E}"/>
                  </a:ext>
                </a:extLst>
              </p:cNvPr>
              <p:cNvSpPr/>
              <p:nvPr/>
            </p:nvSpPr>
            <p:spPr bwMode="auto">
              <a:xfrm>
                <a:off x="3287688" y="2503840"/>
                <a:ext cx="288032" cy="925160"/>
              </a:xfrm>
              <a:prstGeom prst="rect">
                <a:avLst/>
              </a:prstGeom>
              <a:solidFill>
                <a:srgbClr val="7030A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68580" tIns="34290" rIns="68580" bIns="3429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336947">
                  <a:buClr>
                    <a:srgbClr val="000000"/>
                  </a:buClr>
                  <a:buSzPct val="100000"/>
                </a:pPr>
                <a:r>
                  <a:rPr lang="en-US" sz="14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UWB</a:t>
                </a:r>
              </a:p>
            </p:txBody>
          </p:sp>
          <p:sp>
            <p:nvSpPr>
              <p:cNvPr id="63" name="Rectangle 62">
                <a:extLst>
                  <a:ext uri="{FF2B5EF4-FFF2-40B4-BE49-F238E27FC236}">
                    <a16:creationId xmlns:a16="http://schemas.microsoft.com/office/drawing/2014/main" id="{CD7D63B1-558F-25EB-CDA9-0083BDD52CBF}"/>
                  </a:ext>
                </a:extLst>
              </p:cNvPr>
              <p:cNvSpPr/>
              <p:nvPr/>
            </p:nvSpPr>
            <p:spPr bwMode="auto">
              <a:xfrm>
                <a:off x="3747242" y="3439944"/>
                <a:ext cx="288032" cy="925160"/>
              </a:xfrm>
              <a:prstGeom prst="rect">
                <a:avLst/>
              </a:prstGeom>
              <a:solidFill>
                <a:srgbClr val="7030A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68580" tIns="34290" rIns="68580" bIns="3429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336947">
                  <a:buClr>
                    <a:srgbClr val="000000"/>
                  </a:buClr>
                  <a:buSzPct val="100000"/>
                </a:pPr>
                <a:r>
                  <a:rPr lang="en-US" sz="14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UWB</a:t>
                </a:r>
              </a:p>
            </p:txBody>
          </p:sp>
        </p:grpSp>
        <p:grpSp>
          <p:nvGrpSpPr>
            <p:cNvPr id="57" name="Group 56">
              <a:extLst>
                <a:ext uri="{FF2B5EF4-FFF2-40B4-BE49-F238E27FC236}">
                  <a16:creationId xmlns:a16="http://schemas.microsoft.com/office/drawing/2014/main" id="{B6E4E71F-A1B3-31C0-4D10-5F4CEB2533FD}"/>
                </a:ext>
              </a:extLst>
            </p:cNvPr>
            <p:cNvGrpSpPr/>
            <p:nvPr/>
          </p:nvGrpSpPr>
          <p:grpSpPr>
            <a:xfrm>
              <a:off x="4196160" y="4330470"/>
              <a:ext cx="560690" cy="1395948"/>
              <a:chOff x="3287688" y="2503840"/>
              <a:chExt cx="747586" cy="1861264"/>
            </a:xfrm>
          </p:grpSpPr>
          <p:sp>
            <p:nvSpPr>
              <p:cNvPr id="60" name="Rectangle 59">
                <a:extLst>
                  <a:ext uri="{FF2B5EF4-FFF2-40B4-BE49-F238E27FC236}">
                    <a16:creationId xmlns:a16="http://schemas.microsoft.com/office/drawing/2014/main" id="{7785D7F7-2AEB-5DC9-D95F-68D574B3A509}"/>
                  </a:ext>
                </a:extLst>
              </p:cNvPr>
              <p:cNvSpPr/>
              <p:nvPr/>
            </p:nvSpPr>
            <p:spPr bwMode="auto">
              <a:xfrm>
                <a:off x="3287688" y="2503840"/>
                <a:ext cx="288032" cy="925160"/>
              </a:xfrm>
              <a:prstGeom prst="rect">
                <a:avLst/>
              </a:prstGeom>
              <a:solidFill>
                <a:srgbClr val="7030A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68580" tIns="34290" rIns="68580" bIns="3429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336947">
                  <a:buClr>
                    <a:srgbClr val="000000"/>
                  </a:buClr>
                  <a:buSzPct val="100000"/>
                </a:pPr>
                <a:r>
                  <a:rPr lang="en-US" sz="14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UWB</a:t>
                </a:r>
              </a:p>
            </p:txBody>
          </p:sp>
          <p:sp>
            <p:nvSpPr>
              <p:cNvPr id="61" name="Rectangle 60">
                <a:extLst>
                  <a:ext uri="{FF2B5EF4-FFF2-40B4-BE49-F238E27FC236}">
                    <a16:creationId xmlns:a16="http://schemas.microsoft.com/office/drawing/2014/main" id="{1F3C3848-06CC-FBF8-9574-0555827E3C0E}"/>
                  </a:ext>
                </a:extLst>
              </p:cNvPr>
              <p:cNvSpPr/>
              <p:nvPr/>
            </p:nvSpPr>
            <p:spPr bwMode="auto">
              <a:xfrm>
                <a:off x="3747242" y="3439944"/>
                <a:ext cx="288032" cy="925160"/>
              </a:xfrm>
              <a:prstGeom prst="rect">
                <a:avLst/>
              </a:prstGeom>
              <a:solidFill>
                <a:srgbClr val="7030A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68580" tIns="34290" rIns="68580" bIns="3429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336947">
                  <a:buClr>
                    <a:srgbClr val="000000"/>
                  </a:buClr>
                  <a:buSzPct val="100000"/>
                </a:pPr>
                <a:r>
                  <a:rPr lang="en-US" sz="14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UWB</a:t>
                </a:r>
              </a:p>
            </p:txBody>
          </p:sp>
        </p:grpSp>
        <p:sp>
          <p:nvSpPr>
            <p:cNvPr id="58" name="Right Brace 57">
              <a:extLst>
                <a:ext uri="{FF2B5EF4-FFF2-40B4-BE49-F238E27FC236}">
                  <a16:creationId xmlns:a16="http://schemas.microsoft.com/office/drawing/2014/main" id="{BCB1D142-DB80-8BE8-C6EC-A56E857A3C0D}"/>
                </a:ext>
              </a:extLst>
            </p:cNvPr>
            <p:cNvSpPr/>
            <p:nvPr/>
          </p:nvSpPr>
          <p:spPr bwMode="auto">
            <a:xfrm rot="16200000">
              <a:off x="6546317" y="3882559"/>
              <a:ext cx="206495" cy="703072"/>
            </a:xfrm>
            <a:prstGeom prst="rightBrac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</a:bodyPr>
            <a:lstStyle/>
            <a:p>
              <a:pPr defTabSz="336947">
                <a:buClr>
                  <a:srgbClr val="000000"/>
                </a:buClr>
                <a:buSzPct val="100000"/>
              </a:pPr>
              <a:endParaRPr lang="en-US" sz="1800" dirty="0"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CD3B1755-269E-DD01-8445-8CDCF3238BE6}"/>
                </a:ext>
              </a:extLst>
            </p:cNvPr>
            <p:cNvSpPr txBox="1"/>
            <p:nvPr/>
          </p:nvSpPr>
          <p:spPr>
            <a:xfrm>
              <a:off x="6429686" y="3943050"/>
              <a:ext cx="377026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>
                  <a:solidFill>
                    <a:schemeClr val="tx1"/>
                  </a:solidFill>
                </a:rPr>
                <a:t>1ms</a:t>
              </a:r>
            </a:p>
          </p:txBody>
        </p:sp>
        <p:sp>
          <p:nvSpPr>
            <p:cNvPr id="76" name="Right Brace 75">
              <a:extLst>
                <a:ext uri="{FF2B5EF4-FFF2-40B4-BE49-F238E27FC236}">
                  <a16:creationId xmlns:a16="http://schemas.microsoft.com/office/drawing/2014/main" id="{54F5D5EC-D285-7B11-E8F6-502E464C71A0}"/>
                </a:ext>
              </a:extLst>
            </p:cNvPr>
            <p:cNvSpPr/>
            <p:nvPr/>
          </p:nvSpPr>
          <p:spPr bwMode="auto">
            <a:xfrm rot="5400000">
              <a:off x="5740524" y="3778912"/>
              <a:ext cx="269783" cy="4764657"/>
            </a:xfrm>
            <a:prstGeom prst="righ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77" name="Right Brace 76">
              <a:extLst>
                <a:ext uri="{FF2B5EF4-FFF2-40B4-BE49-F238E27FC236}">
                  <a16:creationId xmlns:a16="http://schemas.microsoft.com/office/drawing/2014/main" id="{9330053A-1BD7-7326-362B-3D5AAF3962C5}"/>
                </a:ext>
              </a:extLst>
            </p:cNvPr>
            <p:cNvSpPr/>
            <p:nvPr/>
          </p:nvSpPr>
          <p:spPr bwMode="auto">
            <a:xfrm rot="5400000">
              <a:off x="2579186" y="5285209"/>
              <a:ext cx="203846" cy="1184355"/>
            </a:xfrm>
            <a:prstGeom prst="righ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</a:bodyPr>
            <a:lstStyle/>
            <a:p>
              <a:pPr defTabSz="336947">
                <a:buClr>
                  <a:srgbClr val="000000"/>
                </a:buClr>
                <a:buSzPct val="100000"/>
              </a:pPr>
              <a:endParaRPr lang="en-US" sz="1800" dirty="0"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81A32036-E4B9-55AE-46E0-4E3DAC915C53}"/>
                </a:ext>
              </a:extLst>
            </p:cNvPr>
            <p:cNvSpPr txBox="1"/>
            <p:nvPr/>
          </p:nvSpPr>
          <p:spPr>
            <a:xfrm>
              <a:off x="1915316" y="6050736"/>
              <a:ext cx="168578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10 dBm/MHz PSD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973451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5">
          <a:extLst>
            <a:ext uri="{FF2B5EF4-FFF2-40B4-BE49-F238E27FC236}">
              <a16:creationId xmlns:a16="http://schemas.microsoft.com/office/drawing/2014/main" id="{394B04DB-FDB8-9875-BA44-4877ABAEF3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97" name="Google Shape;797;p34">
            <a:extLst>
              <a:ext uri="{FF2B5EF4-FFF2-40B4-BE49-F238E27FC236}">
                <a16:creationId xmlns:a16="http://schemas.microsoft.com/office/drawing/2014/main" id="{62AC85B0-7288-ECCE-725D-6567D6534817}"/>
              </a:ext>
            </a:extLst>
          </p:cNvPr>
          <p:cNvGrpSpPr/>
          <p:nvPr/>
        </p:nvGrpSpPr>
        <p:grpSpPr>
          <a:xfrm>
            <a:off x="10005860" y="2164117"/>
            <a:ext cx="1636431" cy="551095"/>
            <a:chOff x="8768562" y="291668"/>
            <a:chExt cx="1636431" cy="551095"/>
          </a:xfrm>
        </p:grpSpPr>
        <p:sp>
          <p:nvSpPr>
            <p:cNvPr id="798" name="Google Shape;798;p34">
              <a:extLst>
                <a:ext uri="{FF2B5EF4-FFF2-40B4-BE49-F238E27FC236}">
                  <a16:creationId xmlns:a16="http://schemas.microsoft.com/office/drawing/2014/main" id="{33F2C349-77D3-AD6E-10CC-179211F8043B}"/>
                </a:ext>
              </a:extLst>
            </p:cNvPr>
            <p:cNvSpPr txBox="1"/>
            <p:nvPr/>
          </p:nvSpPr>
          <p:spPr>
            <a:xfrm>
              <a:off x="8768562" y="291668"/>
              <a:ext cx="15087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UL/DL 802.11 </a:t>
              </a:r>
              <a:endParaRPr dirty="0"/>
            </a:p>
          </p:txBody>
        </p:sp>
        <p:cxnSp>
          <p:nvCxnSpPr>
            <p:cNvPr id="799" name="Google Shape;799;p34">
              <a:extLst>
                <a:ext uri="{FF2B5EF4-FFF2-40B4-BE49-F238E27FC236}">
                  <a16:creationId xmlns:a16="http://schemas.microsoft.com/office/drawing/2014/main" id="{59BD3596-AEB6-46D5-3D09-3C6CF247F931}"/>
                </a:ext>
              </a:extLst>
            </p:cNvPr>
            <p:cNvCxnSpPr/>
            <p:nvPr/>
          </p:nvCxnSpPr>
          <p:spPr>
            <a:xfrm>
              <a:off x="10141647" y="496798"/>
              <a:ext cx="263346" cy="0"/>
            </a:xfrm>
            <a:prstGeom prst="straightConnector1">
              <a:avLst/>
            </a:prstGeom>
            <a:noFill/>
            <a:ln w="9525" cap="flat" cmpd="sng">
              <a:solidFill>
                <a:srgbClr val="FFC000"/>
              </a:solidFill>
              <a:prstDash val="solid"/>
              <a:round/>
              <a:headEnd type="triangle" w="med" len="med"/>
              <a:tailEnd type="triangle" w="med" len="med"/>
            </a:ln>
          </p:spPr>
        </p:cxnSp>
        <p:sp>
          <p:nvSpPr>
            <p:cNvPr id="800" name="Google Shape;800;p34">
              <a:extLst>
                <a:ext uri="{FF2B5EF4-FFF2-40B4-BE49-F238E27FC236}">
                  <a16:creationId xmlns:a16="http://schemas.microsoft.com/office/drawing/2014/main" id="{9D615593-E538-BFFB-64A9-159B0902E842}"/>
                </a:ext>
              </a:extLst>
            </p:cNvPr>
            <p:cNvSpPr txBox="1"/>
            <p:nvPr/>
          </p:nvSpPr>
          <p:spPr>
            <a:xfrm>
              <a:off x="8947890" y="535027"/>
              <a:ext cx="1215230" cy="30773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NB UWB </a:t>
              </a:r>
              <a:endParaRPr dirty="0"/>
            </a:p>
          </p:txBody>
        </p:sp>
      </p:grp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18E5F4C6-0339-A14F-1824-9043E9194426}"/>
              </a:ext>
            </a:extLst>
          </p:cNvPr>
          <p:cNvCxnSpPr>
            <a:cxnSpLocks/>
          </p:cNvCxnSpPr>
          <p:nvPr/>
        </p:nvCxnSpPr>
        <p:spPr>
          <a:xfrm>
            <a:off x="11186082" y="2589935"/>
            <a:ext cx="393664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97" name="Picture 1096">
            <a:extLst>
              <a:ext uri="{FF2B5EF4-FFF2-40B4-BE49-F238E27FC236}">
                <a16:creationId xmlns:a16="http://schemas.microsoft.com/office/drawing/2014/main" id="{02F6B4C6-AB24-9D3A-18AB-54B955D88B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33981" y="2678859"/>
            <a:ext cx="483961" cy="488501"/>
          </a:xfrm>
          <a:prstGeom prst="rect">
            <a:avLst/>
          </a:prstGeom>
        </p:spPr>
      </p:pic>
      <p:sp>
        <p:nvSpPr>
          <p:cNvPr id="1107" name="Google Shape;954;p34">
            <a:extLst>
              <a:ext uri="{FF2B5EF4-FFF2-40B4-BE49-F238E27FC236}">
                <a16:creationId xmlns:a16="http://schemas.microsoft.com/office/drawing/2014/main" id="{21ABAC5E-6DD8-27AC-63E4-B0981FFD7012}"/>
              </a:ext>
            </a:extLst>
          </p:cNvPr>
          <p:cNvSpPr txBox="1"/>
          <p:nvPr/>
        </p:nvSpPr>
        <p:spPr>
          <a:xfrm>
            <a:off x="5205613" y="2232899"/>
            <a:ext cx="2703422" cy="276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50" tIns="34275" rIns="68550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802.15.4ab</a:t>
            </a:r>
            <a:r>
              <a:rPr lang="en-US" sz="1350" dirty="0">
                <a:solidFill>
                  <a:schemeClr val="dk1"/>
                </a:solidFill>
              </a:rPr>
              <a:t> Gate2</a:t>
            </a:r>
            <a:endParaRPr lang="en-US" sz="135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9" name="Rectangle 1128">
            <a:extLst>
              <a:ext uri="{FF2B5EF4-FFF2-40B4-BE49-F238E27FC236}">
                <a16:creationId xmlns:a16="http://schemas.microsoft.com/office/drawing/2014/main" id="{4D3ABA6E-687A-0C4E-2641-11F92ED3A611}"/>
              </a:ext>
            </a:extLst>
          </p:cNvPr>
          <p:cNvSpPr/>
          <p:nvPr/>
        </p:nvSpPr>
        <p:spPr>
          <a:xfrm>
            <a:off x="4351355" y="2694044"/>
            <a:ext cx="656262" cy="216008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Gate</a:t>
            </a:r>
          </a:p>
        </p:txBody>
      </p:sp>
      <p:sp>
        <p:nvSpPr>
          <p:cNvPr id="1130" name="Rectangle 1129">
            <a:extLst>
              <a:ext uri="{FF2B5EF4-FFF2-40B4-BE49-F238E27FC236}">
                <a16:creationId xmlns:a16="http://schemas.microsoft.com/office/drawing/2014/main" id="{4D91D7A6-49C5-2BC4-5D6E-436B45646C7C}"/>
              </a:ext>
            </a:extLst>
          </p:cNvPr>
          <p:cNvSpPr/>
          <p:nvPr/>
        </p:nvSpPr>
        <p:spPr>
          <a:xfrm>
            <a:off x="7073783" y="2695264"/>
            <a:ext cx="586770" cy="216910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Gate</a:t>
            </a:r>
          </a:p>
        </p:txBody>
      </p:sp>
      <p:cxnSp>
        <p:nvCxnSpPr>
          <p:cNvPr id="1133" name="Straight Connector 1132">
            <a:extLst>
              <a:ext uri="{FF2B5EF4-FFF2-40B4-BE49-F238E27FC236}">
                <a16:creationId xmlns:a16="http://schemas.microsoft.com/office/drawing/2014/main" id="{3DA83522-0E73-2484-8FA9-EAE74602B00A}"/>
              </a:ext>
            </a:extLst>
          </p:cNvPr>
          <p:cNvCxnSpPr/>
          <p:nvPr/>
        </p:nvCxnSpPr>
        <p:spPr>
          <a:xfrm>
            <a:off x="5056581" y="2715212"/>
            <a:ext cx="2064878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5" name="Rectangle 1134">
            <a:extLst>
              <a:ext uri="{FF2B5EF4-FFF2-40B4-BE49-F238E27FC236}">
                <a16:creationId xmlns:a16="http://schemas.microsoft.com/office/drawing/2014/main" id="{53C1AE5B-7CA1-935F-776E-E9DF3D6D92E6}"/>
              </a:ext>
            </a:extLst>
          </p:cNvPr>
          <p:cNvSpPr/>
          <p:nvPr/>
        </p:nvSpPr>
        <p:spPr>
          <a:xfrm>
            <a:off x="9812563" y="2706346"/>
            <a:ext cx="586770" cy="216910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Gate</a:t>
            </a:r>
          </a:p>
        </p:txBody>
      </p:sp>
      <p:sp>
        <p:nvSpPr>
          <p:cNvPr id="1136" name="Rectangle 1135">
            <a:extLst>
              <a:ext uri="{FF2B5EF4-FFF2-40B4-BE49-F238E27FC236}">
                <a16:creationId xmlns:a16="http://schemas.microsoft.com/office/drawing/2014/main" id="{0F394E97-DA52-A0F5-683C-199544C3554D}"/>
              </a:ext>
            </a:extLst>
          </p:cNvPr>
          <p:cNvSpPr/>
          <p:nvPr/>
        </p:nvSpPr>
        <p:spPr>
          <a:xfrm>
            <a:off x="1614431" y="2712685"/>
            <a:ext cx="586770" cy="216910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Gate</a:t>
            </a:r>
          </a:p>
        </p:txBody>
      </p:sp>
      <p:pic>
        <p:nvPicPr>
          <p:cNvPr id="1137" name="Picture 1136">
            <a:extLst>
              <a:ext uri="{FF2B5EF4-FFF2-40B4-BE49-F238E27FC236}">
                <a16:creationId xmlns:a16="http://schemas.microsoft.com/office/drawing/2014/main" id="{B2C0A7D4-91CC-46F8-E550-06505BB74F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7010" y="2629368"/>
            <a:ext cx="483961" cy="488501"/>
          </a:xfrm>
          <a:prstGeom prst="rect">
            <a:avLst/>
          </a:prstGeom>
        </p:spPr>
      </p:pic>
      <p:cxnSp>
        <p:nvCxnSpPr>
          <p:cNvPr id="1141" name="Straight Connector 1140">
            <a:extLst>
              <a:ext uri="{FF2B5EF4-FFF2-40B4-BE49-F238E27FC236}">
                <a16:creationId xmlns:a16="http://schemas.microsoft.com/office/drawing/2014/main" id="{51CAAE5A-339B-54D7-D5D5-03378FA237E4}"/>
              </a:ext>
            </a:extLst>
          </p:cNvPr>
          <p:cNvCxnSpPr/>
          <p:nvPr/>
        </p:nvCxnSpPr>
        <p:spPr>
          <a:xfrm>
            <a:off x="2280743" y="2712685"/>
            <a:ext cx="2064878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2" name="Straight Connector 1141">
            <a:extLst>
              <a:ext uri="{FF2B5EF4-FFF2-40B4-BE49-F238E27FC236}">
                <a16:creationId xmlns:a16="http://schemas.microsoft.com/office/drawing/2014/main" id="{9989AFC0-A030-8DF2-83CA-88B6D80E7770}"/>
              </a:ext>
            </a:extLst>
          </p:cNvPr>
          <p:cNvCxnSpPr/>
          <p:nvPr/>
        </p:nvCxnSpPr>
        <p:spPr>
          <a:xfrm>
            <a:off x="7743819" y="2712685"/>
            <a:ext cx="2064878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81" name="Picture 1180">
            <a:extLst>
              <a:ext uri="{FF2B5EF4-FFF2-40B4-BE49-F238E27FC236}">
                <a16:creationId xmlns:a16="http://schemas.microsoft.com/office/drawing/2014/main" id="{B510D0B0-8E94-E33C-4F18-F3AE561258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58703" y="2694044"/>
            <a:ext cx="483961" cy="488501"/>
          </a:xfrm>
          <a:prstGeom prst="rect">
            <a:avLst/>
          </a:prstGeom>
        </p:spPr>
      </p:pic>
      <p:sp>
        <p:nvSpPr>
          <p:cNvPr id="1182" name="Google Shape;954;p34">
            <a:extLst>
              <a:ext uri="{FF2B5EF4-FFF2-40B4-BE49-F238E27FC236}">
                <a16:creationId xmlns:a16="http://schemas.microsoft.com/office/drawing/2014/main" id="{B30F8BA1-31D3-AEC0-2A65-B79DBE391997}"/>
              </a:ext>
            </a:extLst>
          </p:cNvPr>
          <p:cNvSpPr txBox="1"/>
          <p:nvPr/>
        </p:nvSpPr>
        <p:spPr>
          <a:xfrm>
            <a:off x="7969424" y="2277835"/>
            <a:ext cx="2703422" cy="276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50" tIns="34275" rIns="68550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802.15.4ab</a:t>
            </a:r>
            <a:r>
              <a:rPr lang="en-US" sz="1350" dirty="0">
                <a:solidFill>
                  <a:schemeClr val="dk1"/>
                </a:solidFill>
              </a:rPr>
              <a:t> Gate3</a:t>
            </a:r>
            <a:endParaRPr lang="en-US" sz="135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3" name="Google Shape;954;p34">
            <a:extLst>
              <a:ext uri="{FF2B5EF4-FFF2-40B4-BE49-F238E27FC236}">
                <a16:creationId xmlns:a16="http://schemas.microsoft.com/office/drawing/2014/main" id="{901D4E4A-E240-F4C7-2666-67C88967896E}"/>
              </a:ext>
            </a:extLst>
          </p:cNvPr>
          <p:cNvSpPr txBox="1"/>
          <p:nvPr/>
        </p:nvSpPr>
        <p:spPr>
          <a:xfrm>
            <a:off x="2330248" y="2318450"/>
            <a:ext cx="2703422" cy="276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50" tIns="34275" rIns="68550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802.15.4ab</a:t>
            </a:r>
            <a:r>
              <a:rPr lang="en-US" sz="1350">
                <a:solidFill>
                  <a:schemeClr val="dk1"/>
                </a:solidFill>
              </a:rPr>
              <a:t> Gate1</a:t>
            </a:r>
            <a:endParaRPr lang="en-US" sz="135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8491C24C-88AC-B554-8401-213819D31B7F}"/>
              </a:ext>
            </a:extLst>
          </p:cNvPr>
          <p:cNvCxnSpPr>
            <a:cxnSpLocks/>
            <a:stCxn id="52" idx="2"/>
          </p:cNvCxnSpPr>
          <p:nvPr/>
        </p:nvCxnSpPr>
        <p:spPr>
          <a:xfrm flipH="1">
            <a:off x="3178990" y="2205303"/>
            <a:ext cx="1585" cy="44630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10" name="Group 909">
            <a:extLst>
              <a:ext uri="{FF2B5EF4-FFF2-40B4-BE49-F238E27FC236}">
                <a16:creationId xmlns:a16="http://schemas.microsoft.com/office/drawing/2014/main" id="{40B63E9D-DB55-9A15-5573-9C352B435650}"/>
              </a:ext>
            </a:extLst>
          </p:cNvPr>
          <p:cNvGrpSpPr/>
          <p:nvPr/>
        </p:nvGrpSpPr>
        <p:grpSpPr>
          <a:xfrm>
            <a:off x="2986936" y="1841257"/>
            <a:ext cx="960191" cy="364046"/>
            <a:chOff x="3015847" y="1976142"/>
            <a:chExt cx="960191" cy="364046"/>
          </a:xfrm>
        </p:grpSpPr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FDF4134D-E3E7-471A-E9CE-711C40598DA9}"/>
                </a:ext>
              </a:extLst>
            </p:cNvPr>
            <p:cNvGrpSpPr/>
            <p:nvPr/>
          </p:nvGrpSpPr>
          <p:grpSpPr>
            <a:xfrm>
              <a:off x="3015847" y="1976142"/>
              <a:ext cx="492185" cy="364046"/>
              <a:chOff x="9051521" y="6076000"/>
              <a:chExt cx="492185" cy="364046"/>
            </a:xfrm>
          </p:grpSpPr>
          <p:pic>
            <p:nvPicPr>
              <p:cNvPr id="52" name="Google Shape;1341;p34">
                <a:extLst>
                  <a:ext uri="{FF2B5EF4-FFF2-40B4-BE49-F238E27FC236}">
                    <a16:creationId xmlns:a16="http://schemas.microsoft.com/office/drawing/2014/main" id="{70216348-24FB-F020-ACD4-7A1ED3072A9C}"/>
                  </a:ext>
                </a:extLst>
              </p:cNvPr>
              <p:cNvPicPr preferRelativeResize="0"/>
              <p:nvPr/>
            </p:nvPicPr>
            <p:blipFill rotWithShape="1">
              <a:blip r:embed="rId4">
                <a:alphaModFix/>
              </a:blip>
              <a:srcRect/>
              <a:stretch/>
            </p:blipFill>
            <p:spPr>
              <a:xfrm>
                <a:off x="9051521" y="6076000"/>
                <a:ext cx="387278" cy="364046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53" name="Google Shape;1345;p34">
                <a:extLst>
                  <a:ext uri="{FF2B5EF4-FFF2-40B4-BE49-F238E27FC236}">
                    <a16:creationId xmlns:a16="http://schemas.microsoft.com/office/drawing/2014/main" id="{41D4D3DE-D0E5-C966-2ABD-F5030C633F1D}"/>
                  </a:ext>
                </a:extLst>
              </p:cNvPr>
              <p:cNvSpPr txBox="1"/>
              <p:nvPr/>
            </p:nvSpPr>
            <p:spPr>
              <a:xfrm>
                <a:off x="9140468" y="6129630"/>
                <a:ext cx="403238" cy="2538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050" dirty="0">
                    <a:solidFill>
                      <a:srgbClr val="00B0F0"/>
                    </a:solidFill>
                  </a:rPr>
                  <a:t>1</a:t>
                </a:r>
                <a:endParaRPr sz="1400" b="0" i="0" u="none" strike="noStrike" cap="none" dirty="0">
                  <a:solidFill>
                    <a:srgbClr val="00B0F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8833D2FA-31B1-4F10-C0E3-8F5CDDEB45A2}"/>
                </a:ext>
              </a:extLst>
            </p:cNvPr>
            <p:cNvSpPr txBox="1"/>
            <p:nvPr/>
          </p:nvSpPr>
          <p:spPr>
            <a:xfrm>
              <a:off x="3424284" y="2023957"/>
              <a:ext cx="55175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(0,1)</a:t>
              </a:r>
            </a:p>
          </p:txBody>
        </p:sp>
      </p:grpSp>
      <p:sp>
        <p:nvSpPr>
          <p:cNvPr id="59" name="TextBox 58">
            <a:extLst>
              <a:ext uri="{FF2B5EF4-FFF2-40B4-BE49-F238E27FC236}">
                <a16:creationId xmlns:a16="http://schemas.microsoft.com/office/drawing/2014/main" id="{8BA6F538-A735-9D09-555C-F5A4BB160F27}"/>
              </a:ext>
            </a:extLst>
          </p:cNvPr>
          <p:cNvSpPr txBox="1"/>
          <p:nvPr/>
        </p:nvSpPr>
        <p:spPr>
          <a:xfrm>
            <a:off x="2915278" y="2736169"/>
            <a:ext cx="5790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(0,0)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010B2BC0-9E04-BF13-3BD8-0EE195DF721D}"/>
              </a:ext>
            </a:extLst>
          </p:cNvPr>
          <p:cNvSpPr txBox="1"/>
          <p:nvPr/>
        </p:nvSpPr>
        <p:spPr>
          <a:xfrm>
            <a:off x="1843691" y="3099191"/>
            <a:ext cx="10246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(-0.7,-0.7)</a:t>
            </a:r>
          </a:p>
        </p:txBody>
      </p:sp>
      <p:grpSp>
        <p:nvGrpSpPr>
          <p:cNvPr id="923" name="Group 922">
            <a:extLst>
              <a:ext uri="{FF2B5EF4-FFF2-40B4-BE49-F238E27FC236}">
                <a16:creationId xmlns:a16="http://schemas.microsoft.com/office/drawing/2014/main" id="{E5D9CB96-60AC-C82E-74A2-35C0A3EC874E}"/>
              </a:ext>
            </a:extLst>
          </p:cNvPr>
          <p:cNvGrpSpPr/>
          <p:nvPr/>
        </p:nvGrpSpPr>
        <p:grpSpPr>
          <a:xfrm>
            <a:off x="2100621" y="3058327"/>
            <a:ext cx="2357384" cy="1583086"/>
            <a:chOff x="2100621" y="3058327"/>
            <a:chExt cx="2357384" cy="1583086"/>
          </a:xfrm>
        </p:grpSpPr>
        <p:grpSp>
          <p:nvGrpSpPr>
            <p:cNvPr id="1174" name="Group 1173">
              <a:extLst>
                <a:ext uri="{FF2B5EF4-FFF2-40B4-BE49-F238E27FC236}">
                  <a16:creationId xmlns:a16="http://schemas.microsoft.com/office/drawing/2014/main" id="{27E538FC-6889-5398-C4EC-E06EAE19AFD1}"/>
                </a:ext>
              </a:extLst>
            </p:cNvPr>
            <p:cNvGrpSpPr/>
            <p:nvPr/>
          </p:nvGrpSpPr>
          <p:grpSpPr>
            <a:xfrm>
              <a:off x="2952075" y="3965007"/>
              <a:ext cx="492185" cy="364046"/>
              <a:chOff x="9051521" y="6076000"/>
              <a:chExt cx="492185" cy="364046"/>
            </a:xfrm>
          </p:grpSpPr>
          <p:pic>
            <p:nvPicPr>
              <p:cNvPr id="1179" name="Google Shape;1341;p34">
                <a:extLst>
                  <a:ext uri="{FF2B5EF4-FFF2-40B4-BE49-F238E27FC236}">
                    <a16:creationId xmlns:a16="http://schemas.microsoft.com/office/drawing/2014/main" id="{796506FB-B284-B184-A353-F5642EE6BE06}"/>
                  </a:ext>
                </a:extLst>
              </p:cNvPr>
              <p:cNvPicPr preferRelativeResize="0"/>
              <p:nvPr/>
            </p:nvPicPr>
            <p:blipFill rotWithShape="1">
              <a:blip r:embed="rId4">
                <a:alphaModFix/>
              </a:blip>
              <a:srcRect/>
              <a:stretch/>
            </p:blipFill>
            <p:spPr>
              <a:xfrm>
                <a:off x="9051521" y="6076000"/>
                <a:ext cx="387278" cy="364046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180" name="Google Shape;1345;p34">
                <a:extLst>
                  <a:ext uri="{FF2B5EF4-FFF2-40B4-BE49-F238E27FC236}">
                    <a16:creationId xmlns:a16="http://schemas.microsoft.com/office/drawing/2014/main" id="{FFD34598-4DAC-C80C-6174-5B5E59C9E53C}"/>
                  </a:ext>
                </a:extLst>
              </p:cNvPr>
              <p:cNvSpPr txBox="1"/>
              <p:nvPr/>
            </p:nvSpPr>
            <p:spPr>
              <a:xfrm>
                <a:off x="9140468" y="6129630"/>
                <a:ext cx="403238" cy="2538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050" dirty="0">
                    <a:solidFill>
                      <a:srgbClr val="00B0F0"/>
                    </a:solidFill>
                  </a:rPr>
                  <a:t>3</a:t>
                </a:r>
                <a:endParaRPr sz="1400" b="0" i="0" u="none" strike="noStrike" cap="none" dirty="0">
                  <a:solidFill>
                    <a:srgbClr val="00B0F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175" name="Group 1174">
              <a:extLst>
                <a:ext uri="{FF2B5EF4-FFF2-40B4-BE49-F238E27FC236}">
                  <a16:creationId xmlns:a16="http://schemas.microsoft.com/office/drawing/2014/main" id="{4ECB592A-3871-1265-B5CC-E5AA27DFD881}"/>
                </a:ext>
              </a:extLst>
            </p:cNvPr>
            <p:cNvGrpSpPr/>
            <p:nvPr/>
          </p:nvGrpSpPr>
          <p:grpSpPr>
            <a:xfrm>
              <a:off x="2259015" y="3922382"/>
              <a:ext cx="492185" cy="364046"/>
              <a:chOff x="9051521" y="6076000"/>
              <a:chExt cx="492185" cy="364046"/>
            </a:xfrm>
          </p:grpSpPr>
          <p:pic>
            <p:nvPicPr>
              <p:cNvPr id="1176" name="Google Shape;1341;p34">
                <a:extLst>
                  <a:ext uri="{FF2B5EF4-FFF2-40B4-BE49-F238E27FC236}">
                    <a16:creationId xmlns:a16="http://schemas.microsoft.com/office/drawing/2014/main" id="{64281725-90B7-04D7-6CB7-87799191DFC7}"/>
                  </a:ext>
                </a:extLst>
              </p:cNvPr>
              <p:cNvPicPr preferRelativeResize="0"/>
              <p:nvPr/>
            </p:nvPicPr>
            <p:blipFill rotWithShape="1">
              <a:blip r:embed="rId4">
                <a:alphaModFix/>
              </a:blip>
              <a:srcRect/>
              <a:stretch/>
            </p:blipFill>
            <p:spPr>
              <a:xfrm>
                <a:off x="9051521" y="6076000"/>
                <a:ext cx="387278" cy="364046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177" name="Google Shape;1345;p34">
                <a:extLst>
                  <a:ext uri="{FF2B5EF4-FFF2-40B4-BE49-F238E27FC236}">
                    <a16:creationId xmlns:a16="http://schemas.microsoft.com/office/drawing/2014/main" id="{C880480F-0546-47B8-9E08-3E8D12432183}"/>
                  </a:ext>
                </a:extLst>
              </p:cNvPr>
              <p:cNvSpPr txBox="1"/>
              <p:nvPr/>
            </p:nvSpPr>
            <p:spPr>
              <a:xfrm>
                <a:off x="9140468" y="6129630"/>
                <a:ext cx="403238" cy="2538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050" dirty="0">
                    <a:solidFill>
                      <a:srgbClr val="00B0F0"/>
                    </a:solidFill>
                  </a:rPr>
                  <a:t>2</a:t>
                </a:r>
                <a:endParaRPr sz="1400" b="0" i="0" u="none" strike="noStrike" cap="none" dirty="0">
                  <a:solidFill>
                    <a:srgbClr val="00B0F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cxnSp>
          <p:nvCxnSpPr>
            <p:cNvPr id="1166" name="Straight Arrow Connector 1165">
              <a:extLst>
                <a:ext uri="{FF2B5EF4-FFF2-40B4-BE49-F238E27FC236}">
                  <a16:creationId xmlns:a16="http://schemas.microsoft.com/office/drawing/2014/main" id="{6D20676F-7A79-1DF9-951B-DA6AC01E60AD}"/>
                </a:ext>
              </a:extLst>
            </p:cNvPr>
            <p:cNvCxnSpPr>
              <a:cxnSpLocks/>
              <a:stCxn id="1137" idx="2"/>
            </p:cNvCxnSpPr>
            <p:nvPr/>
          </p:nvCxnSpPr>
          <p:spPr>
            <a:xfrm flipH="1">
              <a:off x="2393355" y="3117869"/>
              <a:ext cx="785636" cy="879026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68" name="Group 1167">
              <a:extLst>
                <a:ext uri="{FF2B5EF4-FFF2-40B4-BE49-F238E27FC236}">
                  <a16:creationId xmlns:a16="http://schemas.microsoft.com/office/drawing/2014/main" id="{E987A5CE-8F5B-4828-758F-54D0BBD590BD}"/>
                </a:ext>
              </a:extLst>
            </p:cNvPr>
            <p:cNvGrpSpPr/>
            <p:nvPr/>
          </p:nvGrpSpPr>
          <p:grpSpPr>
            <a:xfrm>
              <a:off x="2508968" y="3396396"/>
              <a:ext cx="492185" cy="364046"/>
              <a:chOff x="9051521" y="6076000"/>
              <a:chExt cx="492185" cy="364046"/>
            </a:xfrm>
          </p:grpSpPr>
          <p:pic>
            <p:nvPicPr>
              <p:cNvPr id="1172" name="Google Shape;1341;p34">
                <a:extLst>
                  <a:ext uri="{FF2B5EF4-FFF2-40B4-BE49-F238E27FC236}">
                    <a16:creationId xmlns:a16="http://schemas.microsoft.com/office/drawing/2014/main" id="{9E0F42C4-3623-35EF-AAB5-56809ABBEC5B}"/>
                  </a:ext>
                </a:extLst>
              </p:cNvPr>
              <p:cNvPicPr preferRelativeResize="0"/>
              <p:nvPr/>
            </p:nvPicPr>
            <p:blipFill rotWithShape="1">
              <a:blip r:embed="rId4">
                <a:alphaModFix/>
              </a:blip>
              <a:srcRect/>
              <a:stretch/>
            </p:blipFill>
            <p:spPr>
              <a:xfrm>
                <a:off x="9051521" y="6076000"/>
                <a:ext cx="387278" cy="364046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173" name="Google Shape;1345;p34">
                <a:extLst>
                  <a:ext uri="{FF2B5EF4-FFF2-40B4-BE49-F238E27FC236}">
                    <a16:creationId xmlns:a16="http://schemas.microsoft.com/office/drawing/2014/main" id="{0B047DF7-F1C1-473D-3CB8-91CCB1AD56D9}"/>
                  </a:ext>
                </a:extLst>
              </p:cNvPr>
              <p:cNvSpPr txBox="1"/>
              <p:nvPr/>
            </p:nvSpPr>
            <p:spPr>
              <a:xfrm>
                <a:off x="9140468" y="6129630"/>
                <a:ext cx="403238" cy="2538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050" b="0" i="0" u="none" strike="noStrike" cap="none" dirty="0">
                    <a:solidFill>
                      <a:srgbClr val="00B0F0"/>
                    </a:solidFill>
                    <a:latin typeface="Arial"/>
                    <a:ea typeface="Arial"/>
                    <a:cs typeface="Arial"/>
                    <a:sym typeface="Arial"/>
                  </a:rPr>
                  <a:t>5</a:t>
                </a:r>
                <a:endParaRPr sz="1400" b="0" i="0" u="none" strike="noStrike" cap="none" dirty="0">
                  <a:solidFill>
                    <a:srgbClr val="00B0F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cxnSp>
          <p:nvCxnSpPr>
            <p:cNvPr id="1169" name="Straight Arrow Connector 1168">
              <a:extLst>
                <a:ext uri="{FF2B5EF4-FFF2-40B4-BE49-F238E27FC236}">
                  <a16:creationId xmlns:a16="http://schemas.microsoft.com/office/drawing/2014/main" id="{6082B81C-E887-6D7C-9C4C-A0D39DAA5AA9}"/>
                </a:ext>
              </a:extLst>
            </p:cNvPr>
            <p:cNvCxnSpPr>
              <a:cxnSpLocks/>
            </p:cNvCxnSpPr>
            <p:nvPr/>
          </p:nvCxnSpPr>
          <p:spPr>
            <a:xfrm>
              <a:off x="3200493" y="3161828"/>
              <a:ext cx="5825" cy="83287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0" name="Straight Arrow Connector 1169">
              <a:extLst>
                <a:ext uri="{FF2B5EF4-FFF2-40B4-BE49-F238E27FC236}">
                  <a16:creationId xmlns:a16="http://schemas.microsoft.com/office/drawing/2014/main" id="{39D16E5D-BED3-30B9-5319-D46F3468599C}"/>
                </a:ext>
              </a:extLst>
            </p:cNvPr>
            <p:cNvCxnSpPr>
              <a:cxnSpLocks/>
              <a:endCxn id="42" idx="1"/>
            </p:cNvCxnSpPr>
            <p:nvPr/>
          </p:nvCxnSpPr>
          <p:spPr>
            <a:xfrm>
              <a:off x="3220596" y="3155285"/>
              <a:ext cx="508178" cy="103753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1" name="Straight Arrow Connector 1170">
              <a:extLst>
                <a:ext uri="{FF2B5EF4-FFF2-40B4-BE49-F238E27FC236}">
                  <a16:creationId xmlns:a16="http://schemas.microsoft.com/office/drawing/2014/main" id="{85B3F34B-5E0B-76F3-3243-EF2B5EE3B84A}"/>
                </a:ext>
              </a:extLst>
            </p:cNvPr>
            <p:cNvCxnSpPr>
              <a:cxnSpLocks/>
            </p:cNvCxnSpPr>
            <p:nvPr/>
          </p:nvCxnSpPr>
          <p:spPr>
            <a:xfrm>
              <a:off x="3319190" y="3162218"/>
              <a:ext cx="178115" cy="224252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057A1EFC-599F-030C-88D7-DD45196AA076}"/>
                </a:ext>
              </a:extLst>
            </p:cNvPr>
            <p:cNvGrpSpPr/>
            <p:nvPr/>
          </p:nvGrpSpPr>
          <p:grpSpPr>
            <a:xfrm>
              <a:off x="3361401" y="3401743"/>
              <a:ext cx="492185" cy="364046"/>
              <a:chOff x="9051521" y="6076000"/>
              <a:chExt cx="492185" cy="364046"/>
            </a:xfrm>
          </p:grpSpPr>
          <p:pic>
            <p:nvPicPr>
              <p:cNvPr id="9" name="Google Shape;1341;p34">
                <a:extLst>
                  <a:ext uri="{FF2B5EF4-FFF2-40B4-BE49-F238E27FC236}">
                    <a16:creationId xmlns:a16="http://schemas.microsoft.com/office/drawing/2014/main" id="{A297F03A-4211-EC86-7DCA-4E0F532D2821}"/>
                  </a:ext>
                </a:extLst>
              </p:cNvPr>
              <p:cNvPicPr preferRelativeResize="0"/>
              <p:nvPr/>
            </p:nvPicPr>
            <p:blipFill rotWithShape="1">
              <a:blip r:embed="rId4">
                <a:alphaModFix/>
              </a:blip>
              <a:srcRect/>
              <a:stretch/>
            </p:blipFill>
            <p:spPr>
              <a:xfrm>
                <a:off x="9051521" y="6076000"/>
                <a:ext cx="387278" cy="364046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39" name="Google Shape;1345;p34">
                <a:extLst>
                  <a:ext uri="{FF2B5EF4-FFF2-40B4-BE49-F238E27FC236}">
                    <a16:creationId xmlns:a16="http://schemas.microsoft.com/office/drawing/2014/main" id="{B5B00962-1DE1-FFBD-6C2B-160AB52DB298}"/>
                  </a:ext>
                </a:extLst>
              </p:cNvPr>
              <p:cNvSpPr txBox="1"/>
              <p:nvPr/>
            </p:nvSpPr>
            <p:spPr>
              <a:xfrm>
                <a:off x="9140468" y="6129630"/>
                <a:ext cx="403238" cy="2538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050" dirty="0">
                    <a:solidFill>
                      <a:srgbClr val="00B0F0"/>
                    </a:solidFill>
                  </a:rPr>
                  <a:t>6</a:t>
                </a:r>
                <a:endParaRPr sz="1400" b="0" i="0" u="none" strike="noStrike" cap="none" dirty="0">
                  <a:solidFill>
                    <a:srgbClr val="00B0F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414A4594-9730-1211-4667-F7CC2DA44882}"/>
                </a:ext>
              </a:extLst>
            </p:cNvPr>
            <p:cNvGrpSpPr/>
            <p:nvPr/>
          </p:nvGrpSpPr>
          <p:grpSpPr>
            <a:xfrm>
              <a:off x="3639827" y="4012247"/>
              <a:ext cx="492185" cy="364046"/>
              <a:chOff x="9051521" y="6076000"/>
              <a:chExt cx="492185" cy="364046"/>
            </a:xfrm>
          </p:grpSpPr>
          <p:pic>
            <p:nvPicPr>
              <p:cNvPr id="41" name="Google Shape;1341;p34">
                <a:extLst>
                  <a:ext uri="{FF2B5EF4-FFF2-40B4-BE49-F238E27FC236}">
                    <a16:creationId xmlns:a16="http://schemas.microsoft.com/office/drawing/2014/main" id="{F83DB258-7EF2-A3EE-EE42-40631B2E71BE}"/>
                  </a:ext>
                </a:extLst>
              </p:cNvPr>
              <p:cNvPicPr preferRelativeResize="0"/>
              <p:nvPr/>
            </p:nvPicPr>
            <p:blipFill rotWithShape="1">
              <a:blip r:embed="rId4">
                <a:alphaModFix/>
              </a:blip>
              <a:srcRect/>
              <a:stretch/>
            </p:blipFill>
            <p:spPr>
              <a:xfrm>
                <a:off x="9051521" y="6076000"/>
                <a:ext cx="387278" cy="364046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42" name="Google Shape;1345;p34">
                <a:extLst>
                  <a:ext uri="{FF2B5EF4-FFF2-40B4-BE49-F238E27FC236}">
                    <a16:creationId xmlns:a16="http://schemas.microsoft.com/office/drawing/2014/main" id="{AF52DEAB-1CEA-C2D5-9D5E-0C434CA53341}"/>
                  </a:ext>
                </a:extLst>
              </p:cNvPr>
              <p:cNvSpPr txBox="1"/>
              <p:nvPr/>
            </p:nvSpPr>
            <p:spPr>
              <a:xfrm>
                <a:off x="9140468" y="6129630"/>
                <a:ext cx="403238" cy="2538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050" dirty="0">
                    <a:solidFill>
                      <a:srgbClr val="00B0F0"/>
                    </a:solidFill>
                  </a:rPr>
                  <a:t>4</a:t>
                </a:r>
                <a:endParaRPr sz="1400" b="0" i="0" u="none" strike="noStrike" cap="none" dirty="0">
                  <a:solidFill>
                    <a:srgbClr val="00B0F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cxnSp>
          <p:nvCxnSpPr>
            <p:cNvPr id="47" name="Straight Arrow Connector 46">
              <a:extLst>
                <a:ext uri="{FF2B5EF4-FFF2-40B4-BE49-F238E27FC236}">
                  <a16:creationId xmlns:a16="http://schemas.microsoft.com/office/drawing/2014/main" id="{F420F85E-F0F8-13B8-901B-75AAB082134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622766" y="3168751"/>
              <a:ext cx="336761" cy="382871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E75D579B-4115-891A-C0EC-60843B658CFF}"/>
                </a:ext>
              </a:extLst>
            </p:cNvPr>
            <p:cNvSpPr txBox="1"/>
            <p:nvPr/>
          </p:nvSpPr>
          <p:spPr>
            <a:xfrm>
              <a:off x="3468632" y="3058327"/>
              <a:ext cx="9893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tx1"/>
                  </a:solidFill>
                </a:rPr>
                <a:t>(</a:t>
              </a:r>
              <a:r>
                <a:rPr lang="en-US" sz="1600" dirty="0">
                  <a:solidFill>
                    <a:schemeClr val="tx1"/>
                  </a:solidFill>
                </a:rPr>
                <a:t>0.7,-0.7)</a:t>
              </a: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B5D642A4-5F59-1A38-99CF-44D089FE1BBA}"/>
                </a:ext>
              </a:extLst>
            </p:cNvPr>
            <p:cNvSpPr txBox="1"/>
            <p:nvPr/>
          </p:nvSpPr>
          <p:spPr>
            <a:xfrm>
              <a:off x="2100621" y="4302859"/>
              <a:ext cx="71686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(-1,-1)</a:t>
              </a:r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5D46C10C-4472-0EDD-D8C5-046F6566E66D}"/>
                </a:ext>
              </a:extLst>
            </p:cNvPr>
            <p:cNvSpPr txBox="1"/>
            <p:nvPr/>
          </p:nvSpPr>
          <p:spPr>
            <a:xfrm>
              <a:off x="2831356" y="4299803"/>
              <a:ext cx="64793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(0,-1)</a:t>
              </a:r>
            </a:p>
          </p:txBody>
        </p:sp>
        <p:sp>
          <p:nvSpPr>
            <p:cNvPr id="896" name="TextBox 895">
              <a:extLst>
                <a:ext uri="{FF2B5EF4-FFF2-40B4-BE49-F238E27FC236}">
                  <a16:creationId xmlns:a16="http://schemas.microsoft.com/office/drawing/2014/main" id="{C05B5714-F2C2-A5BA-7CA7-C63E5AB1B81A}"/>
                </a:ext>
              </a:extLst>
            </p:cNvPr>
            <p:cNvSpPr txBox="1"/>
            <p:nvPr/>
          </p:nvSpPr>
          <p:spPr>
            <a:xfrm>
              <a:off x="3778870" y="4266122"/>
              <a:ext cx="64793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(1,-1)</a:t>
              </a:r>
            </a:p>
          </p:txBody>
        </p:sp>
      </p:grpSp>
      <p:grpSp>
        <p:nvGrpSpPr>
          <p:cNvPr id="911" name="Group 910">
            <a:extLst>
              <a:ext uri="{FF2B5EF4-FFF2-40B4-BE49-F238E27FC236}">
                <a16:creationId xmlns:a16="http://schemas.microsoft.com/office/drawing/2014/main" id="{6F7C3A37-65AA-B18F-0ADC-0CE32C1DB612}"/>
              </a:ext>
            </a:extLst>
          </p:cNvPr>
          <p:cNvGrpSpPr/>
          <p:nvPr/>
        </p:nvGrpSpPr>
        <p:grpSpPr>
          <a:xfrm>
            <a:off x="5591746" y="1847886"/>
            <a:ext cx="957085" cy="364046"/>
            <a:chOff x="3168032" y="2010229"/>
            <a:chExt cx="957085" cy="364046"/>
          </a:xfrm>
        </p:grpSpPr>
        <p:grpSp>
          <p:nvGrpSpPr>
            <p:cNvPr id="912" name="Group 911">
              <a:extLst>
                <a:ext uri="{FF2B5EF4-FFF2-40B4-BE49-F238E27FC236}">
                  <a16:creationId xmlns:a16="http://schemas.microsoft.com/office/drawing/2014/main" id="{C3D7E385-C6A0-6DCE-9A29-F6C0E102C2FC}"/>
                </a:ext>
              </a:extLst>
            </p:cNvPr>
            <p:cNvGrpSpPr/>
            <p:nvPr/>
          </p:nvGrpSpPr>
          <p:grpSpPr>
            <a:xfrm>
              <a:off x="3168032" y="2010229"/>
              <a:ext cx="465388" cy="364046"/>
              <a:chOff x="9203706" y="6110087"/>
              <a:chExt cx="465388" cy="364046"/>
            </a:xfrm>
          </p:grpSpPr>
          <p:pic>
            <p:nvPicPr>
              <p:cNvPr id="914" name="Google Shape;1341;p34">
                <a:extLst>
                  <a:ext uri="{FF2B5EF4-FFF2-40B4-BE49-F238E27FC236}">
                    <a16:creationId xmlns:a16="http://schemas.microsoft.com/office/drawing/2014/main" id="{1CBFCB34-400F-7CC6-2229-CF6C80CFB881}"/>
                  </a:ext>
                </a:extLst>
              </p:cNvPr>
              <p:cNvPicPr preferRelativeResize="0"/>
              <p:nvPr/>
            </p:nvPicPr>
            <p:blipFill rotWithShape="1">
              <a:blip r:embed="rId4">
                <a:alphaModFix/>
              </a:blip>
              <a:srcRect/>
              <a:stretch/>
            </p:blipFill>
            <p:spPr>
              <a:xfrm>
                <a:off x="9203706" y="6110087"/>
                <a:ext cx="387278" cy="364046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915" name="Google Shape;1345;p34">
                <a:extLst>
                  <a:ext uri="{FF2B5EF4-FFF2-40B4-BE49-F238E27FC236}">
                    <a16:creationId xmlns:a16="http://schemas.microsoft.com/office/drawing/2014/main" id="{302DCDA0-34CC-F00C-5613-239C9C201E2C}"/>
                  </a:ext>
                </a:extLst>
              </p:cNvPr>
              <p:cNvSpPr txBox="1"/>
              <p:nvPr/>
            </p:nvSpPr>
            <p:spPr>
              <a:xfrm>
                <a:off x="9265856" y="6194224"/>
                <a:ext cx="403238" cy="2538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050" b="0" i="0" u="none" strike="noStrike" cap="none" dirty="0">
                    <a:solidFill>
                      <a:srgbClr val="00B0F0"/>
                    </a:solidFill>
                    <a:latin typeface="Arial"/>
                    <a:ea typeface="Arial"/>
                    <a:cs typeface="Arial"/>
                    <a:sym typeface="Arial"/>
                  </a:rPr>
                  <a:t>9</a:t>
                </a:r>
                <a:endParaRPr sz="1400" b="0" i="0" u="none" strike="noStrike" cap="none" dirty="0">
                  <a:solidFill>
                    <a:srgbClr val="00B0F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913" name="TextBox 912">
              <a:extLst>
                <a:ext uri="{FF2B5EF4-FFF2-40B4-BE49-F238E27FC236}">
                  <a16:creationId xmlns:a16="http://schemas.microsoft.com/office/drawing/2014/main" id="{BA94B3C1-9C8C-E10A-87B8-EDE71CB26D3F}"/>
                </a:ext>
              </a:extLst>
            </p:cNvPr>
            <p:cNvSpPr txBox="1"/>
            <p:nvPr/>
          </p:nvSpPr>
          <p:spPr>
            <a:xfrm>
              <a:off x="3424284" y="2023957"/>
              <a:ext cx="70083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(2.5,1)</a:t>
              </a:r>
            </a:p>
          </p:txBody>
        </p:sp>
      </p:grpSp>
      <p:grpSp>
        <p:nvGrpSpPr>
          <p:cNvPr id="916" name="Group 915">
            <a:extLst>
              <a:ext uri="{FF2B5EF4-FFF2-40B4-BE49-F238E27FC236}">
                <a16:creationId xmlns:a16="http://schemas.microsoft.com/office/drawing/2014/main" id="{B878791E-713B-315B-157C-75C8970FF614}"/>
              </a:ext>
            </a:extLst>
          </p:cNvPr>
          <p:cNvGrpSpPr/>
          <p:nvPr/>
        </p:nvGrpSpPr>
        <p:grpSpPr>
          <a:xfrm>
            <a:off x="8436188" y="1800071"/>
            <a:ext cx="960191" cy="364046"/>
            <a:chOff x="3015847" y="1976142"/>
            <a:chExt cx="960191" cy="364046"/>
          </a:xfrm>
        </p:grpSpPr>
        <p:grpSp>
          <p:nvGrpSpPr>
            <p:cNvPr id="917" name="Group 916">
              <a:extLst>
                <a:ext uri="{FF2B5EF4-FFF2-40B4-BE49-F238E27FC236}">
                  <a16:creationId xmlns:a16="http://schemas.microsoft.com/office/drawing/2014/main" id="{BA837B98-C330-1B44-042D-757756532B36}"/>
                </a:ext>
              </a:extLst>
            </p:cNvPr>
            <p:cNvGrpSpPr/>
            <p:nvPr/>
          </p:nvGrpSpPr>
          <p:grpSpPr>
            <a:xfrm>
              <a:off x="3015847" y="1976142"/>
              <a:ext cx="433299" cy="364046"/>
              <a:chOff x="9051521" y="6076000"/>
              <a:chExt cx="433299" cy="364046"/>
            </a:xfrm>
          </p:grpSpPr>
          <p:pic>
            <p:nvPicPr>
              <p:cNvPr id="919" name="Google Shape;1341;p34">
                <a:extLst>
                  <a:ext uri="{FF2B5EF4-FFF2-40B4-BE49-F238E27FC236}">
                    <a16:creationId xmlns:a16="http://schemas.microsoft.com/office/drawing/2014/main" id="{481FF0F0-2EA6-4968-4884-B5D87D5DBCB4}"/>
                  </a:ext>
                </a:extLst>
              </p:cNvPr>
              <p:cNvPicPr preferRelativeResize="0"/>
              <p:nvPr/>
            </p:nvPicPr>
            <p:blipFill rotWithShape="1">
              <a:blip r:embed="rId4">
                <a:alphaModFix/>
              </a:blip>
              <a:srcRect/>
              <a:stretch/>
            </p:blipFill>
            <p:spPr>
              <a:xfrm>
                <a:off x="9051521" y="6076000"/>
                <a:ext cx="387278" cy="364046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920" name="Google Shape;1345;p34">
                <a:extLst>
                  <a:ext uri="{FF2B5EF4-FFF2-40B4-BE49-F238E27FC236}">
                    <a16:creationId xmlns:a16="http://schemas.microsoft.com/office/drawing/2014/main" id="{A25E690E-D6A4-6098-F59E-E1FBE3C539C7}"/>
                  </a:ext>
                </a:extLst>
              </p:cNvPr>
              <p:cNvSpPr txBox="1"/>
              <p:nvPr/>
            </p:nvSpPr>
            <p:spPr>
              <a:xfrm>
                <a:off x="9081582" y="6141944"/>
                <a:ext cx="403238" cy="2538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050" dirty="0">
                    <a:solidFill>
                      <a:srgbClr val="00B0F0"/>
                    </a:solidFill>
                  </a:rPr>
                  <a:t>10</a:t>
                </a:r>
                <a:endParaRPr sz="1400" b="0" i="0" u="none" strike="noStrike" cap="none" dirty="0">
                  <a:solidFill>
                    <a:srgbClr val="00B0F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918" name="TextBox 917">
              <a:extLst>
                <a:ext uri="{FF2B5EF4-FFF2-40B4-BE49-F238E27FC236}">
                  <a16:creationId xmlns:a16="http://schemas.microsoft.com/office/drawing/2014/main" id="{AB069DED-A11A-F866-F78F-1C270B19A024}"/>
                </a:ext>
              </a:extLst>
            </p:cNvPr>
            <p:cNvSpPr txBox="1"/>
            <p:nvPr/>
          </p:nvSpPr>
          <p:spPr>
            <a:xfrm>
              <a:off x="3424284" y="2023957"/>
              <a:ext cx="55175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(5,1)</a:t>
              </a:r>
            </a:p>
          </p:txBody>
        </p:sp>
      </p:grpSp>
      <p:sp>
        <p:nvSpPr>
          <p:cNvPr id="921" name="TextBox 920">
            <a:extLst>
              <a:ext uri="{FF2B5EF4-FFF2-40B4-BE49-F238E27FC236}">
                <a16:creationId xmlns:a16="http://schemas.microsoft.com/office/drawing/2014/main" id="{92DA5281-2A8F-8C7F-8AD2-5E4288B137B8}"/>
              </a:ext>
            </a:extLst>
          </p:cNvPr>
          <p:cNvSpPr txBox="1"/>
          <p:nvPr/>
        </p:nvSpPr>
        <p:spPr>
          <a:xfrm>
            <a:off x="5700084" y="2782304"/>
            <a:ext cx="7328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(2.5,0)</a:t>
            </a:r>
          </a:p>
        </p:txBody>
      </p:sp>
      <p:sp>
        <p:nvSpPr>
          <p:cNvPr id="922" name="TextBox 921">
            <a:extLst>
              <a:ext uri="{FF2B5EF4-FFF2-40B4-BE49-F238E27FC236}">
                <a16:creationId xmlns:a16="http://schemas.microsoft.com/office/drawing/2014/main" id="{BCD945F3-3A32-7516-D930-A0241CFCE380}"/>
              </a:ext>
            </a:extLst>
          </p:cNvPr>
          <p:cNvSpPr txBox="1"/>
          <p:nvPr/>
        </p:nvSpPr>
        <p:spPr>
          <a:xfrm>
            <a:off x="8408569" y="2775758"/>
            <a:ext cx="5790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(5,0)</a:t>
            </a:r>
          </a:p>
        </p:txBody>
      </p:sp>
      <p:grpSp>
        <p:nvGrpSpPr>
          <p:cNvPr id="924" name="Group 923">
            <a:extLst>
              <a:ext uri="{FF2B5EF4-FFF2-40B4-BE49-F238E27FC236}">
                <a16:creationId xmlns:a16="http://schemas.microsoft.com/office/drawing/2014/main" id="{428115AB-F026-3318-EE40-3E5117621CF6}"/>
              </a:ext>
            </a:extLst>
          </p:cNvPr>
          <p:cNvGrpSpPr/>
          <p:nvPr/>
        </p:nvGrpSpPr>
        <p:grpSpPr>
          <a:xfrm>
            <a:off x="4941167" y="3248314"/>
            <a:ext cx="2480072" cy="1523544"/>
            <a:chOff x="2100621" y="3117869"/>
            <a:chExt cx="2480072" cy="1523544"/>
          </a:xfrm>
        </p:grpSpPr>
        <p:grpSp>
          <p:nvGrpSpPr>
            <p:cNvPr id="925" name="Group 924">
              <a:extLst>
                <a:ext uri="{FF2B5EF4-FFF2-40B4-BE49-F238E27FC236}">
                  <a16:creationId xmlns:a16="http://schemas.microsoft.com/office/drawing/2014/main" id="{0B69CE23-F816-4AB9-E96E-C6A120C91304}"/>
                </a:ext>
              </a:extLst>
            </p:cNvPr>
            <p:cNvGrpSpPr/>
            <p:nvPr/>
          </p:nvGrpSpPr>
          <p:grpSpPr>
            <a:xfrm>
              <a:off x="2952075" y="3965007"/>
              <a:ext cx="492185" cy="364046"/>
              <a:chOff x="9051521" y="6076000"/>
              <a:chExt cx="492185" cy="364046"/>
            </a:xfrm>
          </p:grpSpPr>
          <p:pic>
            <p:nvPicPr>
              <p:cNvPr id="955" name="Google Shape;1341;p34">
                <a:extLst>
                  <a:ext uri="{FF2B5EF4-FFF2-40B4-BE49-F238E27FC236}">
                    <a16:creationId xmlns:a16="http://schemas.microsoft.com/office/drawing/2014/main" id="{7BDDA905-8B86-F1CB-FB05-BA8F95601701}"/>
                  </a:ext>
                </a:extLst>
              </p:cNvPr>
              <p:cNvPicPr preferRelativeResize="0"/>
              <p:nvPr/>
            </p:nvPicPr>
            <p:blipFill rotWithShape="1">
              <a:blip r:embed="rId4">
                <a:alphaModFix/>
              </a:blip>
              <a:srcRect/>
              <a:stretch/>
            </p:blipFill>
            <p:spPr>
              <a:xfrm>
                <a:off x="9051521" y="6076000"/>
                <a:ext cx="387278" cy="364046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956" name="Google Shape;1345;p34">
                <a:extLst>
                  <a:ext uri="{FF2B5EF4-FFF2-40B4-BE49-F238E27FC236}">
                    <a16:creationId xmlns:a16="http://schemas.microsoft.com/office/drawing/2014/main" id="{C74BD9DE-C782-947A-76DA-48AFF6C30543}"/>
                  </a:ext>
                </a:extLst>
              </p:cNvPr>
              <p:cNvSpPr txBox="1"/>
              <p:nvPr/>
            </p:nvSpPr>
            <p:spPr>
              <a:xfrm>
                <a:off x="9140468" y="6129630"/>
                <a:ext cx="403238" cy="2538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050" b="0" i="0" u="none" strike="noStrike" cap="none" dirty="0">
                    <a:solidFill>
                      <a:srgbClr val="00B0F0"/>
                    </a:solidFill>
                    <a:latin typeface="Arial"/>
                    <a:ea typeface="Arial"/>
                    <a:cs typeface="Arial"/>
                    <a:sym typeface="Arial"/>
                  </a:rPr>
                  <a:t>12</a:t>
                </a:r>
                <a:endParaRPr sz="1400" b="0" i="0" u="none" strike="noStrike" cap="none" dirty="0">
                  <a:solidFill>
                    <a:srgbClr val="00B0F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926" name="Group 925">
              <a:extLst>
                <a:ext uri="{FF2B5EF4-FFF2-40B4-BE49-F238E27FC236}">
                  <a16:creationId xmlns:a16="http://schemas.microsoft.com/office/drawing/2014/main" id="{3716EC52-2C04-F9D6-74E7-C7E6CD600AEF}"/>
                </a:ext>
              </a:extLst>
            </p:cNvPr>
            <p:cNvGrpSpPr/>
            <p:nvPr/>
          </p:nvGrpSpPr>
          <p:grpSpPr>
            <a:xfrm>
              <a:off x="2259015" y="3922382"/>
              <a:ext cx="492185" cy="364046"/>
              <a:chOff x="9051521" y="6076000"/>
              <a:chExt cx="492185" cy="364046"/>
            </a:xfrm>
          </p:grpSpPr>
          <p:pic>
            <p:nvPicPr>
              <p:cNvPr id="952" name="Google Shape;1341;p34">
                <a:extLst>
                  <a:ext uri="{FF2B5EF4-FFF2-40B4-BE49-F238E27FC236}">
                    <a16:creationId xmlns:a16="http://schemas.microsoft.com/office/drawing/2014/main" id="{607CD136-BD33-21C7-AC26-903323B7C4A6}"/>
                  </a:ext>
                </a:extLst>
              </p:cNvPr>
              <p:cNvPicPr preferRelativeResize="0"/>
              <p:nvPr/>
            </p:nvPicPr>
            <p:blipFill rotWithShape="1">
              <a:blip r:embed="rId4">
                <a:alphaModFix/>
              </a:blip>
              <a:srcRect/>
              <a:stretch/>
            </p:blipFill>
            <p:spPr>
              <a:xfrm>
                <a:off x="9051521" y="6076000"/>
                <a:ext cx="387278" cy="364046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953" name="Google Shape;1345;p34">
                <a:extLst>
                  <a:ext uri="{FF2B5EF4-FFF2-40B4-BE49-F238E27FC236}">
                    <a16:creationId xmlns:a16="http://schemas.microsoft.com/office/drawing/2014/main" id="{D926B8AB-EF64-8187-E7AA-EA631FA0E94B}"/>
                  </a:ext>
                </a:extLst>
              </p:cNvPr>
              <p:cNvSpPr txBox="1"/>
              <p:nvPr/>
            </p:nvSpPr>
            <p:spPr>
              <a:xfrm>
                <a:off x="9140468" y="6129630"/>
                <a:ext cx="403238" cy="2538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050" b="0" i="0" u="none" strike="noStrike" cap="none" dirty="0">
                    <a:solidFill>
                      <a:srgbClr val="00B0F0"/>
                    </a:solidFill>
                    <a:latin typeface="Arial"/>
                    <a:ea typeface="Arial"/>
                    <a:cs typeface="Arial"/>
                    <a:sym typeface="Arial"/>
                  </a:rPr>
                  <a:t>11</a:t>
                </a:r>
                <a:endParaRPr sz="1400" b="0" i="0" u="none" strike="noStrike" cap="none" dirty="0">
                  <a:solidFill>
                    <a:srgbClr val="00B0F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cxnSp>
          <p:nvCxnSpPr>
            <p:cNvPr id="927" name="Straight Arrow Connector 926">
              <a:extLst>
                <a:ext uri="{FF2B5EF4-FFF2-40B4-BE49-F238E27FC236}">
                  <a16:creationId xmlns:a16="http://schemas.microsoft.com/office/drawing/2014/main" id="{41A6534D-772E-0308-6E72-595C77758F4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393355" y="3117869"/>
              <a:ext cx="785636" cy="879026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28" name="Group 927">
              <a:extLst>
                <a:ext uri="{FF2B5EF4-FFF2-40B4-BE49-F238E27FC236}">
                  <a16:creationId xmlns:a16="http://schemas.microsoft.com/office/drawing/2014/main" id="{203F182C-11DC-E061-0FB9-D4BFD0ADA73C}"/>
                </a:ext>
              </a:extLst>
            </p:cNvPr>
            <p:cNvGrpSpPr/>
            <p:nvPr/>
          </p:nvGrpSpPr>
          <p:grpSpPr>
            <a:xfrm>
              <a:off x="2508968" y="3396396"/>
              <a:ext cx="492185" cy="364046"/>
              <a:chOff x="9051521" y="6076000"/>
              <a:chExt cx="492185" cy="364046"/>
            </a:xfrm>
          </p:grpSpPr>
          <p:pic>
            <p:nvPicPr>
              <p:cNvPr id="948" name="Google Shape;1341;p34">
                <a:extLst>
                  <a:ext uri="{FF2B5EF4-FFF2-40B4-BE49-F238E27FC236}">
                    <a16:creationId xmlns:a16="http://schemas.microsoft.com/office/drawing/2014/main" id="{66B49AFD-3CE5-A267-90A4-00B00D2C8C64}"/>
                  </a:ext>
                </a:extLst>
              </p:cNvPr>
              <p:cNvPicPr preferRelativeResize="0"/>
              <p:nvPr/>
            </p:nvPicPr>
            <p:blipFill rotWithShape="1">
              <a:blip r:embed="rId4">
                <a:alphaModFix/>
              </a:blip>
              <a:srcRect/>
              <a:stretch/>
            </p:blipFill>
            <p:spPr>
              <a:xfrm>
                <a:off x="9051521" y="6076000"/>
                <a:ext cx="387278" cy="364046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950" name="Google Shape;1345;p34">
                <a:extLst>
                  <a:ext uri="{FF2B5EF4-FFF2-40B4-BE49-F238E27FC236}">
                    <a16:creationId xmlns:a16="http://schemas.microsoft.com/office/drawing/2014/main" id="{CF4AC5A8-5BA1-72E1-A4B2-9254D614276C}"/>
                  </a:ext>
                </a:extLst>
              </p:cNvPr>
              <p:cNvSpPr txBox="1"/>
              <p:nvPr/>
            </p:nvSpPr>
            <p:spPr>
              <a:xfrm>
                <a:off x="9140468" y="6129630"/>
                <a:ext cx="403238" cy="2538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050" dirty="0">
                    <a:solidFill>
                      <a:srgbClr val="00B0F0"/>
                    </a:solidFill>
                  </a:rPr>
                  <a:t>14</a:t>
                </a:r>
                <a:endParaRPr sz="1400" b="0" i="0" u="none" strike="noStrike" cap="none" dirty="0">
                  <a:solidFill>
                    <a:srgbClr val="00B0F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cxnSp>
          <p:nvCxnSpPr>
            <p:cNvPr id="929" name="Straight Arrow Connector 928">
              <a:extLst>
                <a:ext uri="{FF2B5EF4-FFF2-40B4-BE49-F238E27FC236}">
                  <a16:creationId xmlns:a16="http://schemas.microsoft.com/office/drawing/2014/main" id="{99EF49A5-1F4C-B6FE-D17F-8A3E64DFF2BF}"/>
                </a:ext>
              </a:extLst>
            </p:cNvPr>
            <p:cNvCxnSpPr>
              <a:cxnSpLocks/>
            </p:cNvCxnSpPr>
            <p:nvPr/>
          </p:nvCxnSpPr>
          <p:spPr>
            <a:xfrm>
              <a:off x="3200493" y="3161828"/>
              <a:ext cx="5825" cy="83287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0" name="Straight Arrow Connector 929">
              <a:extLst>
                <a:ext uri="{FF2B5EF4-FFF2-40B4-BE49-F238E27FC236}">
                  <a16:creationId xmlns:a16="http://schemas.microsoft.com/office/drawing/2014/main" id="{55F61093-93D6-A914-1C88-8F2B5246574E}"/>
                </a:ext>
              </a:extLst>
            </p:cNvPr>
            <p:cNvCxnSpPr>
              <a:cxnSpLocks/>
              <a:endCxn id="940" idx="1"/>
            </p:cNvCxnSpPr>
            <p:nvPr/>
          </p:nvCxnSpPr>
          <p:spPr>
            <a:xfrm>
              <a:off x="3220596" y="3155285"/>
              <a:ext cx="508178" cy="103753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1" name="Straight Arrow Connector 930">
              <a:extLst>
                <a:ext uri="{FF2B5EF4-FFF2-40B4-BE49-F238E27FC236}">
                  <a16:creationId xmlns:a16="http://schemas.microsoft.com/office/drawing/2014/main" id="{4A974AE6-8FA1-89DA-3CAC-DBDECB45A6E9}"/>
                </a:ext>
              </a:extLst>
            </p:cNvPr>
            <p:cNvCxnSpPr>
              <a:cxnSpLocks/>
            </p:cNvCxnSpPr>
            <p:nvPr/>
          </p:nvCxnSpPr>
          <p:spPr>
            <a:xfrm>
              <a:off x="3319190" y="3162218"/>
              <a:ext cx="178115" cy="224252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32" name="Group 931">
              <a:extLst>
                <a:ext uri="{FF2B5EF4-FFF2-40B4-BE49-F238E27FC236}">
                  <a16:creationId xmlns:a16="http://schemas.microsoft.com/office/drawing/2014/main" id="{6111FA48-E35F-3E36-CE61-C9DE2A184120}"/>
                </a:ext>
              </a:extLst>
            </p:cNvPr>
            <p:cNvGrpSpPr/>
            <p:nvPr/>
          </p:nvGrpSpPr>
          <p:grpSpPr>
            <a:xfrm>
              <a:off x="3361401" y="3401743"/>
              <a:ext cx="492185" cy="364046"/>
              <a:chOff x="9051521" y="6076000"/>
              <a:chExt cx="492185" cy="364046"/>
            </a:xfrm>
          </p:grpSpPr>
          <p:pic>
            <p:nvPicPr>
              <p:cNvPr id="941" name="Google Shape;1341;p34">
                <a:extLst>
                  <a:ext uri="{FF2B5EF4-FFF2-40B4-BE49-F238E27FC236}">
                    <a16:creationId xmlns:a16="http://schemas.microsoft.com/office/drawing/2014/main" id="{254C0877-D993-A4DF-1355-DF07820CE649}"/>
                  </a:ext>
                </a:extLst>
              </p:cNvPr>
              <p:cNvPicPr preferRelativeResize="0"/>
              <p:nvPr/>
            </p:nvPicPr>
            <p:blipFill rotWithShape="1">
              <a:blip r:embed="rId4">
                <a:alphaModFix/>
              </a:blip>
              <a:srcRect/>
              <a:stretch/>
            </p:blipFill>
            <p:spPr>
              <a:xfrm>
                <a:off x="9051521" y="6076000"/>
                <a:ext cx="387278" cy="364046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947" name="Google Shape;1345;p34">
                <a:extLst>
                  <a:ext uri="{FF2B5EF4-FFF2-40B4-BE49-F238E27FC236}">
                    <a16:creationId xmlns:a16="http://schemas.microsoft.com/office/drawing/2014/main" id="{47B646D7-A84D-BDA5-4FBE-8AF4D79E64EB}"/>
                  </a:ext>
                </a:extLst>
              </p:cNvPr>
              <p:cNvSpPr txBox="1"/>
              <p:nvPr/>
            </p:nvSpPr>
            <p:spPr>
              <a:xfrm>
                <a:off x="9140468" y="6129630"/>
                <a:ext cx="403238" cy="2538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050" b="0" i="0" u="none" strike="noStrike" cap="none" dirty="0">
                    <a:solidFill>
                      <a:srgbClr val="00B0F0"/>
                    </a:solidFill>
                    <a:latin typeface="Arial"/>
                    <a:ea typeface="Arial"/>
                    <a:cs typeface="Arial"/>
                    <a:sym typeface="Arial"/>
                  </a:rPr>
                  <a:t>15</a:t>
                </a:r>
                <a:endParaRPr sz="1400" b="0" i="0" u="none" strike="noStrike" cap="none" dirty="0">
                  <a:solidFill>
                    <a:srgbClr val="00B0F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933" name="Group 932">
              <a:extLst>
                <a:ext uri="{FF2B5EF4-FFF2-40B4-BE49-F238E27FC236}">
                  <a16:creationId xmlns:a16="http://schemas.microsoft.com/office/drawing/2014/main" id="{1F4C01A1-A91A-C1F5-92BD-248CE6E67D70}"/>
                </a:ext>
              </a:extLst>
            </p:cNvPr>
            <p:cNvGrpSpPr/>
            <p:nvPr/>
          </p:nvGrpSpPr>
          <p:grpSpPr>
            <a:xfrm>
              <a:off x="3639827" y="4012247"/>
              <a:ext cx="492185" cy="364046"/>
              <a:chOff x="9051521" y="6076000"/>
              <a:chExt cx="492185" cy="364046"/>
            </a:xfrm>
          </p:grpSpPr>
          <p:pic>
            <p:nvPicPr>
              <p:cNvPr id="939" name="Google Shape;1341;p34">
                <a:extLst>
                  <a:ext uri="{FF2B5EF4-FFF2-40B4-BE49-F238E27FC236}">
                    <a16:creationId xmlns:a16="http://schemas.microsoft.com/office/drawing/2014/main" id="{FFA4F573-ECBF-3F51-6756-C9FF4383BA2E}"/>
                  </a:ext>
                </a:extLst>
              </p:cNvPr>
              <p:cNvPicPr preferRelativeResize="0"/>
              <p:nvPr/>
            </p:nvPicPr>
            <p:blipFill rotWithShape="1">
              <a:blip r:embed="rId4">
                <a:alphaModFix/>
              </a:blip>
              <a:srcRect/>
              <a:stretch/>
            </p:blipFill>
            <p:spPr>
              <a:xfrm>
                <a:off x="9051521" y="6076000"/>
                <a:ext cx="387278" cy="364046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940" name="Google Shape;1345;p34">
                <a:extLst>
                  <a:ext uri="{FF2B5EF4-FFF2-40B4-BE49-F238E27FC236}">
                    <a16:creationId xmlns:a16="http://schemas.microsoft.com/office/drawing/2014/main" id="{2283BD49-96E3-7A09-30F7-522B6FDDDB4E}"/>
                  </a:ext>
                </a:extLst>
              </p:cNvPr>
              <p:cNvSpPr txBox="1"/>
              <p:nvPr/>
            </p:nvSpPr>
            <p:spPr>
              <a:xfrm>
                <a:off x="9140468" y="6129630"/>
                <a:ext cx="403238" cy="2538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050" b="0" i="0" u="none" strike="noStrike" cap="none" dirty="0">
                    <a:solidFill>
                      <a:srgbClr val="00B0F0"/>
                    </a:solidFill>
                    <a:latin typeface="Arial"/>
                    <a:ea typeface="Arial"/>
                    <a:cs typeface="Arial"/>
                    <a:sym typeface="Arial"/>
                  </a:rPr>
                  <a:t>13</a:t>
                </a:r>
                <a:endParaRPr sz="1400" b="0" i="0" u="none" strike="noStrike" cap="none" dirty="0">
                  <a:solidFill>
                    <a:srgbClr val="00B0F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cxnSp>
          <p:nvCxnSpPr>
            <p:cNvPr id="934" name="Straight Arrow Connector 933">
              <a:extLst>
                <a:ext uri="{FF2B5EF4-FFF2-40B4-BE49-F238E27FC236}">
                  <a16:creationId xmlns:a16="http://schemas.microsoft.com/office/drawing/2014/main" id="{F681F710-647A-551E-AC2E-F2F6B67AEEE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622766" y="3168751"/>
              <a:ext cx="336761" cy="382871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35" name="TextBox 934">
              <a:extLst>
                <a:ext uri="{FF2B5EF4-FFF2-40B4-BE49-F238E27FC236}">
                  <a16:creationId xmlns:a16="http://schemas.microsoft.com/office/drawing/2014/main" id="{23F32E0A-ECA6-50E0-04DC-6C6A73E475B8}"/>
                </a:ext>
              </a:extLst>
            </p:cNvPr>
            <p:cNvSpPr txBox="1"/>
            <p:nvPr/>
          </p:nvSpPr>
          <p:spPr>
            <a:xfrm>
              <a:off x="3444837" y="3195287"/>
              <a:ext cx="9893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tx1"/>
                  </a:solidFill>
                </a:rPr>
                <a:t>(</a:t>
              </a:r>
              <a:r>
                <a:rPr lang="en-US" sz="1600" dirty="0">
                  <a:solidFill>
                    <a:schemeClr val="tx1"/>
                  </a:solidFill>
                </a:rPr>
                <a:t>3.2,-0.7)</a:t>
              </a:r>
            </a:p>
          </p:txBody>
        </p:sp>
        <p:sp>
          <p:nvSpPr>
            <p:cNvPr id="936" name="TextBox 935">
              <a:extLst>
                <a:ext uri="{FF2B5EF4-FFF2-40B4-BE49-F238E27FC236}">
                  <a16:creationId xmlns:a16="http://schemas.microsoft.com/office/drawing/2014/main" id="{A020CF85-34CA-A473-B406-AAB7B561ADB3}"/>
                </a:ext>
              </a:extLst>
            </p:cNvPr>
            <p:cNvSpPr txBox="1"/>
            <p:nvPr/>
          </p:nvSpPr>
          <p:spPr>
            <a:xfrm>
              <a:off x="2100621" y="4302859"/>
              <a:ext cx="80182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(1.5,-1)</a:t>
              </a:r>
            </a:p>
          </p:txBody>
        </p:sp>
        <p:sp>
          <p:nvSpPr>
            <p:cNvPr id="937" name="TextBox 936">
              <a:extLst>
                <a:ext uri="{FF2B5EF4-FFF2-40B4-BE49-F238E27FC236}">
                  <a16:creationId xmlns:a16="http://schemas.microsoft.com/office/drawing/2014/main" id="{838E53BE-FE23-6ED5-D610-81961D68F66F}"/>
                </a:ext>
              </a:extLst>
            </p:cNvPr>
            <p:cNvSpPr txBox="1"/>
            <p:nvPr/>
          </p:nvSpPr>
          <p:spPr>
            <a:xfrm>
              <a:off x="2831356" y="4299803"/>
              <a:ext cx="80182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(2.5,-1)</a:t>
              </a:r>
            </a:p>
          </p:txBody>
        </p:sp>
        <p:sp>
          <p:nvSpPr>
            <p:cNvPr id="938" name="TextBox 937">
              <a:extLst>
                <a:ext uri="{FF2B5EF4-FFF2-40B4-BE49-F238E27FC236}">
                  <a16:creationId xmlns:a16="http://schemas.microsoft.com/office/drawing/2014/main" id="{1E497291-393C-D1C7-EBC7-4275C185BD7A}"/>
                </a:ext>
              </a:extLst>
            </p:cNvPr>
            <p:cNvSpPr txBox="1"/>
            <p:nvPr/>
          </p:nvSpPr>
          <p:spPr>
            <a:xfrm>
              <a:off x="3778870" y="4266122"/>
              <a:ext cx="80182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(3.5,-1)</a:t>
              </a:r>
            </a:p>
          </p:txBody>
        </p:sp>
      </p:grpSp>
      <p:grpSp>
        <p:nvGrpSpPr>
          <p:cNvPr id="1344" name="Group 1343">
            <a:extLst>
              <a:ext uri="{FF2B5EF4-FFF2-40B4-BE49-F238E27FC236}">
                <a16:creationId xmlns:a16="http://schemas.microsoft.com/office/drawing/2014/main" id="{7E257A18-ECFA-BBB7-530C-C8D5E7A9F3E3}"/>
              </a:ext>
            </a:extLst>
          </p:cNvPr>
          <p:cNvGrpSpPr/>
          <p:nvPr/>
        </p:nvGrpSpPr>
        <p:grpSpPr>
          <a:xfrm>
            <a:off x="8483055" y="4113001"/>
            <a:ext cx="492185" cy="364046"/>
            <a:chOff x="9051521" y="6076000"/>
            <a:chExt cx="492185" cy="364046"/>
          </a:xfrm>
        </p:grpSpPr>
        <p:pic>
          <p:nvPicPr>
            <p:cNvPr id="1094" name="Google Shape;1341;p34">
              <a:extLst>
                <a:ext uri="{FF2B5EF4-FFF2-40B4-BE49-F238E27FC236}">
                  <a16:creationId xmlns:a16="http://schemas.microsoft.com/office/drawing/2014/main" id="{45D78442-4D17-565F-6967-FF28162B5C74}"/>
                </a:ext>
              </a:extLst>
            </p:cNvPr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9051521" y="6076000"/>
              <a:ext cx="387278" cy="36404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95" name="Google Shape;1345;p34">
              <a:extLst>
                <a:ext uri="{FF2B5EF4-FFF2-40B4-BE49-F238E27FC236}">
                  <a16:creationId xmlns:a16="http://schemas.microsoft.com/office/drawing/2014/main" id="{C8F55AC4-0E14-0E62-BE66-5BB6B8380231}"/>
                </a:ext>
              </a:extLst>
            </p:cNvPr>
            <p:cNvSpPr txBox="1"/>
            <p:nvPr/>
          </p:nvSpPr>
          <p:spPr>
            <a:xfrm>
              <a:off x="9140468" y="6129630"/>
              <a:ext cx="403238" cy="2538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50" b="0" i="0" u="none" strike="noStrike" cap="none" dirty="0">
                  <a:solidFill>
                    <a:srgbClr val="00B0F0"/>
                  </a:solidFill>
                  <a:latin typeface="Arial"/>
                  <a:ea typeface="Arial"/>
                  <a:cs typeface="Arial"/>
                  <a:sym typeface="Arial"/>
                </a:rPr>
                <a:t>17</a:t>
              </a:r>
              <a:endParaRPr sz="1400" b="0" i="0" u="none" strike="noStrike" cap="none" dirty="0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345" name="Group 1344">
            <a:extLst>
              <a:ext uri="{FF2B5EF4-FFF2-40B4-BE49-F238E27FC236}">
                <a16:creationId xmlns:a16="http://schemas.microsoft.com/office/drawing/2014/main" id="{3AA9D16C-23B5-051C-D8DB-D162008F0EC6}"/>
              </a:ext>
            </a:extLst>
          </p:cNvPr>
          <p:cNvGrpSpPr/>
          <p:nvPr/>
        </p:nvGrpSpPr>
        <p:grpSpPr>
          <a:xfrm>
            <a:off x="7789995" y="4070376"/>
            <a:ext cx="492185" cy="364046"/>
            <a:chOff x="9051521" y="6076000"/>
            <a:chExt cx="492185" cy="364046"/>
          </a:xfrm>
        </p:grpSpPr>
        <p:pic>
          <p:nvPicPr>
            <p:cNvPr id="1090" name="Google Shape;1341;p34">
              <a:extLst>
                <a:ext uri="{FF2B5EF4-FFF2-40B4-BE49-F238E27FC236}">
                  <a16:creationId xmlns:a16="http://schemas.microsoft.com/office/drawing/2014/main" id="{57EBAB39-AB4B-FFA2-B50B-1DDA511F3DE1}"/>
                </a:ext>
              </a:extLst>
            </p:cNvPr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9051521" y="6076000"/>
              <a:ext cx="387278" cy="36404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91" name="Google Shape;1345;p34">
              <a:extLst>
                <a:ext uri="{FF2B5EF4-FFF2-40B4-BE49-F238E27FC236}">
                  <a16:creationId xmlns:a16="http://schemas.microsoft.com/office/drawing/2014/main" id="{51BF81EC-069A-3AFD-53D8-4A26C69C6269}"/>
                </a:ext>
              </a:extLst>
            </p:cNvPr>
            <p:cNvSpPr txBox="1"/>
            <p:nvPr/>
          </p:nvSpPr>
          <p:spPr>
            <a:xfrm>
              <a:off x="9140468" y="6129630"/>
              <a:ext cx="403238" cy="2538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50" b="0" i="0" u="none" strike="noStrike" cap="none" dirty="0">
                  <a:solidFill>
                    <a:srgbClr val="00B0F0"/>
                  </a:solidFill>
                  <a:latin typeface="Arial"/>
                  <a:ea typeface="Arial"/>
                  <a:cs typeface="Arial"/>
                  <a:sym typeface="Arial"/>
                </a:rPr>
                <a:t>16</a:t>
              </a:r>
              <a:endParaRPr sz="1400" b="0" i="0" u="none" strike="noStrike" cap="none" dirty="0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cxnSp>
        <p:nvCxnSpPr>
          <p:cNvPr id="1346" name="Straight Arrow Connector 1345">
            <a:extLst>
              <a:ext uri="{FF2B5EF4-FFF2-40B4-BE49-F238E27FC236}">
                <a16:creationId xmlns:a16="http://schemas.microsoft.com/office/drawing/2014/main" id="{01BF7377-66D4-E21A-8738-226FCB4A3FE1}"/>
              </a:ext>
            </a:extLst>
          </p:cNvPr>
          <p:cNvCxnSpPr>
            <a:cxnSpLocks/>
          </p:cNvCxnSpPr>
          <p:nvPr/>
        </p:nvCxnSpPr>
        <p:spPr>
          <a:xfrm flipH="1">
            <a:off x="7924335" y="3265863"/>
            <a:ext cx="785636" cy="87902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47" name="Group 1346">
            <a:extLst>
              <a:ext uri="{FF2B5EF4-FFF2-40B4-BE49-F238E27FC236}">
                <a16:creationId xmlns:a16="http://schemas.microsoft.com/office/drawing/2014/main" id="{4779E6C6-4393-65A8-F5C6-CC0CE19FB06D}"/>
              </a:ext>
            </a:extLst>
          </p:cNvPr>
          <p:cNvGrpSpPr/>
          <p:nvPr/>
        </p:nvGrpSpPr>
        <p:grpSpPr>
          <a:xfrm>
            <a:off x="8039948" y="3544390"/>
            <a:ext cx="492185" cy="364046"/>
            <a:chOff x="9051521" y="6076000"/>
            <a:chExt cx="492185" cy="364046"/>
          </a:xfrm>
        </p:grpSpPr>
        <p:pic>
          <p:nvPicPr>
            <p:cNvPr id="1405" name="Google Shape;1341;p34">
              <a:extLst>
                <a:ext uri="{FF2B5EF4-FFF2-40B4-BE49-F238E27FC236}">
                  <a16:creationId xmlns:a16="http://schemas.microsoft.com/office/drawing/2014/main" id="{DD7F93C6-1BA1-824F-52AE-A10EA68391C7}"/>
                </a:ext>
              </a:extLst>
            </p:cNvPr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9051521" y="6076000"/>
              <a:ext cx="387278" cy="36404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406" name="Google Shape;1345;p34">
              <a:extLst>
                <a:ext uri="{FF2B5EF4-FFF2-40B4-BE49-F238E27FC236}">
                  <a16:creationId xmlns:a16="http://schemas.microsoft.com/office/drawing/2014/main" id="{879922F3-D055-B8AE-B696-B89F52E1EB79}"/>
                </a:ext>
              </a:extLst>
            </p:cNvPr>
            <p:cNvSpPr txBox="1"/>
            <p:nvPr/>
          </p:nvSpPr>
          <p:spPr>
            <a:xfrm>
              <a:off x="9140468" y="6129630"/>
              <a:ext cx="403238" cy="2538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50" dirty="0">
                  <a:solidFill>
                    <a:srgbClr val="00B0F0"/>
                  </a:solidFill>
                </a:rPr>
                <a:t>19</a:t>
              </a:r>
              <a:endParaRPr sz="1400" b="0" i="0" u="none" strike="noStrike" cap="none" dirty="0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cxnSp>
        <p:nvCxnSpPr>
          <p:cNvPr id="1348" name="Straight Arrow Connector 1347">
            <a:extLst>
              <a:ext uri="{FF2B5EF4-FFF2-40B4-BE49-F238E27FC236}">
                <a16:creationId xmlns:a16="http://schemas.microsoft.com/office/drawing/2014/main" id="{723ED68D-FAAB-4F56-63D7-BA03B1EB88C8}"/>
              </a:ext>
            </a:extLst>
          </p:cNvPr>
          <p:cNvCxnSpPr>
            <a:cxnSpLocks/>
          </p:cNvCxnSpPr>
          <p:nvPr/>
        </p:nvCxnSpPr>
        <p:spPr>
          <a:xfrm>
            <a:off x="8731473" y="3309822"/>
            <a:ext cx="5825" cy="83287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9" name="Straight Arrow Connector 1348">
            <a:extLst>
              <a:ext uri="{FF2B5EF4-FFF2-40B4-BE49-F238E27FC236}">
                <a16:creationId xmlns:a16="http://schemas.microsoft.com/office/drawing/2014/main" id="{E5754B26-DD28-B646-9343-446AD875AD67}"/>
              </a:ext>
            </a:extLst>
          </p:cNvPr>
          <p:cNvCxnSpPr>
            <a:cxnSpLocks/>
            <a:endCxn id="1396" idx="1"/>
          </p:cNvCxnSpPr>
          <p:nvPr/>
        </p:nvCxnSpPr>
        <p:spPr>
          <a:xfrm>
            <a:off x="8751576" y="3303279"/>
            <a:ext cx="508178" cy="103753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2" name="Straight Arrow Connector 1381">
            <a:extLst>
              <a:ext uri="{FF2B5EF4-FFF2-40B4-BE49-F238E27FC236}">
                <a16:creationId xmlns:a16="http://schemas.microsoft.com/office/drawing/2014/main" id="{D042C85C-70C3-62D3-ED24-8017184310F4}"/>
              </a:ext>
            </a:extLst>
          </p:cNvPr>
          <p:cNvCxnSpPr>
            <a:cxnSpLocks/>
          </p:cNvCxnSpPr>
          <p:nvPr/>
        </p:nvCxnSpPr>
        <p:spPr>
          <a:xfrm>
            <a:off x="8850170" y="3310212"/>
            <a:ext cx="178115" cy="22425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84" name="Group 1383">
            <a:extLst>
              <a:ext uri="{FF2B5EF4-FFF2-40B4-BE49-F238E27FC236}">
                <a16:creationId xmlns:a16="http://schemas.microsoft.com/office/drawing/2014/main" id="{A3F1F98B-8B15-E596-E64D-9CC10C3B6EE1}"/>
              </a:ext>
            </a:extLst>
          </p:cNvPr>
          <p:cNvGrpSpPr/>
          <p:nvPr/>
        </p:nvGrpSpPr>
        <p:grpSpPr>
          <a:xfrm>
            <a:off x="8892381" y="3549737"/>
            <a:ext cx="492185" cy="364046"/>
            <a:chOff x="9051521" y="6076000"/>
            <a:chExt cx="492185" cy="364046"/>
          </a:xfrm>
        </p:grpSpPr>
        <p:pic>
          <p:nvPicPr>
            <p:cNvPr id="1397" name="Google Shape;1341;p34">
              <a:extLst>
                <a:ext uri="{FF2B5EF4-FFF2-40B4-BE49-F238E27FC236}">
                  <a16:creationId xmlns:a16="http://schemas.microsoft.com/office/drawing/2014/main" id="{208DBF0A-2023-8B3D-BE6F-AAEA0ED7F08A}"/>
                </a:ext>
              </a:extLst>
            </p:cNvPr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9051521" y="6076000"/>
              <a:ext cx="387278" cy="36404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401" name="Google Shape;1345;p34">
              <a:extLst>
                <a:ext uri="{FF2B5EF4-FFF2-40B4-BE49-F238E27FC236}">
                  <a16:creationId xmlns:a16="http://schemas.microsoft.com/office/drawing/2014/main" id="{8F394B81-425B-422C-6254-03DD47A5F9BC}"/>
                </a:ext>
              </a:extLst>
            </p:cNvPr>
            <p:cNvSpPr txBox="1"/>
            <p:nvPr/>
          </p:nvSpPr>
          <p:spPr>
            <a:xfrm>
              <a:off x="9140468" y="6129630"/>
              <a:ext cx="403238" cy="2538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50" b="0" i="0" u="none" strike="noStrike" cap="none" dirty="0">
                  <a:solidFill>
                    <a:srgbClr val="00B0F0"/>
                  </a:solidFill>
                  <a:latin typeface="Arial"/>
                  <a:ea typeface="Arial"/>
                  <a:cs typeface="Arial"/>
                  <a:sym typeface="Arial"/>
                </a:rPr>
                <a:t>20</a:t>
              </a:r>
              <a:endParaRPr sz="1400" b="0" i="0" u="none" strike="noStrike" cap="none" dirty="0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385" name="Group 1384">
            <a:extLst>
              <a:ext uri="{FF2B5EF4-FFF2-40B4-BE49-F238E27FC236}">
                <a16:creationId xmlns:a16="http://schemas.microsoft.com/office/drawing/2014/main" id="{82CFB921-CE08-5174-96D8-C95AC41356BF}"/>
              </a:ext>
            </a:extLst>
          </p:cNvPr>
          <p:cNvGrpSpPr/>
          <p:nvPr/>
        </p:nvGrpSpPr>
        <p:grpSpPr>
          <a:xfrm>
            <a:off x="9170807" y="4160241"/>
            <a:ext cx="492185" cy="364046"/>
            <a:chOff x="9051521" y="6076000"/>
            <a:chExt cx="492185" cy="364046"/>
          </a:xfrm>
        </p:grpSpPr>
        <p:pic>
          <p:nvPicPr>
            <p:cNvPr id="1395" name="Google Shape;1341;p34">
              <a:extLst>
                <a:ext uri="{FF2B5EF4-FFF2-40B4-BE49-F238E27FC236}">
                  <a16:creationId xmlns:a16="http://schemas.microsoft.com/office/drawing/2014/main" id="{EDFCB382-0630-A40D-29D4-093C763DA9D9}"/>
                </a:ext>
              </a:extLst>
            </p:cNvPr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9051521" y="6076000"/>
              <a:ext cx="387278" cy="36404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396" name="Google Shape;1345;p34">
              <a:extLst>
                <a:ext uri="{FF2B5EF4-FFF2-40B4-BE49-F238E27FC236}">
                  <a16:creationId xmlns:a16="http://schemas.microsoft.com/office/drawing/2014/main" id="{94C21534-1DDB-69CF-3554-F8DC951654B1}"/>
                </a:ext>
              </a:extLst>
            </p:cNvPr>
            <p:cNvSpPr txBox="1"/>
            <p:nvPr/>
          </p:nvSpPr>
          <p:spPr>
            <a:xfrm>
              <a:off x="9140468" y="6129630"/>
              <a:ext cx="403238" cy="2538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50" b="0" i="0" u="none" strike="noStrike" cap="none" dirty="0">
                  <a:solidFill>
                    <a:srgbClr val="00B0F0"/>
                  </a:solidFill>
                  <a:latin typeface="Arial"/>
                  <a:ea typeface="Arial"/>
                  <a:cs typeface="Arial"/>
                  <a:sym typeface="Arial"/>
                </a:rPr>
                <a:t>18</a:t>
              </a:r>
              <a:endParaRPr sz="1400" b="0" i="0" u="none" strike="noStrike" cap="none" dirty="0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cxnSp>
        <p:nvCxnSpPr>
          <p:cNvPr id="1386" name="Straight Arrow Connector 1385">
            <a:extLst>
              <a:ext uri="{FF2B5EF4-FFF2-40B4-BE49-F238E27FC236}">
                <a16:creationId xmlns:a16="http://schemas.microsoft.com/office/drawing/2014/main" id="{9853A9C3-E0C0-4BB4-4EE3-EAEEF3227199}"/>
              </a:ext>
            </a:extLst>
          </p:cNvPr>
          <p:cNvCxnSpPr>
            <a:cxnSpLocks/>
          </p:cNvCxnSpPr>
          <p:nvPr/>
        </p:nvCxnSpPr>
        <p:spPr>
          <a:xfrm flipH="1">
            <a:off x="8153746" y="3316745"/>
            <a:ext cx="336761" cy="38287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7" name="TextBox 1386">
            <a:extLst>
              <a:ext uri="{FF2B5EF4-FFF2-40B4-BE49-F238E27FC236}">
                <a16:creationId xmlns:a16="http://schemas.microsoft.com/office/drawing/2014/main" id="{44978631-E8D2-38CB-0A85-B753F909F8B0}"/>
              </a:ext>
            </a:extLst>
          </p:cNvPr>
          <p:cNvSpPr txBox="1"/>
          <p:nvPr/>
        </p:nvSpPr>
        <p:spPr>
          <a:xfrm>
            <a:off x="8975817" y="3343281"/>
            <a:ext cx="9557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(5.7,-0.7)</a:t>
            </a:r>
          </a:p>
        </p:txBody>
      </p:sp>
      <p:sp>
        <p:nvSpPr>
          <p:cNvPr id="1388" name="TextBox 1387">
            <a:extLst>
              <a:ext uri="{FF2B5EF4-FFF2-40B4-BE49-F238E27FC236}">
                <a16:creationId xmlns:a16="http://schemas.microsoft.com/office/drawing/2014/main" id="{31AD8BD4-6D13-5756-3C5E-B50E2249438A}"/>
              </a:ext>
            </a:extLst>
          </p:cNvPr>
          <p:cNvSpPr txBox="1"/>
          <p:nvPr/>
        </p:nvSpPr>
        <p:spPr>
          <a:xfrm>
            <a:off x="7631601" y="4450853"/>
            <a:ext cx="6479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(4,-1)</a:t>
            </a:r>
          </a:p>
        </p:txBody>
      </p:sp>
      <p:sp>
        <p:nvSpPr>
          <p:cNvPr id="1389" name="TextBox 1388">
            <a:extLst>
              <a:ext uri="{FF2B5EF4-FFF2-40B4-BE49-F238E27FC236}">
                <a16:creationId xmlns:a16="http://schemas.microsoft.com/office/drawing/2014/main" id="{B14D1B73-BA44-D7B4-053D-9E7E504BF03F}"/>
              </a:ext>
            </a:extLst>
          </p:cNvPr>
          <p:cNvSpPr txBox="1"/>
          <p:nvPr/>
        </p:nvSpPr>
        <p:spPr>
          <a:xfrm>
            <a:off x="8362336" y="4447797"/>
            <a:ext cx="6479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(5,-1)</a:t>
            </a:r>
          </a:p>
        </p:txBody>
      </p:sp>
      <p:sp>
        <p:nvSpPr>
          <p:cNvPr id="1390" name="TextBox 1389">
            <a:extLst>
              <a:ext uri="{FF2B5EF4-FFF2-40B4-BE49-F238E27FC236}">
                <a16:creationId xmlns:a16="http://schemas.microsoft.com/office/drawing/2014/main" id="{55C569D1-86C9-0CB5-D5B2-AC3923057232}"/>
              </a:ext>
            </a:extLst>
          </p:cNvPr>
          <p:cNvSpPr txBox="1"/>
          <p:nvPr/>
        </p:nvSpPr>
        <p:spPr>
          <a:xfrm>
            <a:off x="9309850" y="4414116"/>
            <a:ext cx="6479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(6,-1)</a:t>
            </a:r>
          </a:p>
        </p:txBody>
      </p:sp>
      <p:sp>
        <p:nvSpPr>
          <p:cNvPr id="1096" name="TextBox 1095">
            <a:extLst>
              <a:ext uri="{FF2B5EF4-FFF2-40B4-BE49-F238E27FC236}">
                <a16:creationId xmlns:a16="http://schemas.microsoft.com/office/drawing/2014/main" id="{5E0FC867-1FA5-1BCC-535E-2286512594F0}"/>
              </a:ext>
            </a:extLst>
          </p:cNvPr>
          <p:cNvSpPr txBox="1"/>
          <p:nvPr/>
        </p:nvSpPr>
        <p:spPr>
          <a:xfrm>
            <a:off x="4632590" y="3309822"/>
            <a:ext cx="9557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(1.8,-0.7)</a:t>
            </a:r>
          </a:p>
        </p:txBody>
      </p:sp>
      <p:sp>
        <p:nvSpPr>
          <p:cNvPr id="1098" name="TextBox 1097">
            <a:extLst>
              <a:ext uri="{FF2B5EF4-FFF2-40B4-BE49-F238E27FC236}">
                <a16:creationId xmlns:a16="http://schemas.microsoft.com/office/drawing/2014/main" id="{23098D16-7D99-75C4-CBA8-52289CADC4EA}"/>
              </a:ext>
            </a:extLst>
          </p:cNvPr>
          <p:cNvSpPr txBox="1"/>
          <p:nvPr/>
        </p:nvSpPr>
        <p:spPr>
          <a:xfrm>
            <a:off x="7328060" y="3351434"/>
            <a:ext cx="9557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(4.3,-0.7)</a:t>
            </a:r>
          </a:p>
        </p:txBody>
      </p:sp>
      <p:sp>
        <p:nvSpPr>
          <p:cNvPr id="1102" name="Google Shape;954;p34">
            <a:extLst>
              <a:ext uri="{FF2B5EF4-FFF2-40B4-BE49-F238E27FC236}">
                <a16:creationId xmlns:a16="http://schemas.microsoft.com/office/drawing/2014/main" id="{AE1BB46D-51BC-5C19-1FFB-5304188D6F6D}"/>
              </a:ext>
            </a:extLst>
          </p:cNvPr>
          <p:cNvSpPr txBox="1"/>
          <p:nvPr/>
        </p:nvSpPr>
        <p:spPr>
          <a:xfrm>
            <a:off x="6714799" y="2058560"/>
            <a:ext cx="1698769" cy="276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50" tIns="34275" rIns="68550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802.11 soft AP</a:t>
            </a:r>
            <a:endParaRPr sz="135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108" name="Google Shape;1140;p34">
            <a:extLst>
              <a:ext uri="{FF2B5EF4-FFF2-40B4-BE49-F238E27FC236}">
                <a16:creationId xmlns:a16="http://schemas.microsoft.com/office/drawing/2014/main" id="{08C67DC4-4EEB-4197-E343-C9FE7A806A2C}"/>
              </a:ext>
            </a:extLst>
          </p:cNvPr>
          <p:cNvCxnSpPr>
            <a:cxnSpLocks/>
          </p:cNvCxnSpPr>
          <p:nvPr/>
        </p:nvCxnSpPr>
        <p:spPr>
          <a:xfrm flipH="1" flipV="1">
            <a:off x="7532424" y="1865886"/>
            <a:ext cx="304572" cy="4234"/>
          </a:xfrm>
          <a:prstGeom prst="straightConnector1">
            <a:avLst/>
          </a:prstGeom>
          <a:noFill/>
          <a:ln w="31750" cap="flat" cmpd="sng">
            <a:solidFill>
              <a:srgbClr val="FFC000"/>
            </a:solidFill>
            <a:prstDash val="solid"/>
            <a:round/>
            <a:headEnd type="triangle" w="med" len="med"/>
            <a:tailEnd type="triangle" w="med" len="med"/>
          </a:ln>
        </p:spPr>
      </p:cxnSp>
      <p:grpSp>
        <p:nvGrpSpPr>
          <p:cNvPr id="1109" name="Group 1108">
            <a:extLst>
              <a:ext uri="{FF2B5EF4-FFF2-40B4-BE49-F238E27FC236}">
                <a16:creationId xmlns:a16="http://schemas.microsoft.com/office/drawing/2014/main" id="{538D316B-EF90-7997-82F4-E2E7AD2766E8}"/>
              </a:ext>
            </a:extLst>
          </p:cNvPr>
          <p:cNvGrpSpPr/>
          <p:nvPr/>
        </p:nvGrpSpPr>
        <p:grpSpPr>
          <a:xfrm>
            <a:off x="7115085" y="1684886"/>
            <a:ext cx="492185" cy="364046"/>
            <a:chOff x="9051521" y="6076000"/>
            <a:chExt cx="492185" cy="364046"/>
          </a:xfrm>
        </p:grpSpPr>
        <p:pic>
          <p:nvPicPr>
            <p:cNvPr id="1114" name="Google Shape;1341;p34">
              <a:extLst>
                <a:ext uri="{FF2B5EF4-FFF2-40B4-BE49-F238E27FC236}">
                  <a16:creationId xmlns:a16="http://schemas.microsoft.com/office/drawing/2014/main" id="{4E131ABF-8212-2908-24A7-B5EBAA33CEE0}"/>
                </a:ext>
              </a:extLst>
            </p:cNvPr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9051521" y="6076000"/>
              <a:ext cx="387278" cy="36404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15" name="Google Shape;1345;p34">
              <a:extLst>
                <a:ext uri="{FF2B5EF4-FFF2-40B4-BE49-F238E27FC236}">
                  <a16:creationId xmlns:a16="http://schemas.microsoft.com/office/drawing/2014/main" id="{1E09CC4E-7DD9-FB50-A56D-ABC88A6A152E}"/>
                </a:ext>
              </a:extLst>
            </p:cNvPr>
            <p:cNvSpPr txBox="1"/>
            <p:nvPr/>
          </p:nvSpPr>
          <p:spPr>
            <a:xfrm>
              <a:off x="9140468" y="6129630"/>
              <a:ext cx="403238" cy="2538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50" b="0" i="0" u="none" strike="noStrike" cap="none" dirty="0">
                  <a:solidFill>
                    <a:srgbClr val="00B0F0"/>
                  </a:solidFill>
                  <a:latin typeface="Arial"/>
                  <a:ea typeface="Arial"/>
                  <a:cs typeface="Arial"/>
                  <a:sym typeface="Arial"/>
                </a:rPr>
                <a:t>22</a:t>
              </a:r>
              <a:endParaRPr sz="1400" b="0" i="0" u="none" strike="noStrike" cap="none" dirty="0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113" name="TextBox 1112">
            <a:extLst>
              <a:ext uri="{FF2B5EF4-FFF2-40B4-BE49-F238E27FC236}">
                <a16:creationId xmlns:a16="http://schemas.microsoft.com/office/drawing/2014/main" id="{9368536A-B82E-C0B7-6462-E9D230A40A1F}"/>
              </a:ext>
            </a:extLst>
          </p:cNvPr>
          <p:cNvSpPr txBox="1"/>
          <p:nvPr/>
        </p:nvSpPr>
        <p:spPr>
          <a:xfrm>
            <a:off x="6650986" y="1664646"/>
            <a:ext cx="5790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(3,2)</a:t>
            </a:r>
          </a:p>
        </p:txBody>
      </p:sp>
      <p:sp>
        <p:nvSpPr>
          <p:cNvPr id="1117" name="TextBox 1116">
            <a:extLst>
              <a:ext uri="{FF2B5EF4-FFF2-40B4-BE49-F238E27FC236}">
                <a16:creationId xmlns:a16="http://schemas.microsoft.com/office/drawing/2014/main" id="{1B3D06AB-3A6A-68E0-E08A-86051912AFD1}"/>
              </a:ext>
            </a:extLst>
          </p:cNvPr>
          <p:cNvSpPr txBox="1"/>
          <p:nvPr/>
        </p:nvSpPr>
        <p:spPr>
          <a:xfrm>
            <a:off x="3718141" y="1470595"/>
            <a:ext cx="32079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7030A0"/>
                </a:solidFill>
              </a:rPr>
              <a:t>Someone waiting for the train downloading their </a:t>
            </a:r>
          </a:p>
          <a:p>
            <a:r>
              <a:rPr lang="en-US" sz="1200" dirty="0">
                <a:solidFill>
                  <a:srgbClr val="7030A0"/>
                </a:solidFill>
              </a:rPr>
              <a:t>favorite music playlist to their watch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439DE3BA-8B26-46C9-8511-B82A9B24C34A}"/>
              </a:ext>
            </a:extLst>
          </p:cNvPr>
          <p:cNvCxnSpPr>
            <a:cxnSpLocks/>
          </p:cNvCxnSpPr>
          <p:nvPr/>
        </p:nvCxnSpPr>
        <p:spPr>
          <a:xfrm>
            <a:off x="5855515" y="2217420"/>
            <a:ext cx="0" cy="47662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0EB77CB5-59AB-8CB8-5179-E38BBB1D1AB7}"/>
              </a:ext>
            </a:extLst>
          </p:cNvPr>
          <p:cNvCxnSpPr>
            <a:cxnSpLocks/>
          </p:cNvCxnSpPr>
          <p:nvPr/>
        </p:nvCxnSpPr>
        <p:spPr>
          <a:xfrm>
            <a:off x="8660650" y="2246007"/>
            <a:ext cx="0" cy="47662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oup 12">
            <a:extLst>
              <a:ext uri="{FF2B5EF4-FFF2-40B4-BE49-F238E27FC236}">
                <a16:creationId xmlns:a16="http://schemas.microsoft.com/office/drawing/2014/main" id="{F6435C5C-8572-5512-4A5C-098F38BDCCD9}"/>
              </a:ext>
            </a:extLst>
          </p:cNvPr>
          <p:cNvGrpSpPr/>
          <p:nvPr/>
        </p:nvGrpSpPr>
        <p:grpSpPr>
          <a:xfrm>
            <a:off x="80815" y="4414116"/>
            <a:ext cx="1992853" cy="2073441"/>
            <a:chOff x="-69179" y="4403654"/>
            <a:chExt cx="1992853" cy="2073441"/>
          </a:xfrm>
        </p:grpSpPr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32D8B07D-4419-B8DD-E387-8E5D2A78A9B0}"/>
                </a:ext>
              </a:extLst>
            </p:cNvPr>
            <p:cNvGrpSpPr/>
            <p:nvPr/>
          </p:nvGrpSpPr>
          <p:grpSpPr>
            <a:xfrm>
              <a:off x="-58376" y="4403654"/>
              <a:ext cx="1941816" cy="1444814"/>
              <a:chOff x="-58376" y="4403654"/>
              <a:chExt cx="1941816" cy="1444814"/>
            </a:xfrm>
          </p:grpSpPr>
          <p:sp>
            <p:nvSpPr>
              <p:cNvPr id="17" name="Google Shape;954;p34">
                <a:extLst>
                  <a:ext uri="{FF2B5EF4-FFF2-40B4-BE49-F238E27FC236}">
                    <a16:creationId xmlns:a16="http://schemas.microsoft.com/office/drawing/2014/main" id="{8407C06D-87F1-8C83-3127-4EE80CE64CE1}"/>
                  </a:ext>
                </a:extLst>
              </p:cNvPr>
              <p:cNvSpPr txBox="1"/>
              <p:nvPr/>
            </p:nvSpPr>
            <p:spPr>
              <a:xfrm>
                <a:off x="184671" y="5571499"/>
                <a:ext cx="1698769" cy="27696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68550" tIns="34275" rIns="68550" bIns="34275" anchor="t" anchorCtr="0">
                <a:sp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350" b="0" i="0" u="none" strike="noStrike" cap="none" dirty="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802.11 soft AP</a:t>
                </a:r>
                <a:endParaRPr sz="1350" b="0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18" name="Group 17">
                <a:extLst>
                  <a:ext uri="{FF2B5EF4-FFF2-40B4-BE49-F238E27FC236}">
                    <a16:creationId xmlns:a16="http://schemas.microsoft.com/office/drawing/2014/main" id="{25A87541-10C5-11DF-6EAF-C3B4A9E54EA3}"/>
                  </a:ext>
                </a:extLst>
              </p:cNvPr>
              <p:cNvGrpSpPr/>
              <p:nvPr/>
            </p:nvGrpSpPr>
            <p:grpSpPr>
              <a:xfrm>
                <a:off x="-58376" y="4403654"/>
                <a:ext cx="1197339" cy="1177224"/>
                <a:chOff x="-58376" y="4403654"/>
                <a:chExt cx="1197339" cy="1177224"/>
              </a:xfrm>
            </p:grpSpPr>
            <p:cxnSp>
              <p:nvCxnSpPr>
                <p:cNvPr id="20" name="Google Shape;1140;p34">
                  <a:extLst>
                    <a:ext uri="{FF2B5EF4-FFF2-40B4-BE49-F238E27FC236}">
                      <a16:creationId xmlns:a16="http://schemas.microsoft.com/office/drawing/2014/main" id="{097DE9AD-3CAE-B26E-1713-FEEB6956A15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21522" y="4837675"/>
                  <a:ext cx="0" cy="322024"/>
                </a:xfrm>
                <a:prstGeom prst="straightConnector1">
                  <a:avLst/>
                </a:prstGeom>
                <a:noFill/>
                <a:ln w="31750" cap="flat" cmpd="sng">
                  <a:solidFill>
                    <a:srgbClr val="FFC000"/>
                  </a:solidFill>
                  <a:prstDash val="solid"/>
                  <a:round/>
                  <a:headEnd type="triangle" w="med" len="med"/>
                  <a:tailEnd type="triangle" w="med" len="med"/>
                </a:ln>
              </p:spPr>
            </p:cxnSp>
            <p:grpSp>
              <p:nvGrpSpPr>
                <p:cNvPr id="21" name="Group 20">
                  <a:extLst>
                    <a:ext uri="{FF2B5EF4-FFF2-40B4-BE49-F238E27FC236}">
                      <a16:creationId xmlns:a16="http://schemas.microsoft.com/office/drawing/2014/main" id="{C750B9B8-17A3-4338-65B0-DBE2530F7020}"/>
                    </a:ext>
                  </a:extLst>
                </p:cNvPr>
                <p:cNvGrpSpPr/>
                <p:nvPr/>
              </p:nvGrpSpPr>
              <p:grpSpPr>
                <a:xfrm>
                  <a:off x="646778" y="5192703"/>
                  <a:ext cx="492185" cy="364046"/>
                  <a:chOff x="9051521" y="6076000"/>
                  <a:chExt cx="492185" cy="364046"/>
                </a:xfrm>
              </p:grpSpPr>
              <p:pic>
                <p:nvPicPr>
                  <p:cNvPr id="24" name="Google Shape;1341;p34">
                    <a:extLst>
                      <a:ext uri="{FF2B5EF4-FFF2-40B4-BE49-F238E27FC236}">
                        <a16:creationId xmlns:a16="http://schemas.microsoft.com/office/drawing/2014/main" id="{551F5238-4FD6-B58E-48BB-E85EF7C9995B}"/>
                      </a:ext>
                    </a:extLst>
                  </p:cNvPr>
                  <p:cNvPicPr preferRelativeResize="0"/>
                  <p:nvPr/>
                </p:nvPicPr>
                <p:blipFill rotWithShape="1">
                  <a:blip r:embed="rId4">
                    <a:alphaModFix/>
                  </a:blip>
                  <a:srcRect/>
                  <a:stretch/>
                </p:blipFill>
                <p:spPr>
                  <a:xfrm>
                    <a:off x="9051521" y="6076000"/>
                    <a:ext cx="387278" cy="364046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</p:pic>
              <p:sp>
                <p:nvSpPr>
                  <p:cNvPr id="25" name="Google Shape;1345;p34">
                    <a:extLst>
                      <a:ext uri="{FF2B5EF4-FFF2-40B4-BE49-F238E27FC236}">
                        <a16:creationId xmlns:a16="http://schemas.microsoft.com/office/drawing/2014/main" id="{695A1E4F-DA82-FE20-1C66-5680928B1979}"/>
                      </a:ext>
                    </a:extLst>
                  </p:cNvPr>
                  <p:cNvSpPr txBox="1"/>
                  <p:nvPr/>
                </p:nvSpPr>
                <p:spPr>
                  <a:xfrm>
                    <a:off x="9140468" y="6129630"/>
                    <a:ext cx="403238" cy="253875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spcFirstLastPara="1" wrap="square" lIns="91425" tIns="45700" rIns="91425" bIns="45700" anchor="t" anchorCtr="0">
                    <a:spAutoFit/>
                  </a:bodyPr>
                  <a:lstStyle/>
                  <a:p>
                    <a:pPr marL="0" marR="0" lvl="0" indent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en-US" sz="1050" dirty="0">
                        <a:solidFill>
                          <a:srgbClr val="00B0F0"/>
                        </a:solidFill>
                      </a:rPr>
                      <a:t>7</a:t>
                    </a:r>
                    <a:endParaRPr sz="1400" b="0" i="0" u="none" strike="noStrike" cap="none" dirty="0">
                      <a:solidFill>
                        <a:srgbClr val="00B0F0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</p:grpSp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869B4AD4-9A05-53B5-C7E4-CE776245DA19}"/>
                    </a:ext>
                  </a:extLst>
                </p:cNvPr>
                <p:cNvSpPr txBox="1"/>
                <p:nvPr/>
              </p:nvSpPr>
              <p:spPr>
                <a:xfrm>
                  <a:off x="29145" y="4403654"/>
                  <a:ext cx="716863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600" dirty="0">
                      <a:solidFill>
                        <a:schemeClr val="tx1"/>
                      </a:solidFill>
                    </a:rPr>
                    <a:t>(-3,-1)</a:t>
                  </a:r>
                </a:p>
              </p:txBody>
            </p:sp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C690AD7A-34E5-B84D-01EA-2E8CF6379079}"/>
                    </a:ext>
                  </a:extLst>
                </p:cNvPr>
                <p:cNvSpPr txBox="1"/>
                <p:nvPr/>
              </p:nvSpPr>
              <p:spPr>
                <a:xfrm>
                  <a:off x="-58376" y="5242324"/>
                  <a:ext cx="716863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600" dirty="0">
                      <a:solidFill>
                        <a:schemeClr val="tx1"/>
                      </a:solidFill>
                    </a:rPr>
                    <a:t>(-3,-2)</a:t>
                  </a:r>
                </a:p>
              </p:txBody>
            </p:sp>
          </p:grpSp>
        </p:grp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118B65A1-5676-43E6-57D8-66EAD567D0B6}"/>
                </a:ext>
              </a:extLst>
            </p:cNvPr>
            <p:cNvSpPr txBox="1"/>
            <p:nvPr/>
          </p:nvSpPr>
          <p:spPr>
            <a:xfrm>
              <a:off x="-69179" y="6015430"/>
              <a:ext cx="199285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srgbClr val="7030A0"/>
                  </a:solidFill>
                </a:rPr>
                <a:t>Someone waiting for a friend</a:t>
              </a:r>
            </a:p>
            <a:p>
              <a:r>
                <a:rPr lang="en-US" sz="1200" dirty="0">
                  <a:solidFill>
                    <a:srgbClr val="7030A0"/>
                  </a:solidFill>
                </a:rPr>
                <a:t>while using MR headset</a:t>
              </a:r>
            </a:p>
          </p:txBody>
        </p:sp>
      </p:grpSp>
      <p:pic>
        <p:nvPicPr>
          <p:cNvPr id="45" name="Picture 44">
            <a:extLst>
              <a:ext uri="{FF2B5EF4-FFF2-40B4-BE49-F238E27FC236}">
                <a16:creationId xmlns:a16="http://schemas.microsoft.com/office/drawing/2014/main" id="{DEA0ADF4-2624-08B9-E9A4-C4CE1F9DF71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53002" y="1765023"/>
            <a:ext cx="205132" cy="22722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76CABAE-51BC-3C9D-DACC-0593927C1B03}"/>
              </a:ext>
            </a:extLst>
          </p:cNvPr>
          <p:cNvSpPr txBox="1">
            <a:spLocks/>
          </p:cNvSpPr>
          <p:nvPr/>
        </p:nvSpPr>
        <p:spPr bwMode="auto">
          <a:xfrm>
            <a:off x="902645" y="57752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/>
              <a:t>Data Offload: Train Use Case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45633DCE-0ACD-4528-EF65-8E02D89FC0FA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de-DE" dirty="0"/>
              <a:t>July 2024</a:t>
            </a:r>
            <a:endParaRPr lang="en-GB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480E160-E55F-8FE8-35FC-ED30B1AFCE15}"/>
              </a:ext>
            </a:extLst>
          </p:cNvPr>
          <p:cNvSpPr txBox="1"/>
          <p:nvPr/>
        </p:nvSpPr>
        <p:spPr>
          <a:xfrm>
            <a:off x="9461373" y="6522739"/>
            <a:ext cx="245921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dirty="0">
                <a:solidFill>
                  <a:schemeClr val="tx1"/>
                </a:solidFill>
              </a:rPr>
              <a:t>Carlos Aldana, Meta Platforms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F02BEC4-2F27-5762-2636-BD1A7586F0D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49664" y="4406334"/>
            <a:ext cx="549474" cy="376365"/>
          </a:xfrm>
          <a:prstGeom prst="rect">
            <a:avLst/>
          </a:prstGeom>
        </p:spPr>
      </p:pic>
      <p:sp>
        <p:nvSpPr>
          <p:cNvPr id="27" name="Slide Number Placeholder 3">
            <a:extLst>
              <a:ext uri="{FF2B5EF4-FFF2-40B4-BE49-F238E27FC236}">
                <a16:creationId xmlns:a16="http://schemas.microsoft.com/office/drawing/2014/main" id="{C25BC369-A287-86A1-FE26-511E5AF55D53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5380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F14A55-3379-D0C4-0642-B8E9153DE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in </a:t>
            </a:r>
            <a:r>
              <a:rPr lang="en-US" dirty="0" err="1"/>
              <a:t>Coex</a:t>
            </a:r>
            <a:r>
              <a:rPr lang="en-US" dirty="0"/>
              <a:t> SC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4F3BAF5-BE4B-70E2-3FB9-ACCDE93304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1981201"/>
            <a:ext cx="11230271" cy="411321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11-24-148r0 concluded that NB </a:t>
            </a:r>
            <a:r>
              <a:rPr lang="en-US" sz="2800" dirty="0"/>
              <a:t>should adopt a mandatory </a:t>
            </a:r>
            <a:r>
              <a:rPr lang="en-US" sz="2800" dirty="0" err="1"/>
              <a:t>coex</a:t>
            </a:r>
            <a:r>
              <a:rPr lang="en-US" sz="2800" dirty="0"/>
              <a:t> mechanism to enable shared use of the spectrum and adequate performance for both 802.11 and NB.  This mandatory mechanism should consist of one or more of LBT or other techniques.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11-24-360r4 (coauthored by 8 individuals from Meta, BCA, Qualcomm, Cisco, Intel, HPE, and </a:t>
            </a:r>
            <a:r>
              <a:rPr lang="en-US" sz="2800" dirty="0" err="1"/>
              <a:t>Mediatek</a:t>
            </a:r>
            <a:r>
              <a:rPr lang="en-US" sz="2800" dirty="0"/>
              <a:t>) recommends to make either</a:t>
            </a:r>
            <a:r>
              <a:rPr lang="en-US" dirty="0"/>
              <a:t> CSMA-CA (with</a:t>
            </a:r>
            <a:r>
              <a:rPr lang="en-US" sz="2800" dirty="0"/>
              <a:t> CCA mode 1) or SSBD with a provided set of parameters mandatory for NB-Data and NBA-MMS transmissions.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0" indent="0"/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3D7D698-6513-5482-5868-67381B083336}"/>
              </a:ext>
            </a:extLst>
          </p:cNvPr>
          <p:cNvSpPr>
            <a:spLocks noGrp="1"/>
          </p:cNvSpPr>
          <p:nvPr>
            <p:ph type="ftr" idx="13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Carlos Aldana, Meta Platforms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1571312-6042-3FD9-189D-C513175FA8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78CC543C-E175-AAE0-1268-03AB2498F760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de-DE" dirty="0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62751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752560-0980-CF2F-487A-94C8C0D21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in 802.15.4ab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614AC2-986F-2BA5-3922-35F3E133C1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51AF926-B530-9181-514D-D60878469FD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dirty="0"/>
              <a:t>July 2024</a:t>
            </a:r>
            <a:endParaRPr lang="en-GB" dirty="0"/>
          </a:p>
        </p:txBody>
      </p:sp>
      <p:sp>
        <p:nvSpPr>
          <p:cNvPr id="7" name="Inhaltsplatzhalter 2">
            <a:extLst>
              <a:ext uri="{FF2B5EF4-FFF2-40B4-BE49-F238E27FC236}">
                <a16:creationId xmlns:a16="http://schemas.microsoft.com/office/drawing/2014/main" id="{AAD2F6E7-A474-2AA5-35B2-972CA9A0DE6E}"/>
              </a:ext>
            </a:extLst>
          </p:cNvPr>
          <p:cNvSpPr txBox="1">
            <a:spLocks/>
          </p:cNvSpPr>
          <p:nvPr/>
        </p:nvSpPr>
        <p:spPr bwMode="auto">
          <a:xfrm>
            <a:off x="929217" y="1988840"/>
            <a:ext cx="10510191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kern="0" dirty="0"/>
              <a:t>15-24-212r5 proposes a possible technical solutions for discussion: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kern="0" dirty="0"/>
              <a:t>CSMA-CA with CCA mode 1 (i.e., LBT) shall be used as the channel access mechanism before every TX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kern="0" dirty="0"/>
              <a:t>15-24-295r2 (coauthored by individuals from </a:t>
            </a:r>
            <a:r>
              <a:rPr lang="en-US" kern="0" dirty="0" err="1"/>
              <a:t>Mediatek</a:t>
            </a:r>
            <a:r>
              <a:rPr lang="en-US" kern="0" dirty="0"/>
              <a:t>, QC, HPE, Cisco, and Meta) suggests 802.15.4ab adopt a baseline channel access mechanism for NB and proposes to withdraw LBT related comments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kern="0" dirty="0"/>
              <a:t>802.15.4ab is working through 1471 comments received on Draft 1.0.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kern="0" dirty="0"/>
              <a:t>802.19 voted 11 Y, 10 N on </a:t>
            </a:r>
            <a:r>
              <a:rPr lang="en-US" kern="0" dirty="0" err="1"/>
              <a:t>Coex</a:t>
            </a:r>
            <a:r>
              <a:rPr lang="en-US" kern="0" dirty="0"/>
              <a:t> document from 802.15.4ab (15-23-452r7)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kern="0" dirty="0"/>
              <a:t>47 comments received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kern="0" dirty="0"/>
              <a:t>Comments consolidated can be found in 15-24-371r1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kern="0" dirty="0"/>
          </a:p>
        </p:txBody>
      </p:sp>
      <p:sp>
        <p:nvSpPr>
          <p:cNvPr id="9" name="Fußzeilenplatzhalter 5">
            <a:extLst>
              <a:ext uri="{FF2B5EF4-FFF2-40B4-BE49-F238E27FC236}">
                <a16:creationId xmlns:a16="http://schemas.microsoft.com/office/drawing/2014/main" id="{335FBC91-7995-866A-BD47-00B32E6601AD}"/>
              </a:ext>
            </a:extLst>
          </p:cNvPr>
          <p:cNvSpPr txBox="1">
            <a:spLocks/>
          </p:cNvSpPr>
          <p:nvPr/>
        </p:nvSpPr>
        <p:spPr>
          <a:xfrm>
            <a:off x="9480376" y="6461947"/>
            <a:ext cx="4246027" cy="36004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sz="1200" dirty="0">
                <a:solidFill>
                  <a:schemeClr val="tx1"/>
                </a:solidFill>
              </a:rPr>
              <a:t>Carlos Aldana, Meta Platforms</a:t>
            </a:r>
          </a:p>
        </p:txBody>
      </p:sp>
    </p:spTree>
    <p:extLst>
      <p:ext uri="{BB962C8B-B14F-4D97-AF65-F5344CB8AC3E}">
        <p14:creationId xmlns:p14="http://schemas.microsoft.com/office/powerpoint/2010/main" val="10118262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96B22E-294A-C462-2013-BA54C13B9F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</a:t>
            </a:r>
            <a:r>
              <a:rPr lang="en-US"/>
              <a:t>Way Forward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7A37EB-6BDC-E1EB-DE85-72CFE9727F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Adopt SSBD as baseline mechanism as suggested in comment with CID 988.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798040-EF18-1CBC-8C7E-3E3BC35C71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8072561-3ECE-33F6-12F4-CDA3A005F5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dirty="0"/>
              <a:t>July 2024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6C2F2B36-7FC6-13ED-C395-AAEED2C959C7}"/>
              </a:ext>
            </a:extLst>
          </p:cNvPr>
          <p:cNvSpPr>
            <a:spLocks noGrp="1"/>
          </p:cNvSpPr>
          <p:nvPr>
            <p:ph type="ftr" idx="16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Carlos Aldana, Meta Platforms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5B13DC2-2FB6-EE43-8D3E-9F5D632598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098" y="2852936"/>
            <a:ext cx="11785689" cy="2665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45126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</Template>
  <TotalTime>389</TotalTime>
  <Words>759</Words>
  <Application>Microsoft Office PowerPoint</Application>
  <PresentationFormat>Widescreen</PresentationFormat>
  <Paragraphs>167</Paragraphs>
  <Slides>10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Arial Unicode MS</vt:lpstr>
      <vt:lpstr>Times New Roman</vt:lpstr>
      <vt:lpstr>Office</vt:lpstr>
      <vt:lpstr>Document</vt:lpstr>
      <vt:lpstr>NB Update</vt:lpstr>
      <vt:lpstr>Background: Europe 6 GHz NB vs 802.11 VLP spectrum</vt:lpstr>
      <vt:lpstr>Channel Plan for 802.15.4ab using 2.5 MHz wide chanels</vt:lpstr>
      <vt:lpstr>802.15.4ab Draft 1.0 Update</vt:lpstr>
      <vt:lpstr>Typical Ranging round for one-to-one ranging</vt:lpstr>
      <vt:lpstr>PowerPoint Presentation</vt:lpstr>
      <vt:lpstr>Background in Coex SC </vt:lpstr>
      <vt:lpstr>Background in 802.15.4ab</vt:lpstr>
      <vt:lpstr>Possible Way Forward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subject/>
  <cp:keywords/>
  <dc:description/>
  <cp:lastModifiedBy>Carlos Aldana</cp:lastModifiedBy>
  <cp:lastPrinted>1601-01-01T00:00:00Z</cp:lastPrinted>
  <dcterms:created xsi:type="dcterms:W3CDTF">2024-01-15T14:49:52Z</dcterms:created>
  <dcterms:modified xsi:type="dcterms:W3CDTF">2024-07-16T14:49:40Z</dcterms:modified>
</cp:coreProperties>
</file>