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7" r:id="rId6"/>
    <p:sldId id="469" r:id="rId7"/>
    <p:sldId id="459" r:id="rId8"/>
    <p:sldId id="460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4771" autoAdjust="0"/>
  </p:normalViewPr>
  <p:slideViewPr>
    <p:cSldViewPr>
      <p:cViewPr varScale="1">
        <p:scale>
          <a:sx n="80" d="100"/>
          <a:sy n="80" d="100"/>
        </p:scale>
        <p:origin x="324" y="2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4560" y="45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28CB4980-C8D6-4474-B110-8D94BB38C272}"/>
    <pc:docChg chg="modSld modMainMaster">
      <pc:chgData name="Mike Montemurro" userId="40c20c913ca7511e" providerId="LiveId" clId="{28CB4980-C8D6-4474-B110-8D94BB38C272}" dt="2024-07-18T20:58:47.143" v="24" actId="20577"/>
      <pc:docMkLst>
        <pc:docMk/>
      </pc:docMkLst>
      <pc:sldChg chg="modSp mod">
        <pc:chgData name="Mike Montemurro" userId="40c20c913ca7511e" providerId="LiveId" clId="{28CB4980-C8D6-4474-B110-8D94BB38C272}" dt="2024-07-18T20:40:28.801" v="18" actId="20577"/>
        <pc:sldMkLst>
          <pc:docMk/>
          <pc:sldMk cId="0" sldId="451"/>
        </pc:sldMkLst>
        <pc:graphicFrameChg chg="modGraphic">
          <ac:chgData name="Mike Montemurro" userId="40c20c913ca7511e" providerId="LiveId" clId="{28CB4980-C8D6-4474-B110-8D94BB38C272}" dt="2024-07-18T20:40:28.801" v="18" actId="20577"/>
          <ac:graphicFrameMkLst>
            <pc:docMk/>
            <pc:sldMk cId="0" sldId="451"/>
            <ac:graphicFrameMk id="7" creationId="{00000000-0000-0000-0000-000000000000}"/>
          </ac:graphicFrameMkLst>
        </pc:graphicFrameChg>
      </pc:sldChg>
      <pc:sldChg chg="modSp mod">
        <pc:chgData name="Mike Montemurro" userId="40c20c913ca7511e" providerId="LiveId" clId="{28CB4980-C8D6-4474-B110-8D94BB38C272}" dt="2024-07-18T20:40:36.940" v="22" actId="20577"/>
        <pc:sldMkLst>
          <pc:docMk/>
          <pc:sldMk cId="0" sldId="452"/>
        </pc:sldMkLst>
        <pc:graphicFrameChg chg="modGraphic">
          <ac:chgData name="Mike Montemurro" userId="40c20c913ca7511e" providerId="LiveId" clId="{28CB4980-C8D6-4474-B110-8D94BB38C272}" dt="2024-07-18T20:40:36.940" v="22" actId="20577"/>
          <ac:graphicFrameMkLst>
            <pc:docMk/>
            <pc:sldMk cId="0" sldId="452"/>
            <ac:graphicFrameMk id="6" creationId="{00000000-0000-0000-0000-000000000000}"/>
          </ac:graphicFrameMkLst>
        </pc:graphicFrameChg>
      </pc:sldChg>
      <pc:sldMasterChg chg="modSp mod">
        <pc:chgData name="Mike Montemurro" userId="40c20c913ca7511e" providerId="LiveId" clId="{28CB4980-C8D6-4474-B110-8D94BB38C272}" dt="2024-07-18T20:58:47.143" v="24" actId="20577"/>
        <pc:sldMasterMkLst>
          <pc:docMk/>
          <pc:sldMasterMk cId="0" sldId="2147483648"/>
        </pc:sldMasterMkLst>
        <pc:spChg chg="mod">
          <ac:chgData name="Mike Montemurro" userId="40c20c913ca7511e" providerId="LiveId" clId="{28CB4980-C8D6-4474-B110-8D94BB38C272}" dt="2024-07-18T20:58:47.143" v="2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04800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4677" y="6475413"/>
            <a:ext cx="2737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0412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802.11-24/1141r1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0600" y="6477000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Michael Montemurro,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2209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</a:rPr>
              <a:t>Date:</a:t>
            </a:r>
            <a:r>
              <a:rPr lang="en-US" sz="2000" kern="0" dirty="0">
                <a:latin typeface="+mn-lt"/>
              </a:rPr>
              <a:t> 2024-07-18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076203"/>
              </p:ext>
            </p:extLst>
          </p:nvPr>
        </p:nvGraphicFramePr>
        <p:xfrm>
          <a:off x="2206625" y="2973388"/>
          <a:ext cx="7635875" cy="23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15664" imgH="2582430" progId="Word.Document.8">
                  <p:embed/>
                </p:oleObj>
              </mc:Choice>
              <mc:Fallback>
                <p:oleObj name="Document" r:id="rId3" imgW="8315664" imgH="2582430" progId="Word.Document.8">
                  <p:embed/>
                  <p:pic>
                    <p:nvPicPr>
                      <p:cNvPr id="1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2973388"/>
                        <a:ext cx="7635875" cy="236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057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676400" y="682625"/>
            <a:ext cx="86106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P802.11REVme Report to EC on Conditional Approval to forward draft to RevCom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95525" y="1600200"/>
            <a:ext cx="7772400" cy="41148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P802.11REVme Draft 7.0 to RevCom.</a:t>
            </a:r>
          </a:p>
          <a:p>
            <a:r>
              <a:rPr lang="en-GB" sz="18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1800" dirty="0">
                <a:ea typeface="ＭＳ Ｐゴシック" pitchFamily="34" charset="-128"/>
              </a:rPr>
              <a:t>R1 – </a:t>
            </a:r>
            <a:endParaRPr lang="en-GB" sz="20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27340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610600" y="6475900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P802.11REVme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6938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7115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434314"/>
              </p:ext>
            </p:extLst>
          </p:nvPr>
        </p:nvGraphicFramePr>
        <p:xfrm>
          <a:off x="1371600" y="1737362"/>
          <a:ext cx="9677399" cy="27279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2023-10-10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P802.11REVme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2024-03-05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P802.11REVme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2024-07-02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SA Ballot Recirculation on P802.11REVme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>
                          <a:latin typeface="Arial" pitchFamily="34" charset="0"/>
                          <a:cs typeface="Arial" pitchFamily="34" charset="0"/>
                        </a:rPr>
                        <a:t>2024-07-18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Changes prior to D7.0 recirculation.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85369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P802.11REVme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700719"/>
              </p:ext>
            </p:extLst>
          </p:nvPr>
        </p:nvGraphicFramePr>
        <p:xfrm>
          <a:off x="609600" y="1676401"/>
          <a:ext cx="10668000" cy="26234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5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2023-10-10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P802.11REVme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606  (447 T, 151 E, 8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2024-03-05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P802.11REVme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240 (174 T, 60 E, 6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2024-07-02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SA Ballot Recirculation on P802.11REVme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257 (155 T, 94 E, 8 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93803"/>
              </p:ext>
            </p:extLst>
          </p:nvPr>
        </p:nvGraphicFramePr>
        <p:xfrm>
          <a:off x="1066799" y="1571944"/>
          <a:ext cx="10134601" cy="156843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47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5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9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2000" b="0" dirty="0">
                          <a:latin typeface="Calibri" panose="020F0502020204030204" pitchFamily="34" charset="0"/>
                        </a:rPr>
                        <a:t>Mark  Rison</a:t>
                      </a:r>
                      <a:endParaRPr lang="ko-KR" altLang="en-US" sz="20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>
                          <a:latin typeface="Calibri" panose="020F0502020204030204" pitchFamily="34" charset="0"/>
                        </a:rPr>
                        <a:t>Jouni Malinen</a:t>
                      </a:r>
                      <a:endParaRPr lang="ko-KR" altLang="en-US" sz="20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Protected Password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3163480" y="4343401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86CD9BE-B586-D93D-D062-596FDF8A81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132879"/>
              </p:ext>
            </p:extLst>
          </p:nvPr>
        </p:nvGraphicFramePr>
        <p:xfrm>
          <a:off x="7702176" y="2763044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914400" imgH="788670" progId="Excel.Sheet.12">
                  <p:embed/>
                </p:oleObj>
              </mc:Choice>
              <mc:Fallback>
                <p:oleObj name="Worksheet" showAsIcon="1" r:id="rId3" imgW="914400" imgH="788670" progId="Excel.Shee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686CD9BE-B586-D93D-D062-596FDF8A81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02176" y="2763044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686800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353699"/>
              </p:ext>
            </p:extLst>
          </p:nvPr>
        </p:nvGraphicFramePr>
        <p:xfrm>
          <a:off x="2209800" y="1575543"/>
          <a:ext cx="7772400" cy="459507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 11-23/717)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Pending confirmation from RAC Administrator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772400" cy="1066800"/>
          </a:xfrm>
        </p:spPr>
        <p:txBody>
          <a:bodyPr/>
          <a:lstStyle/>
          <a:p>
            <a:r>
              <a:rPr lang="en-US" dirty="0"/>
              <a:t>P802.11REVme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30281"/>
              </p:ext>
            </p:extLst>
          </p:nvPr>
        </p:nvGraphicFramePr>
        <p:xfrm>
          <a:off x="381000" y="2225040"/>
          <a:ext cx="10668000" cy="2722785"/>
        </p:xfrm>
        <a:graphic>
          <a:graphicData uri="http://schemas.openxmlformats.org/drawingml/2006/table">
            <a:tbl>
              <a:tblPr/>
              <a:tblGrid>
                <a:gridCol w="73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EC for conditional approval to proceed to REVCOM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Ballot Recirculation on D7.0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2024-08-01 – 2024-08-11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to REVCOM before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98990</TotalTime>
  <Words>558</Words>
  <Application>Microsoft Office PowerPoint</Application>
  <PresentationFormat>Widescreen</PresentationFormat>
  <Paragraphs>179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P802.11REVme</vt:lpstr>
      <vt:lpstr>SA Ballot Comments – P802.11REVme</vt:lpstr>
      <vt:lpstr>Unsatisfied comments by commenter</vt:lpstr>
      <vt:lpstr>Unsatisfied comments</vt:lpstr>
      <vt:lpstr>Mandatory Coordination</vt:lpstr>
      <vt:lpstr>P802.11REVme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Michael Montemurro</dc:creator>
  <cp:keywords>July 2024</cp:keywords>
  <cp:lastModifiedBy>Mike Montemurro</cp:lastModifiedBy>
  <cp:revision>2897</cp:revision>
  <cp:lastPrinted>1998-02-10T13:28:06Z</cp:lastPrinted>
  <dcterms:created xsi:type="dcterms:W3CDTF">2007-04-17T18:10:23Z</dcterms:created>
  <dcterms:modified xsi:type="dcterms:W3CDTF">2024-07-18T20:58:56Z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