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7" r:id="rId6"/>
    <p:sldId id="469" r:id="rId7"/>
    <p:sldId id="459" r:id="rId8"/>
    <p:sldId id="460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2B1A9-CE1D-4230-A2AD-979A30577AE5}" v="5" dt="2024-07-18T20:14:16.3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>
        <p:scale>
          <a:sx n="80" d="100"/>
          <a:sy n="80" d="100"/>
        </p:scale>
        <p:origin x="324" y="29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4560" y="4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452B1A9-CE1D-4230-A2AD-979A30577AE5}"/>
    <pc:docChg chg="undo custSel delSld modSld modMainMaster">
      <pc:chgData name="Mike Montemurro" userId="40c20c913ca7511e" providerId="LiveId" clId="{A452B1A9-CE1D-4230-A2AD-979A30577AE5}" dt="2024-07-18T20:16:10.622" v="582" actId="20577"/>
      <pc:docMkLst>
        <pc:docMk/>
      </pc:docMkLst>
      <pc:sldChg chg="modSp mod">
        <pc:chgData name="Mike Montemurro" userId="40c20c913ca7511e" providerId="LiveId" clId="{A452B1A9-CE1D-4230-A2AD-979A30577AE5}" dt="2024-07-08T20:54:48.228" v="7" actId="20577"/>
        <pc:sldMkLst>
          <pc:docMk/>
          <pc:sldMk cId="0" sldId="448"/>
        </pc:sldMkLst>
        <pc:spChg chg="mod">
          <ac:chgData name="Mike Montemurro" userId="40c20c913ca7511e" providerId="LiveId" clId="{A452B1A9-CE1D-4230-A2AD-979A30577AE5}" dt="2024-07-08T20:54:48.228" v="7" actId="20577"/>
          <ac:spMkLst>
            <pc:docMk/>
            <pc:sldMk cId="0" sldId="448"/>
            <ac:spMk id="9" creationId="{00000000-0000-0000-0000-000000000000}"/>
          </ac:spMkLst>
        </pc:spChg>
      </pc:sldChg>
      <pc:sldChg chg="delSp modSp mod">
        <pc:chgData name="Mike Montemurro" userId="40c20c913ca7511e" providerId="LiveId" clId="{A452B1A9-CE1D-4230-A2AD-979A30577AE5}" dt="2024-07-18T20:03:02.170" v="416" actId="20577"/>
        <pc:sldMkLst>
          <pc:docMk/>
          <pc:sldMk cId="0" sldId="451"/>
        </pc:sldMkLst>
        <pc:spChg chg="del">
          <ac:chgData name="Mike Montemurro" userId="40c20c913ca7511e" providerId="LiveId" clId="{A452B1A9-CE1D-4230-A2AD-979A30577AE5}" dt="2024-07-08T20:57:27.520" v="37" actId="478"/>
          <ac:spMkLst>
            <pc:docMk/>
            <pc:sldMk cId="0" sldId="451"/>
            <ac:spMk id="6" creationId="{00000000-0000-0000-0000-000000000000}"/>
          </ac:spMkLst>
        </pc:spChg>
        <pc:graphicFrameChg chg="modGraphic">
          <ac:chgData name="Mike Montemurro" userId="40c20c913ca7511e" providerId="LiveId" clId="{A452B1A9-CE1D-4230-A2AD-979A30577AE5}" dt="2024-07-18T20:03:02.170" v="416" actId="20577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mod">
        <pc:chgData name="Mike Montemurro" userId="40c20c913ca7511e" providerId="LiveId" clId="{A452B1A9-CE1D-4230-A2AD-979A30577AE5}" dt="2024-07-08T21:00:49.022" v="70" actId="20577"/>
        <pc:sldMkLst>
          <pc:docMk/>
          <pc:sldMk cId="0" sldId="452"/>
        </pc:sldMkLst>
        <pc:graphicFrameChg chg="modGraphic">
          <ac:chgData name="Mike Montemurro" userId="40c20c913ca7511e" providerId="LiveId" clId="{A452B1A9-CE1D-4230-A2AD-979A30577AE5}" dt="2024-07-08T21:00:49.022" v="70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Chg chg="modSp mod">
        <pc:chgData name="Mike Montemurro" userId="40c20c913ca7511e" providerId="LiveId" clId="{A452B1A9-CE1D-4230-A2AD-979A30577AE5}" dt="2024-07-18T20:15:11.380" v="550" actId="20577"/>
        <pc:sldMkLst>
          <pc:docMk/>
          <pc:sldMk cId="0" sldId="459"/>
        </pc:sldMkLst>
        <pc:graphicFrameChg chg="modGraphic">
          <ac:chgData name="Mike Montemurro" userId="40c20c913ca7511e" providerId="LiveId" clId="{A452B1A9-CE1D-4230-A2AD-979A30577AE5}" dt="2024-07-18T20:15:11.380" v="550" actId="20577"/>
          <ac:graphicFrameMkLst>
            <pc:docMk/>
            <pc:sldMk cId="0" sldId="459"/>
            <ac:graphicFrameMk id="10" creationId="{00000000-0000-0000-0000-000000000000}"/>
          </ac:graphicFrameMkLst>
        </pc:graphicFrameChg>
      </pc:sldChg>
      <pc:sldChg chg="modSp mod">
        <pc:chgData name="Mike Montemurro" userId="40c20c913ca7511e" providerId="LiveId" clId="{A452B1A9-CE1D-4230-A2AD-979A30577AE5}" dt="2024-07-18T20:16:10.622" v="582" actId="20577"/>
        <pc:sldMkLst>
          <pc:docMk/>
          <pc:sldMk cId="0" sldId="460"/>
        </pc:sldMkLst>
        <pc:graphicFrameChg chg="modGraphic">
          <ac:chgData name="Mike Montemurro" userId="40c20c913ca7511e" providerId="LiveId" clId="{A452B1A9-CE1D-4230-A2AD-979A30577AE5}" dt="2024-07-18T20:16:10.622" v="582" actId="20577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  <pc:sldChg chg="delSp modSp mod">
        <pc:chgData name="Mike Montemurro" userId="40c20c913ca7511e" providerId="LiveId" clId="{A452B1A9-CE1D-4230-A2AD-979A30577AE5}" dt="2024-07-18T20:08:50.472" v="445" actId="20577"/>
        <pc:sldMkLst>
          <pc:docMk/>
          <pc:sldMk cId="325807857" sldId="467"/>
        </pc:sldMkLst>
        <pc:spChg chg="mod">
          <ac:chgData name="Mike Montemurro" userId="40c20c913ca7511e" providerId="LiveId" clId="{A452B1A9-CE1D-4230-A2AD-979A30577AE5}" dt="2024-07-18T20:08:50.472" v="445" actId="20577"/>
          <ac:spMkLst>
            <pc:docMk/>
            <pc:sldMk cId="325807857" sldId="467"/>
            <ac:spMk id="2" creationId="{00000000-0000-0000-0000-000000000000}"/>
          </ac:spMkLst>
        </pc:spChg>
        <pc:spChg chg="del mod">
          <ac:chgData name="Mike Montemurro" userId="40c20c913ca7511e" providerId="LiveId" clId="{A452B1A9-CE1D-4230-A2AD-979A30577AE5}" dt="2024-07-08T21:05:26.253" v="148" actId="478"/>
          <ac:spMkLst>
            <pc:docMk/>
            <pc:sldMk cId="325807857" sldId="467"/>
            <ac:spMk id="4" creationId="{4FCCAE84-617F-BD4C-8CDF-0C793BB8FCC8}"/>
          </ac:spMkLst>
        </pc:spChg>
        <pc:graphicFrameChg chg="mod modGraphic">
          <ac:chgData name="Mike Montemurro" userId="40c20c913ca7511e" providerId="LiveId" clId="{A452B1A9-CE1D-4230-A2AD-979A30577AE5}" dt="2024-07-18T20:08:43.088" v="444" actId="403"/>
          <ac:graphicFrameMkLst>
            <pc:docMk/>
            <pc:sldMk cId="325807857" sldId="467"/>
            <ac:graphicFrameMk id="6" creationId="{00000000-0000-0000-0000-000000000000}"/>
          </ac:graphicFrameMkLst>
        </pc:graphicFrameChg>
      </pc:sldChg>
      <pc:sldChg chg="addSp modSp mod">
        <pc:chgData name="Mike Montemurro" userId="40c20c913ca7511e" providerId="LiveId" clId="{A452B1A9-CE1D-4230-A2AD-979A30577AE5}" dt="2024-07-18T20:14:19.285" v="449" actId="1076"/>
        <pc:sldMkLst>
          <pc:docMk/>
          <pc:sldMk cId="847535807" sldId="469"/>
        </pc:sldMkLst>
        <pc:graphicFrameChg chg="add mod">
          <ac:chgData name="Mike Montemurro" userId="40c20c913ca7511e" providerId="LiveId" clId="{A452B1A9-CE1D-4230-A2AD-979A30577AE5}" dt="2024-07-18T20:13:35.421" v="447"/>
          <ac:graphicFrameMkLst>
            <pc:docMk/>
            <pc:sldMk cId="847535807" sldId="469"/>
            <ac:graphicFrameMk id="11" creationId="{A62466DF-3CA3-6AAE-B2B0-48818FA711B9}"/>
          </ac:graphicFrameMkLst>
        </pc:graphicFrameChg>
        <pc:graphicFrameChg chg="add mod">
          <ac:chgData name="Mike Montemurro" userId="40c20c913ca7511e" providerId="LiveId" clId="{A452B1A9-CE1D-4230-A2AD-979A30577AE5}" dt="2024-07-18T20:14:19.285" v="449" actId="1076"/>
          <ac:graphicFrameMkLst>
            <pc:docMk/>
            <pc:sldMk cId="847535807" sldId="469"/>
            <ac:graphicFrameMk id="12" creationId="{686CD9BE-B586-D93D-D062-596FDF8A8105}"/>
          </ac:graphicFrameMkLst>
        </pc:graphicFrameChg>
      </pc:sldChg>
      <pc:sldChg chg="delSp modSp del mod">
        <pc:chgData name="Mike Montemurro" userId="40c20c913ca7511e" providerId="LiveId" clId="{A452B1A9-CE1D-4230-A2AD-979A30577AE5}" dt="2024-07-18T20:09:01.009" v="446" actId="2696"/>
        <pc:sldMkLst>
          <pc:docMk/>
          <pc:sldMk cId="2924560124" sldId="470"/>
        </pc:sldMkLst>
        <pc:spChg chg="del mod">
          <ac:chgData name="Mike Montemurro" userId="40c20c913ca7511e" providerId="LiveId" clId="{A452B1A9-CE1D-4230-A2AD-979A30577AE5}" dt="2024-07-08T21:07:55.398" v="173" actId="478"/>
          <ac:spMkLst>
            <pc:docMk/>
            <pc:sldMk cId="2924560124" sldId="470"/>
            <ac:spMk id="10" creationId="{C98030DD-E17C-4E4F-BE75-5983C7379F44}"/>
          </ac:spMkLst>
        </pc:spChg>
        <pc:graphicFrameChg chg="mod">
          <ac:chgData name="Mike Montemurro" userId="40c20c913ca7511e" providerId="LiveId" clId="{A452B1A9-CE1D-4230-A2AD-979A30577AE5}" dt="2024-07-08T21:07:59.687" v="174"/>
          <ac:graphicFrameMkLst>
            <pc:docMk/>
            <pc:sldMk cId="2924560124" sldId="470"/>
            <ac:graphicFrameMk id="9" creationId="{4A7FF890-54C4-2545-99A7-325D79733C08}"/>
          </ac:graphicFrameMkLst>
        </pc:graphicFrameChg>
      </pc:sldChg>
      <pc:sldMasterChg chg="modSp mod">
        <pc:chgData name="Mike Montemurro" userId="40c20c913ca7511e" providerId="LiveId" clId="{A452B1A9-CE1D-4230-A2AD-979A30577AE5}" dt="2024-07-08T21:07:28.751" v="17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452B1A9-CE1D-4230-A2AD-979A30577AE5}" dt="2024-07-08T21:07:28.751" v="17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AE4FCF8B-D937-422D-9DD9-690E069825A3}"/>
    <pc:docChg chg="custSel delSld modSld modMainMaster modNotesMaster">
      <pc:chgData name="Mike Montemurro" userId="40c20c913ca7511e" providerId="LiveId" clId="{AE4FCF8B-D937-422D-9DD9-690E069825A3}" dt="2024-06-14T21:06:43.897" v="1018" actId="14100"/>
      <pc:docMkLst>
        <pc:docMk/>
      </pc:docMkLst>
      <pc:sldChg chg="modSp mod modNotes">
        <pc:chgData name="Mike Montemurro" userId="40c20c913ca7511e" providerId="LiveId" clId="{AE4FCF8B-D937-422D-9DD9-690E069825A3}" dt="2024-06-14T18:18:32.988" v="969"/>
        <pc:sldMkLst>
          <pc:docMk/>
          <pc:sldMk cId="0" sldId="448"/>
        </pc:sldMkLst>
        <pc:spChg chg="mod">
          <ac:chgData name="Mike Montemurro" userId="40c20c913ca7511e" providerId="LiveId" clId="{AE4FCF8B-D937-422D-9DD9-690E069825A3}" dt="2024-06-14T15:29:15.351" v="16" actId="1076"/>
          <ac:spMkLst>
            <pc:docMk/>
            <pc:sldMk cId="0" sldId="448"/>
            <ac:spMk id="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0:05.934" v="40" actId="1035"/>
          <ac:spMkLst>
            <pc:docMk/>
            <pc:sldMk cId="0" sldId="448"/>
            <ac:spMk id="5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48"/>
            <ac:spMk id="6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8:18:23.338" v="968" actId="20577"/>
          <ac:spMkLst>
            <pc:docMk/>
            <pc:sldMk cId="0" sldId="448"/>
            <ac:spMk id="9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48"/>
            <ac:spMk id="11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5:54.848" v="335" actId="1076"/>
          <ac:spMkLst>
            <pc:docMk/>
            <pc:sldMk cId="0" sldId="448"/>
            <ac:spMk id="12" creationId="{00000000-0000-0000-0000-000000000000}"/>
          </ac:spMkLst>
        </pc:spChg>
        <pc:graphicFrameChg chg="mod">
          <ac:chgData name="Mike Montemurro" userId="40c20c913ca7511e" providerId="LiveId" clId="{AE4FCF8B-D937-422D-9DD9-690E069825A3}" dt="2024-06-14T18:18:32.988" v="969"/>
          <ac:graphicFrameMkLst>
            <pc:docMk/>
            <pc:sldMk cId="0" sldId="448"/>
            <ac:graphicFrameMk id="10" creationId="{00000000-0000-0000-0000-000000000000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15:37:57.018" v="361" actId="6549"/>
        <pc:sldMkLst>
          <pc:docMk/>
          <pc:sldMk cId="0" sldId="449"/>
        </pc:sldMkLst>
        <pc:spChg chg="mod">
          <ac:chgData name="Mike Montemurro" userId="40c20c913ca7511e" providerId="LiveId" clId="{AE4FCF8B-D937-422D-9DD9-690E069825A3}" dt="2024-06-14T15:29:46.724" v="36" actId="1076"/>
          <ac:spMkLst>
            <pc:docMk/>
            <pc:sldMk cId="0" sldId="449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9:51.824" v="37" actId="1076"/>
          <ac:spMkLst>
            <pc:docMk/>
            <pc:sldMk cId="0" sldId="449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49"/>
            <ac:spMk id="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7:57.018" v="361" actId="6549"/>
          <ac:spMkLst>
            <pc:docMk/>
            <pc:sldMk cId="0" sldId="449"/>
            <ac:spMk id="6" creationId="{00000000-0000-0000-0000-000000000000}"/>
          </ac:spMkLst>
        </pc:spChg>
      </pc:sldChg>
      <pc:sldChg chg="modSp mod modNotes">
        <pc:chgData name="Mike Montemurro" userId="40c20c913ca7511e" providerId="LiveId" clId="{AE4FCF8B-D937-422D-9DD9-690E069825A3}" dt="2024-06-14T15:53:26.654" v="616" actId="122"/>
        <pc:sldMkLst>
          <pc:docMk/>
          <pc:sldMk cId="0" sldId="451"/>
        </pc:sldMkLst>
        <pc:spChg chg="mod">
          <ac:chgData name="Mike Montemurro" userId="40c20c913ca7511e" providerId="LiveId" clId="{AE4FCF8B-D937-422D-9DD9-690E069825A3}" dt="2024-06-14T15:49:02.134" v="563" actId="20577"/>
          <ac:spMkLst>
            <pc:docMk/>
            <pc:sldMk cId="0" sldId="451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7:51.900" v="13" actId="1076"/>
          <ac:spMkLst>
            <pc:docMk/>
            <pc:sldMk cId="0" sldId="451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7:59.766" v="14" actId="1076"/>
          <ac:spMkLst>
            <pc:docMk/>
            <pc:sldMk cId="0" sldId="451"/>
            <ac:spMk id="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51"/>
            <ac:spMk id="5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51"/>
            <ac:spMk id="6" creationId="{00000000-0000-0000-0000-000000000000}"/>
          </ac:spMkLst>
        </pc:spChg>
        <pc:graphicFrameChg chg="mod modGraphic">
          <ac:chgData name="Mike Montemurro" userId="40c20c913ca7511e" providerId="LiveId" clId="{AE4FCF8B-D937-422D-9DD9-690E069825A3}" dt="2024-06-14T15:53:26.654" v="616" actId="122"/>
          <ac:graphicFrameMkLst>
            <pc:docMk/>
            <pc:sldMk cId="0" sldId="451"/>
            <ac:graphicFrameMk id="7" creationId="{00000000-0000-0000-0000-000000000000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16:00:45.214" v="666" actId="20577"/>
        <pc:sldMkLst>
          <pc:docMk/>
          <pc:sldMk cId="0" sldId="452"/>
        </pc:sldMkLst>
        <pc:spChg chg="mod">
          <ac:chgData name="Mike Montemurro" userId="40c20c913ca7511e" providerId="LiveId" clId="{AE4FCF8B-D937-422D-9DD9-690E069825A3}" dt="2024-06-14T15:53:51.328" v="625" actId="20577"/>
          <ac:spMkLst>
            <pc:docMk/>
            <pc:sldMk cId="0" sldId="452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0:21.128" v="58" actId="1037"/>
          <ac:spMkLst>
            <pc:docMk/>
            <pc:sldMk cId="0" sldId="452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0:29.633" v="75" actId="1038"/>
          <ac:spMkLst>
            <pc:docMk/>
            <pc:sldMk cId="0" sldId="452"/>
            <ac:spMk id="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52"/>
            <ac:spMk id="5" creationId="{00000000-0000-0000-0000-000000000000}"/>
          </ac:spMkLst>
        </pc:spChg>
        <pc:graphicFrameChg chg="mod modGraphic">
          <ac:chgData name="Mike Montemurro" userId="40c20c913ca7511e" providerId="LiveId" clId="{AE4FCF8B-D937-422D-9DD9-690E069825A3}" dt="2024-06-14T16:00:45.214" v="666" actId="20577"/>
          <ac:graphicFrameMkLst>
            <pc:docMk/>
            <pc:sldMk cId="0" sldId="452"/>
            <ac:graphicFrameMk id="6" creationId="{00000000-0000-0000-0000-000000000000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18:19:33.611" v="988" actId="20577"/>
        <pc:sldMkLst>
          <pc:docMk/>
          <pc:sldMk cId="0" sldId="459"/>
        </pc:sldMkLst>
        <pc:spChg chg="mod">
          <ac:chgData name="Mike Montemurro" userId="40c20c913ca7511e" providerId="LiveId" clId="{AE4FCF8B-D937-422D-9DD9-690E069825A3}" dt="2024-06-14T15:31:57.144" v="237" actId="1037"/>
          <ac:spMkLst>
            <pc:docMk/>
            <pc:sldMk cId="0" sldId="459"/>
            <ac:spMk id="5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2:07.328" v="264" actId="1037"/>
          <ac:spMkLst>
            <pc:docMk/>
            <pc:sldMk cId="0" sldId="459"/>
            <ac:spMk id="6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59"/>
            <ac:spMk id="7" creationId="{00000000-0000-0000-0000-000000000000}"/>
          </ac:spMkLst>
        </pc:spChg>
        <pc:graphicFrameChg chg="mod modGraphic">
          <ac:chgData name="Mike Montemurro" userId="40c20c913ca7511e" providerId="LiveId" clId="{AE4FCF8B-D937-422D-9DD9-690E069825A3}" dt="2024-06-14T18:19:33.611" v="988" actId="20577"/>
          <ac:graphicFrameMkLst>
            <pc:docMk/>
            <pc:sldMk cId="0" sldId="459"/>
            <ac:graphicFrameMk id="10" creationId="{00000000-0000-0000-0000-000000000000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21:06:43.897" v="1018" actId="14100"/>
        <pc:sldMkLst>
          <pc:docMk/>
          <pc:sldMk cId="0" sldId="460"/>
        </pc:sldMkLst>
        <pc:spChg chg="mod">
          <ac:chgData name="Mike Montemurro" userId="40c20c913ca7511e" providerId="LiveId" clId="{AE4FCF8B-D937-422D-9DD9-690E069825A3}" dt="2024-06-14T16:47:18.171" v="907" actId="20577"/>
          <ac:spMkLst>
            <pc:docMk/>
            <pc:sldMk cId="0" sldId="460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2:19.915" v="285" actId="1037"/>
          <ac:spMkLst>
            <pc:docMk/>
            <pc:sldMk cId="0" sldId="460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2:28.463" v="309" actId="1037"/>
          <ac:spMkLst>
            <pc:docMk/>
            <pc:sldMk cId="0" sldId="460"/>
            <ac:spMk id="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0" sldId="460"/>
            <ac:spMk id="5" creationId="{00000000-0000-0000-0000-000000000000}"/>
          </ac:spMkLst>
        </pc:spChg>
        <pc:graphicFrameChg chg="mod modGraphic">
          <ac:chgData name="Mike Montemurro" userId="40c20c913ca7511e" providerId="LiveId" clId="{AE4FCF8B-D937-422D-9DD9-690E069825A3}" dt="2024-06-14T21:06:43.897" v="1018" actId="14100"/>
          <ac:graphicFrameMkLst>
            <pc:docMk/>
            <pc:sldMk cId="0" sldId="460"/>
            <ac:graphicFrameMk id="6" creationId="{00000000-0000-0000-0000-000000000000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18:19:13.289" v="975" actId="20577"/>
        <pc:sldMkLst>
          <pc:docMk/>
          <pc:sldMk cId="325807857" sldId="467"/>
        </pc:sldMkLst>
        <pc:spChg chg="mod">
          <ac:chgData name="Mike Montemurro" userId="40c20c913ca7511e" providerId="LiveId" clId="{AE4FCF8B-D937-422D-9DD9-690E069825A3}" dt="2024-06-14T18:19:13.289" v="975" actId="20577"/>
          <ac:spMkLst>
            <pc:docMk/>
            <pc:sldMk cId="325807857" sldId="467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0:42.278" v="96" actId="1038"/>
          <ac:spMkLst>
            <pc:docMk/>
            <pc:sldMk cId="325807857" sldId="467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325807857" sldId="467"/>
            <ac:spMk id="4" creationId="{4FCCAE84-617F-BD4C-8CDF-0C793BB8FCC8}"/>
          </ac:spMkLst>
        </pc:spChg>
        <pc:spChg chg="mod">
          <ac:chgData name="Mike Montemurro" userId="40c20c913ca7511e" providerId="LiveId" clId="{AE4FCF8B-D937-422D-9DD9-690E069825A3}" dt="2024-06-14T15:30:49.825" v="113" actId="1038"/>
          <ac:spMkLst>
            <pc:docMk/>
            <pc:sldMk cId="325807857" sldId="467"/>
            <ac:spMk id="8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325807857" sldId="467"/>
            <ac:spMk id="11" creationId="{00000000-0000-0000-0000-000000000000}"/>
          </ac:spMkLst>
        </pc:spChg>
        <pc:graphicFrameChg chg="mod modGraphic">
          <ac:chgData name="Mike Montemurro" userId="40c20c913ca7511e" providerId="LiveId" clId="{AE4FCF8B-D937-422D-9DD9-690E069825A3}" dt="2024-06-14T16:01:01.757" v="668" actId="14100"/>
          <ac:graphicFrameMkLst>
            <pc:docMk/>
            <pc:sldMk cId="325807857" sldId="467"/>
            <ac:graphicFrameMk id="6" creationId="{00000000-0000-0000-0000-000000000000}"/>
          </ac:graphicFrameMkLst>
        </pc:graphicFrameChg>
      </pc:sldChg>
      <pc:sldChg chg="modSp del mod modNotes">
        <pc:chgData name="Mike Montemurro" userId="40c20c913ca7511e" providerId="LiveId" clId="{AE4FCF8B-D937-422D-9DD9-690E069825A3}" dt="2024-06-14T16:01:09.672" v="669" actId="47"/>
        <pc:sldMkLst>
          <pc:docMk/>
          <pc:sldMk cId="1504531035" sldId="468"/>
        </pc:sldMkLst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1504531035" sldId="468"/>
            <ac:spMk id="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1:02.408" v="131" actId="1037"/>
          <ac:spMkLst>
            <pc:docMk/>
            <pc:sldMk cId="1504531035" sldId="468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1504531035" sldId="468"/>
            <ac:spMk id="4" creationId="{8F51CF9A-8C9B-394A-AA6B-2E222BFA2D21}"/>
          </ac:spMkLst>
        </pc:spChg>
        <pc:spChg chg="mod">
          <ac:chgData name="Mike Montemurro" userId="40c20c913ca7511e" providerId="LiveId" clId="{AE4FCF8B-D937-422D-9DD9-690E069825A3}" dt="2024-06-14T15:31:09.773" v="148" actId="1038"/>
          <ac:spMkLst>
            <pc:docMk/>
            <pc:sldMk cId="1504531035" sldId="468"/>
            <ac:spMk id="8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1504531035" sldId="468"/>
            <ac:spMk id="11" creationId="{00000000-0000-0000-0000-000000000000}"/>
          </ac:spMkLst>
        </pc:spChg>
        <pc:graphicFrameChg chg="mod">
          <ac:chgData name="Mike Montemurro" userId="40c20c913ca7511e" providerId="LiveId" clId="{AE4FCF8B-D937-422D-9DD9-690E069825A3}" dt="2024-06-14T15:26:37.839" v="12"/>
          <ac:graphicFrameMkLst>
            <pc:docMk/>
            <pc:sldMk cId="1504531035" sldId="468"/>
            <ac:graphicFrameMk id="6" creationId="{00000000-0000-0000-0000-000000000000}"/>
          </ac:graphicFrameMkLst>
        </pc:graphicFrameChg>
      </pc:sldChg>
      <pc:sldChg chg="delSp modSp mod modNotes">
        <pc:chgData name="Mike Montemurro" userId="40c20c913ca7511e" providerId="LiveId" clId="{AE4FCF8B-D937-422D-9DD9-690E069825A3}" dt="2024-06-14T16:01:16.800" v="670" actId="478"/>
        <pc:sldMkLst>
          <pc:docMk/>
          <pc:sldMk cId="847535807" sldId="469"/>
        </pc:sldMkLst>
        <pc:spChg chg="mod">
          <ac:chgData name="Mike Montemurro" userId="40c20c913ca7511e" providerId="LiveId" clId="{AE4FCF8B-D937-422D-9DD9-690E069825A3}" dt="2024-06-14T15:31:29.558" v="183" actId="1037"/>
          <ac:spMkLst>
            <pc:docMk/>
            <pc:sldMk cId="847535807" sldId="469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847535807" sldId="469"/>
            <ac:spMk id="4" creationId="{A98CDF0C-537A-5443-AF66-39E84F6A1FE4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847535807" sldId="469"/>
            <ac:spMk id="5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847535807" sldId="469"/>
            <ac:spMk id="6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1:21.281" v="165" actId="1038"/>
          <ac:spMkLst>
            <pc:docMk/>
            <pc:sldMk cId="847535807" sldId="469"/>
            <ac:spMk id="8" creationId="{00000000-0000-0000-0000-000000000000}"/>
          </ac:spMkLst>
        </pc:spChg>
        <pc:graphicFrameChg chg="del mod">
          <ac:chgData name="Mike Montemurro" userId="40c20c913ca7511e" providerId="LiveId" clId="{AE4FCF8B-D937-422D-9DD9-690E069825A3}" dt="2024-06-14T16:01:16.800" v="670" actId="478"/>
          <ac:graphicFrameMkLst>
            <pc:docMk/>
            <pc:sldMk cId="847535807" sldId="469"/>
            <ac:graphicFrameMk id="7" creationId="{2BF3C7AC-246A-2F44-B279-3645113E3259}"/>
          </ac:graphicFrameMkLst>
        </pc:graphicFrameChg>
      </pc:sldChg>
      <pc:sldChg chg="modSp mod modNotes">
        <pc:chgData name="Mike Montemurro" userId="40c20c913ca7511e" providerId="LiveId" clId="{AE4FCF8B-D937-422D-9DD9-690E069825A3}" dt="2024-06-14T18:19:22.889" v="979" actId="20577"/>
        <pc:sldMkLst>
          <pc:docMk/>
          <pc:sldMk cId="2924560124" sldId="470"/>
        </pc:sldMkLst>
        <pc:spChg chg="mod">
          <ac:chgData name="Mike Montemurro" userId="40c20c913ca7511e" providerId="LiveId" clId="{AE4FCF8B-D937-422D-9DD9-690E069825A3}" dt="2024-06-14T15:31:38.859" v="201" actId="1037"/>
          <ac:spMkLst>
            <pc:docMk/>
            <pc:sldMk cId="2924560124" sldId="470"/>
            <ac:spMk id="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2924560124" sldId="470"/>
            <ac:spMk id="4" creationId="{A98CDF0C-537A-5443-AF66-39E84F6A1FE4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2924560124" sldId="470"/>
            <ac:spMk id="5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8:19:22.889" v="979" actId="20577"/>
          <ac:spMkLst>
            <pc:docMk/>
            <pc:sldMk cId="2924560124" sldId="470"/>
            <ac:spMk id="6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31:47.095" v="219" actId="1038"/>
          <ac:spMkLst>
            <pc:docMk/>
            <pc:sldMk cId="2924560124" sldId="470"/>
            <ac:spMk id="8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k cId="2924560124" sldId="470"/>
            <ac:spMk id="10" creationId="{C98030DD-E17C-4E4F-BE75-5983C7379F44}"/>
          </ac:spMkLst>
        </pc:spChg>
        <pc:graphicFrameChg chg="mod">
          <ac:chgData name="Mike Montemurro" userId="40c20c913ca7511e" providerId="LiveId" clId="{AE4FCF8B-D937-422D-9DD9-690E069825A3}" dt="2024-06-14T15:26:37.839" v="12"/>
          <ac:graphicFrameMkLst>
            <pc:docMk/>
            <pc:sldMk cId="2924560124" sldId="470"/>
            <ac:graphicFrameMk id="9" creationId="{4A7FF890-54C4-2545-99A7-325D79733C08}"/>
          </ac:graphicFrameMkLst>
        </pc:graphicFrameChg>
      </pc:sldChg>
      <pc:sldMasterChg chg="modSp mod modSldLayout">
        <pc:chgData name="Mike Montemurro" userId="40c20c913ca7511e" providerId="LiveId" clId="{AE4FCF8B-D937-422D-9DD9-690E069825A3}" dt="2024-06-14T15:28:36.450" v="15" actId="1076"/>
        <pc:sldMasterMkLst>
          <pc:docMk/>
          <pc:sldMasterMk cId="0" sldId="2147483648"/>
        </pc:sldMasterMkLst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32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33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1034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2050" creationId="{00000000-0000-0000-0000-000000000000}"/>
          </ac:spMkLst>
        </pc:spChg>
        <pc:spChg chg="mod">
          <ac:chgData name="Mike Montemurro" userId="40c20c913ca7511e" providerId="LiveId" clId="{AE4FCF8B-D937-422D-9DD9-690E069825A3}" dt="2024-06-14T15:26:37.839" v="12"/>
          <ac:spMkLst>
            <pc:docMk/>
            <pc:sldMasterMk cId="0" sldId="2147483648"/>
            <ac:spMk id="2051" creationId="{00000000-0000-0000-0000-000000000000}"/>
          </ac:spMkLst>
        </pc:sp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49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1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2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3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3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3"/>
              <ac:spMk id="3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3"/>
              <ac:spMk id="4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3"/>
              <ac:spMk id="5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3"/>
              <ac:spMk id="6" creationId="{00000000-0000-0000-0000-000000000000}"/>
            </ac:spMkLst>
          </pc:spChg>
        </pc:sldLayoutChg>
        <pc:sldLayoutChg chg="modSp mod">
          <pc:chgData name="Mike Montemurro" userId="40c20c913ca7511e" providerId="LiveId" clId="{AE4FCF8B-D937-422D-9DD9-690E069825A3}" dt="2024-06-14T15:28:36.450" v="15" actId="1076"/>
          <pc:sldLayoutMkLst>
            <pc:docMk/>
            <pc:sldMasterMk cId="0" sldId="2147483648"/>
            <pc:sldLayoutMk cId="0" sldId="2147483655"/>
          </pc:sldLayoutMkLst>
          <pc:spChg chg="mod">
            <ac:chgData name="Mike Montemurro" userId="40c20c913ca7511e" providerId="LiveId" clId="{AE4FCF8B-D937-422D-9DD9-690E069825A3}" dt="2024-06-14T15:28:36.450" v="15" actId="107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6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6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7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Mike Montemurro" userId="40c20c913ca7511e" providerId="LiveId" clId="{AE4FCF8B-D937-422D-9DD9-690E069825A3}" dt="2024-06-14T15:26:37.839" v="12"/>
          <pc:sldLayoutMkLst>
            <pc:docMk/>
            <pc:sldMasterMk cId="0" sldId="2147483648"/>
            <pc:sldLayoutMk cId="0" sldId="2147483659"/>
          </pc:sldLayoutMkLst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Mike Montemurro" userId="40c20c913ca7511e" providerId="LiveId" clId="{AE4FCF8B-D937-422D-9DD9-690E069825A3}" dt="2024-06-14T15:26:37.839" v="12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04800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4677" y="6475413"/>
            <a:ext cx="2737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2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802.11-24/1141r0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0600" y="6477000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Michael Montemurro,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2209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</a:rPr>
              <a:t>Date:</a:t>
            </a:r>
            <a:r>
              <a:rPr lang="en-US" sz="2000" kern="0" dirty="0">
                <a:latin typeface="+mn-lt"/>
              </a:rPr>
              <a:t> 2024-07-18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076203"/>
              </p:ext>
            </p:extLst>
          </p:nvPr>
        </p:nvGraphicFramePr>
        <p:xfrm>
          <a:off x="2206625" y="2973388"/>
          <a:ext cx="7635875" cy="23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15664" imgH="2582430" progId="Word.Document.8">
                  <p:embed/>
                </p:oleObj>
              </mc:Choice>
              <mc:Fallback>
                <p:oleObj name="Document" r:id="rId3" imgW="8315664" imgH="2582430" progId="Word.Document.8">
                  <p:embed/>
                  <p:pic>
                    <p:nvPicPr>
                      <p:cNvPr id="1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2973388"/>
                        <a:ext cx="7635875" cy="236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057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676400" y="682625"/>
            <a:ext cx="86106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P802.11REVme Report to EC on Conditional Approval to forward draft to RevCom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95525" y="16002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P802.11REVme Draft 7.0 to RevCom.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</a:t>
            </a:r>
            <a:endParaRPr lang="en-GB" sz="20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27340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610600" y="6475900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P802.11REVme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6938" y="304800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7115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09701"/>
              </p:ext>
            </p:extLst>
          </p:nvPr>
        </p:nvGraphicFramePr>
        <p:xfrm>
          <a:off x="1371600" y="1737362"/>
          <a:ext cx="9677399" cy="27279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8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6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8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36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2023-10-10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P802.11REVme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2024-02-02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P802.11REVme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2024-07-02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SA Ballot Recirculation on P802.11REVme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>
                          <a:latin typeface="Arial" pitchFamily="34" charset="0"/>
                          <a:cs typeface="Arial" pitchFamily="34" charset="0"/>
                        </a:rPr>
                        <a:t>2024-07-18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Changes prior to D7.0 recirculation.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85369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P802.11REVme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092706"/>
              </p:ext>
            </p:extLst>
          </p:nvPr>
        </p:nvGraphicFramePr>
        <p:xfrm>
          <a:off x="609600" y="1676401"/>
          <a:ext cx="10668000" cy="26234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52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4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0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2023-10-10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on P802.11REVme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606  (447 T, 151 E, 8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2024-03-05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 Ballot Recirculation on P802.11REVme D5.0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240 (174 T, 60 E, 6 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2024-06-xx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SA Ballot Recirculation on P802.11REVme D6.0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257 (155 T, 94 E, 8 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86234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93803"/>
              </p:ext>
            </p:extLst>
          </p:nvPr>
        </p:nvGraphicFramePr>
        <p:xfrm>
          <a:off x="1066799" y="1571944"/>
          <a:ext cx="10134601" cy="156843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47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5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20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20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>
                          <a:latin typeface="Calibri" panose="020F0502020204030204" pitchFamily="34" charset="0"/>
                        </a:rPr>
                        <a:t>Jouni Malinen</a:t>
                      </a:r>
                      <a:endParaRPr lang="ko-KR" altLang="en-US" sz="20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Protected Password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17696" y="6475413"/>
            <a:ext cx="432811" cy="184666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09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16576" y="6475413"/>
            <a:ext cx="2737224" cy="184666"/>
          </a:xfrm>
        </p:spPr>
        <p:txBody>
          <a:bodyPr/>
          <a:lstStyle/>
          <a:p>
            <a:r>
              <a:rPr lang="en-US" dirty="0"/>
              <a:t>Michael Montemurro, Huawei Technologies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3163480" y="4343401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86CD9BE-B586-D93D-D062-596FDF8A81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132879"/>
              </p:ext>
            </p:extLst>
          </p:nvPr>
        </p:nvGraphicFramePr>
        <p:xfrm>
          <a:off x="7702176" y="2763044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400" imgH="788670" progId="Excel.Sheet.12">
                  <p:embed/>
                </p:oleObj>
              </mc:Choice>
              <mc:Fallback>
                <p:oleObj name="Worksheet" showAsIcon="1" r:id="rId3" imgW="914400" imgH="788670" progId="Excel.Shee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86CD9BE-B586-D93D-D062-596FDF8A81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02176" y="2763044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6868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353699"/>
              </p:ext>
            </p:extLst>
          </p:nvPr>
        </p:nvGraphicFramePr>
        <p:xfrm>
          <a:off x="2209800" y="1575543"/>
          <a:ext cx="7772400" cy="459507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Completed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(doc 11-23/717)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Pending confirmation from RAC Administrator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533400"/>
            <a:ext cx="7772400" cy="1066800"/>
          </a:xfrm>
        </p:spPr>
        <p:txBody>
          <a:bodyPr/>
          <a:lstStyle/>
          <a:p>
            <a:r>
              <a:rPr lang="en-US" dirty="0"/>
              <a:t>P802.11REVme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610600" y="6475413"/>
            <a:ext cx="273722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Michael Montemurro,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4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30281"/>
              </p:ext>
            </p:extLst>
          </p:nvPr>
        </p:nvGraphicFramePr>
        <p:xfrm>
          <a:off x="381000" y="2225040"/>
          <a:ext cx="10668000" cy="2722785"/>
        </p:xfrm>
        <a:graphic>
          <a:graphicData uri="http://schemas.openxmlformats.org/drawingml/2006/table">
            <a:tbl>
              <a:tblPr/>
              <a:tblGrid>
                <a:gridCol w="737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to EC for conditional approval to proceed to REVCOM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2024-07-19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 Ballot Recirculation on D7.0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2024-08-01 – 2024-08-11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to REVCOM before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2024-08-16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83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98969</TotalTime>
  <Words>559</Words>
  <Application>Microsoft Office PowerPoint</Application>
  <PresentationFormat>Widescreen</PresentationFormat>
  <Paragraphs>179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802-11-Submission</vt:lpstr>
      <vt:lpstr>Document</vt:lpstr>
      <vt:lpstr>Microsoft Excel Worksheet</vt:lpstr>
      <vt:lpstr>PowerPoint Presentation</vt:lpstr>
      <vt:lpstr>Introduction</vt:lpstr>
      <vt:lpstr>Standards Association (SA) Ballot Results – P802.11REVme</vt:lpstr>
      <vt:lpstr>SA Ballot Comments – P802.11REVme</vt:lpstr>
      <vt:lpstr>Unsatisfied comments by commenter</vt:lpstr>
      <vt:lpstr>Unsatisfied comments</vt:lpstr>
      <vt:lpstr>Mandatory Coordination</vt:lpstr>
      <vt:lpstr>P802.11REVme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Michael Montemurro</dc:creator>
  <cp:keywords>July 2024</cp:keywords>
  <cp:lastModifiedBy>Mike Montemurro</cp:lastModifiedBy>
  <cp:revision>2896</cp:revision>
  <cp:lastPrinted>1998-02-10T13:28:06Z</cp:lastPrinted>
  <dcterms:created xsi:type="dcterms:W3CDTF">2007-04-17T18:10:23Z</dcterms:created>
  <dcterms:modified xsi:type="dcterms:W3CDTF">2024-07-18T20:16:11Z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