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80" r:id="rId9"/>
    <p:sldId id="270" r:id="rId10"/>
    <p:sldId id="271" r:id="rId11"/>
    <p:sldId id="272" r:id="rId12"/>
    <p:sldId id="273" r:id="rId13"/>
    <p:sldId id="274" r:id="rId14"/>
    <p:sldId id="283" r:id="rId15"/>
    <p:sldId id="282" r:id="rId16"/>
    <p:sldId id="281" r:id="rId17"/>
    <p:sldId id="278" r:id="rId18"/>
    <p:sldId id="27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C88300-CE9D-D1A4-D5FC-884B25D64DF6}" name="Leif Wilhelmsson R" initials="LW" userId="S::leif.r.wilhelmsson@ericsson.com::7717ad8e-2c2a-4a23-b6d3-5ca880b42707" providerId="AD"/>
  <p188:author id="{01138E49-7B34-8FAB-3E2E-DA0602EB88A0}" name="David Sugirtharaj" initials="DS" userId="S::david.sugirtharaj@ericsson.com::322b2870-b524-4d2d-b7da-be0c5f9059ac" providerId="AD"/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E1964-B9D4-FF44-8B43-3048D95DEB8B}" v="292" dt="2024-07-12T16:59:29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D1405DCF-3A42-D647-8C4B-40C04858EB7D}"/>
    <pc:docChg chg="modSld">
      <pc:chgData name="Guido Hiertz" userId="efd40be8-e55a-4d82-91eb-1cd543e7287b" providerId="ADAL" clId="{D1405DCF-3A42-D647-8C4B-40C04858EB7D}" dt="2024-07-10T07:15:29.820" v="52" actId="20577"/>
      <pc:docMkLst>
        <pc:docMk/>
      </pc:docMkLst>
      <pc:sldChg chg="modSp mod modCm">
        <pc:chgData name="Guido Hiertz" userId="efd40be8-e55a-4d82-91eb-1cd543e7287b" providerId="ADAL" clId="{D1405DCF-3A42-D647-8C4B-40C04858EB7D}" dt="2024-07-10T07:13:25.170" v="24" actId="20577"/>
        <pc:sldMkLst>
          <pc:docMk/>
          <pc:sldMk cId="3360165498" sldId="269"/>
        </pc:sldMkLst>
        <pc:spChg chg="mod">
          <ac:chgData name="Guido Hiertz" userId="efd40be8-e55a-4d82-91eb-1cd543e7287b" providerId="ADAL" clId="{D1405DCF-3A42-D647-8C4B-40C04858EB7D}" dt="2024-07-10T07:12:51.751" v="22" actId="20577"/>
          <ac:spMkLst>
            <pc:docMk/>
            <pc:sldMk cId="3360165498" sldId="269"/>
            <ac:spMk id="3" creationId="{F20CF3F9-5435-F23B-6AB6-90B8C9D28DAA}"/>
          </ac:spMkLst>
        </pc:spChg>
        <pc:spChg chg="mod">
          <ac:chgData name="Guido Hiertz" userId="efd40be8-e55a-4d82-91eb-1cd543e7287b" providerId="ADAL" clId="{D1405DCF-3A42-D647-8C4B-40C04858EB7D}" dt="2024-07-10T07:13:22.436" v="23" actId="20577"/>
          <ac:spMkLst>
            <pc:docMk/>
            <pc:sldMk cId="3360165498" sldId="269"/>
            <ac:spMk id="50" creationId="{8427F882-DFB6-693C-8F35-E1B64F66EC9C}"/>
          </ac:spMkLst>
        </pc:spChg>
        <pc:spChg chg="mod">
          <ac:chgData name="Guido Hiertz" userId="efd40be8-e55a-4d82-91eb-1cd543e7287b" providerId="ADAL" clId="{D1405DCF-3A42-D647-8C4B-40C04858EB7D}" dt="2024-07-10T07:13:25.170" v="24" actId="20577"/>
          <ac:spMkLst>
            <pc:docMk/>
            <pc:sldMk cId="3360165498" sldId="269"/>
            <ac:spMk id="51" creationId="{CD85F131-30D5-51AA-8A4C-B2DFF93E1E2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ido Hiertz" userId="efd40be8-e55a-4d82-91eb-1cd543e7287b" providerId="ADAL" clId="{D1405DCF-3A42-D647-8C4B-40C04858EB7D}" dt="2024-07-10T07:12:51.751" v="22" actId="20577"/>
              <pc2:cmMkLst xmlns:pc2="http://schemas.microsoft.com/office/powerpoint/2019/9/main/command">
                <pc:docMk/>
                <pc:sldMk cId="3360165498" sldId="269"/>
                <pc2:cmMk id="{4CDBDE36-AEAB-4C8C-8A58-A7D15676EDB4}"/>
              </pc2:cmMkLst>
            </pc226:cmChg>
          </p:ext>
        </pc:extLst>
      </pc:sldChg>
      <pc:sldChg chg="modSp mod">
        <pc:chgData name="Guido Hiertz" userId="efd40be8-e55a-4d82-91eb-1cd543e7287b" providerId="ADAL" clId="{D1405DCF-3A42-D647-8C4B-40C04858EB7D}" dt="2024-07-10T07:14:01.923" v="31" actId="20577"/>
        <pc:sldMkLst>
          <pc:docMk/>
          <pc:sldMk cId="2065269503" sldId="270"/>
        </pc:sldMkLst>
        <pc:spChg chg="mod">
          <ac:chgData name="Guido Hiertz" userId="efd40be8-e55a-4d82-91eb-1cd543e7287b" providerId="ADAL" clId="{D1405DCF-3A42-D647-8C4B-40C04858EB7D}" dt="2024-07-10T07:13:53.856" v="28" actId="20577"/>
          <ac:spMkLst>
            <pc:docMk/>
            <pc:sldMk cId="2065269503" sldId="270"/>
            <ac:spMk id="11" creationId="{118B4100-11A7-9B53-E39D-D00E9E2C6582}"/>
          </ac:spMkLst>
        </pc:spChg>
        <pc:spChg chg="mod">
          <ac:chgData name="Guido Hiertz" userId="efd40be8-e55a-4d82-91eb-1cd543e7287b" providerId="ADAL" clId="{D1405DCF-3A42-D647-8C4B-40C04858EB7D}" dt="2024-07-10T07:13:56.365" v="29" actId="20577"/>
          <ac:spMkLst>
            <pc:docMk/>
            <pc:sldMk cId="2065269503" sldId="270"/>
            <ac:spMk id="12" creationId="{C2DFBE82-4875-CEFC-0CED-A59308FCCA65}"/>
          </ac:spMkLst>
        </pc:spChg>
        <pc:spChg chg="mod">
          <ac:chgData name="Guido Hiertz" userId="efd40be8-e55a-4d82-91eb-1cd543e7287b" providerId="ADAL" clId="{D1405DCF-3A42-D647-8C4B-40C04858EB7D}" dt="2024-07-10T07:14:01.923" v="31" actId="20577"/>
          <ac:spMkLst>
            <pc:docMk/>
            <pc:sldMk cId="2065269503" sldId="270"/>
            <ac:spMk id="14" creationId="{200A8FB4-DF6D-D038-032F-8F1956A3AC16}"/>
          </ac:spMkLst>
        </pc:spChg>
        <pc:spChg chg="mod">
          <ac:chgData name="Guido Hiertz" userId="efd40be8-e55a-4d82-91eb-1cd543e7287b" providerId="ADAL" clId="{D1405DCF-3A42-D647-8C4B-40C04858EB7D}" dt="2024-07-10T07:13:59.247" v="30" actId="20577"/>
          <ac:spMkLst>
            <pc:docMk/>
            <pc:sldMk cId="2065269503" sldId="270"/>
            <ac:spMk id="15" creationId="{50339E19-4ACA-8672-F5E9-CC57585177C8}"/>
          </ac:spMkLst>
        </pc:spChg>
      </pc:sldChg>
      <pc:sldChg chg="modSp mod modCm">
        <pc:chgData name="Guido Hiertz" userId="efd40be8-e55a-4d82-91eb-1cd543e7287b" providerId="ADAL" clId="{D1405DCF-3A42-D647-8C4B-40C04858EB7D}" dt="2024-07-10T07:15:25.060" v="51" actId="20577"/>
        <pc:sldMkLst>
          <pc:docMk/>
          <pc:sldMk cId="2453979559" sldId="271"/>
        </pc:sldMkLst>
        <pc:spChg chg="mod">
          <ac:chgData name="Guido Hiertz" userId="efd40be8-e55a-4d82-91eb-1cd543e7287b" providerId="ADAL" clId="{D1405DCF-3A42-D647-8C4B-40C04858EB7D}" dt="2024-07-10T07:15:25.060" v="51" actId="20577"/>
          <ac:spMkLst>
            <pc:docMk/>
            <pc:sldMk cId="2453979559" sldId="271"/>
            <ac:spMk id="3" creationId="{2D83C8ED-1460-BEBE-6A7E-F7CDDF2C8F3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ido Hiertz" userId="efd40be8-e55a-4d82-91eb-1cd543e7287b" providerId="ADAL" clId="{D1405DCF-3A42-D647-8C4B-40C04858EB7D}" dt="2024-07-10T07:15:25.060" v="51" actId="20577"/>
              <pc2:cmMkLst xmlns:pc2="http://schemas.microsoft.com/office/powerpoint/2019/9/main/command">
                <pc:docMk/>
                <pc:sldMk cId="2453979559" sldId="271"/>
                <pc2:cmMk id="{055BA79D-84DD-4824-AA31-1890EF3087F0}"/>
              </pc2:cmMkLst>
            </pc226:cmChg>
            <pc226:cmChg xmlns:pc226="http://schemas.microsoft.com/office/powerpoint/2022/06/main/command" chg="mod">
              <pc226:chgData name="Guido Hiertz" userId="efd40be8-e55a-4d82-91eb-1cd543e7287b" providerId="ADAL" clId="{D1405DCF-3A42-D647-8C4B-40C04858EB7D}" dt="2024-07-10T07:15:25.060" v="51" actId="20577"/>
              <pc2:cmMkLst xmlns:pc2="http://schemas.microsoft.com/office/powerpoint/2019/9/main/command">
                <pc:docMk/>
                <pc:sldMk cId="2453979559" sldId="271"/>
                <pc2:cmMk id="{DFC9A1D5-8638-41E2-BA95-4DDAD1EB5862}"/>
              </pc2:cmMkLst>
            </pc226:cmChg>
          </p:ext>
        </pc:extLst>
      </pc:sldChg>
      <pc:sldChg chg="modSp mod">
        <pc:chgData name="Guido Hiertz" userId="efd40be8-e55a-4d82-91eb-1cd543e7287b" providerId="ADAL" clId="{D1405DCF-3A42-D647-8C4B-40C04858EB7D}" dt="2024-07-10T07:15:29.820" v="52" actId="20577"/>
        <pc:sldMkLst>
          <pc:docMk/>
          <pc:sldMk cId="2065700091" sldId="272"/>
        </pc:sldMkLst>
        <pc:spChg chg="mod">
          <ac:chgData name="Guido Hiertz" userId="efd40be8-e55a-4d82-91eb-1cd543e7287b" providerId="ADAL" clId="{D1405DCF-3A42-D647-8C4B-40C04858EB7D}" dt="2024-07-10T07:15:29.820" v="52" actId="20577"/>
          <ac:spMkLst>
            <pc:docMk/>
            <pc:sldMk cId="2065700091" sldId="272"/>
            <ac:spMk id="2" creationId="{51DE3D83-E16B-B07B-A8E6-B97E28D5C82C}"/>
          </ac:spMkLst>
        </pc:spChg>
      </pc:sldChg>
      <pc:sldChg chg="modSp mod">
        <pc:chgData name="Guido Hiertz" userId="efd40be8-e55a-4d82-91eb-1cd543e7287b" providerId="ADAL" clId="{D1405DCF-3A42-D647-8C4B-40C04858EB7D}" dt="2024-07-10T07:14:24.927" v="35" actId="20577"/>
        <pc:sldMkLst>
          <pc:docMk/>
          <pc:sldMk cId="3988103366" sldId="274"/>
        </pc:sldMkLst>
        <pc:spChg chg="mod">
          <ac:chgData name="Guido Hiertz" userId="efd40be8-e55a-4d82-91eb-1cd543e7287b" providerId="ADAL" clId="{D1405DCF-3A42-D647-8C4B-40C04858EB7D}" dt="2024-07-10T07:14:24.927" v="35" actId="20577"/>
          <ac:spMkLst>
            <pc:docMk/>
            <pc:sldMk cId="3988103366" sldId="274"/>
            <ac:spMk id="3" creationId="{B1AA1AC4-44C6-440B-966B-AD665621E787}"/>
          </ac:spMkLst>
        </pc:spChg>
      </pc:sldChg>
      <pc:sldChg chg="modSp mod">
        <pc:chgData name="Guido Hiertz" userId="efd40be8-e55a-4d82-91eb-1cd543e7287b" providerId="ADAL" clId="{D1405DCF-3A42-D647-8C4B-40C04858EB7D}" dt="2024-07-10T07:14:44.970" v="39" actId="20577"/>
        <pc:sldMkLst>
          <pc:docMk/>
          <pc:sldMk cId="4140556575" sldId="278"/>
        </pc:sldMkLst>
        <pc:spChg chg="mod">
          <ac:chgData name="Guido Hiertz" userId="efd40be8-e55a-4d82-91eb-1cd543e7287b" providerId="ADAL" clId="{D1405DCF-3A42-D647-8C4B-40C04858EB7D}" dt="2024-07-10T07:14:44.970" v="39" actId="20577"/>
          <ac:spMkLst>
            <pc:docMk/>
            <pc:sldMk cId="4140556575" sldId="278"/>
            <ac:spMk id="2" creationId="{ADDED1F3-ABFF-6104-7714-FF7B3B0900CD}"/>
          </ac:spMkLst>
        </pc:spChg>
      </pc:sldChg>
      <pc:sldChg chg="modSp mod">
        <pc:chgData name="Guido Hiertz" userId="efd40be8-e55a-4d82-91eb-1cd543e7287b" providerId="ADAL" clId="{D1405DCF-3A42-D647-8C4B-40C04858EB7D}" dt="2024-07-10T07:14:54.117" v="42" actId="20577"/>
        <pc:sldMkLst>
          <pc:docMk/>
          <pc:sldMk cId="1509586329" sldId="279"/>
        </pc:sldMkLst>
        <pc:spChg chg="mod">
          <ac:chgData name="Guido Hiertz" userId="efd40be8-e55a-4d82-91eb-1cd543e7287b" providerId="ADAL" clId="{D1405DCF-3A42-D647-8C4B-40C04858EB7D}" dt="2024-07-10T07:14:54.117" v="42" actId="20577"/>
          <ac:spMkLst>
            <pc:docMk/>
            <pc:sldMk cId="1509586329" sldId="279"/>
            <ac:spMk id="3" creationId="{737DF030-A058-0ADC-9157-D50A5EB08C62}"/>
          </ac:spMkLst>
        </pc:spChg>
      </pc:sldChg>
      <pc:sldChg chg="modSp mod">
        <pc:chgData name="Guido Hiertz" userId="efd40be8-e55a-4d82-91eb-1cd543e7287b" providerId="ADAL" clId="{D1405DCF-3A42-D647-8C4B-40C04858EB7D}" dt="2024-07-10T07:13:42.231" v="27" actId="20577"/>
        <pc:sldMkLst>
          <pc:docMk/>
          <pc:sldMk cId="3196265314" sldId="280"/>
        </pc:sldMkLst>
        <pc:spChg chg="mod">
          <ac:chgData name="Guido Hiertz" userId="efd40be8-e55a-4d82-91eb-1cd543e7287b" providerId="ADAL" clId="{D1405DCF-3A42-D647-8C4B-40C04858EB7D}" dt="2024-07-10T07:13:42.231" v="27" actId="20577"/>
          <ac:spMkLst>
            <pc:docMk/>
            <pc:sldMk cId="3196265314" sldId="280"/>
            <ac:spMk id="3" creationId="{6F788890-CE60-1ADA-8084-588D46F61772}"/>
          </ac:spMkLst>
        </pc:spChg>
      </pc:sldChg>
      <pc:sldChg chg="modSp mod">
        <pc:chgData name="Guido Hiertz" userId="efd40be8-e55a-4d82-91eb-1cd543e7287b" providerId="ADAL" clId="{D1405DCF-3A42-D647-8C4B-40C04858EB7D}" dt="2024-07-10T07:14:41.019" v="38" actId="20577"/>
        <pc:sldMkLst>
          <pc:docMk/>
          <pc:sldMk cId="173293091" sldId="281"/>
        </pc:sldMkLst>
        <pc:spChg chg="mod">
          <ac:chgData name="Guido Hiertz" userId="efd40be8-e55a-4d82-91eb-1cd543e7287b" providerId="ADAL" clId="{D1405DCF-3A42-D647-8C4B-40C04858EB7D}" dt="2024-07-10T07:14:41.019" v="38" actId="20577"/>
          <ac:spMkLst>
            <pc:docMk/>
            <pc:sldMk cId="173293091" sldId="281"/>
            <ac:spMk id="2" creationId="{ADDED1F3-ABFF-6104-7714-FF7B3B0900CD}"/>
          </ac:spMkLst>
        </pc:spChg>
      </pc:sldChg>
      <pc:sldChg chg="modSp mod">
        <pc:chgData name="Guido Hiertz" userId="efd40be8-e55a-4d82-91eb-1cd543e7287b" providerId="ADAL" clId="{D1405DCF-3A42-D647-8C4B-40C04858EB7D}" dt="2024-07-10T07:14:35.066" v="37" actId="20577"/>
        <pc:sldMkLst>
          <pc:docMk/>
          <pc:sldMk cId="1360981731" sldId="282"/>
        </pc:sldMkLst>
        <pc:spChg chg="mod">
          <ac:chgData name="Guido Hiertz" userId="efd40be8-e55a-4d82-91eb-1cd543e7287b" providerId="ADAL" clId="{D1405DCF-3A42-D647-8C4B-40C04858EB7D}" dt="2024-07-10T07:14:35.066" v="37" actId="20577"/>
          <ac:spMkLst>
            <pc:docMk/>
            <pc:sldMk cId="1360981731" sldId="282"/>
            <ac:spMk id="2" creationId="{ADDED1F3-ABFF-6104-7714-FF7B3B0900CD}"/>
          </ac:spMkLst>
        </pc:spChg>
      </pc:sldChg>
      <pc:sldChg chg="modSp mod">
        <pc:chgData name="Guido Hiertz" userId="efd40be8-e55a-4d82-91eb-1cd543e7287b" providerId="ADAL" clId="{D1405DCF-3A42-D647-8C4B-40C04858EB7D}" dt="2024-07-10T07:14:30.597" v="36" actId="20577"/>
        <pc:sldMkLst>
          <pc:docMk/>
          <pc:sldMk cId="841907438" sldId="283"/>
        </pc:sldMkLst>
        <pc:spChg chg="mod">
          <ac:chgData name="Guido Hiertz" userId="efd40be8-e55a-4d82-91eb-1cd543e7287b" providerId="ADAL" clId="{D1405DCF-3A42-D647-8C4B-40C04858EB7D}" dt="2024-07-10T07:14:30.597" v="36" actId="20577"/>
          <ac:spMkLst>
            <pc:docMk/>
            <pc:sldMk cId="841907438" sldId="283"/>
            <ac:spMk id="2" creationId="{ADDED1F3-ABFF-6104-7714-FF7B3B0900CD}"/>
          </ac:spMkLst>
        </pc:spChg>
      </pc:sldChg>
    </pc:docChg>
  </pc:docChgLst>
  <pc:docChgLst>
    <pc:chgData name="Charlie Pettersson" userId="d12b89ca-3998-45f3-8d31-e36f3230f1c4" providerId="ADAL" clId="{8EFC166F-018E-D845-89AA-BDC0B2F39D35}"/>
    <pc:docChg chg="">
      <pc:chgData name="Charlie Pettersson" userId="d12b89ca-3998-45f3-8d31-e36f3230f1c4" providerId="ADAL" clId="{8EFC166F-018E-D845-89AA-BDC0B2F39D35}" dt="2024-07-12T07:10:12.179" v="1"/>
      <pc:docMkLst>
        <pc:docMk/>
      </pc:docMkLst>
      <pc:sldChg chg="modCm">
        <pc:chgData name="Charlie Pettersson" userId="d12b89ca-3998-45f3-8d31-e36f3230f1c4" providerId="ADAL" clId="{8EFC166F-018E-D845-89AA-BDC0B2F39D35}" dt="2024-07-12T07:10:12.179" v="1"/>
        <pc:sldMkLst>
          <pc:docMk/>
          <pc:sldMk cId="1509586329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Charlie Pettersson" userId="d12b89ca-3998-45f3-8d31-e36f3230f1c4" providerId="ADAL" clId="{8EFC166F-018E-D845-89AA-BDC0B2F39D35}" dt="2024-07-12T07:10:12.179" v="1"/>
              <pc2:cmMkLst xmlns:pc2="http://schemas.microsoft.com/office/powerpoint/2019/9/main/command">
                <pc:docMk/>
                <pc:sldMk cId="1509586329" sldId="279"/>
                <pc2:cmMk id="{581E70B2-DC17-4B43-978D-4EF54D42375D}"/>
              </pc2:cmMkLst>
              <pc226:cmRplyChg chg="add">
                <pc226:chgData name="Charlie Pettersson" userId="d12b89ca-3998-45f3-8d31-e36f3230f1c4" providerId="ADAL" clId="{8EFC166F-018E-D845-89AA-BDC0B2F39D35}" dt="2024-07-12T07:10:12.179" v="1"/>
                <pc2:cmRplyMkLst xmlns:pc2="http://schemas.microsoft.com/office/powerpoint/2019/9/main/command">
                  <pc:docMk/>
                  <pc:sldMk cId="1509586329" sldId="279"/>
                  <pc2:cmMk id="{581E70B2-DC17-4B43-978D-4EF54D42375D}"/>
                  <pc2:cmRplyMk id="{F19D1191-8986-6F4F-BC2C-A9BD9CFF8CDF}"/>
                </pc2:cmRplyMkLst>
              </pc226:cmRplyChg>
            </pc226:cmChg>
          </p:ext>
        </pc:extLst>
      </pc:sldChg>
      <pc:sldChg chg="addCm">
        <pc:chgData name="Charlie Pettersson" userId="d12b89ca-3998-45f3-8d31-e36f3230f1c4" providerId="ADAL" clId="{8EFC166F-018E-D845-89AA-BDC0B2F39D35}" dt="2024-07-09T07:59:12.251" v="0"/>
        <pc:sldMkLst>
          <pc:docMk/>
          <pc:sldMk cId="3196265314" sldId="2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arlie Pettersson" userId="d12b89ca-3998-45f3-8d31-e36f3230f1c4" providerId="ADAL" clId="{8EFC166F-018E-D845-89AA-BDC0B2F39D35}" dt="2024-07-09T07:59:12.251" v="0"/>
              <pc2:cmMkLst xmlns:pc2="http://schemas.microsoft.com/office/powerpoint/2019/9/main/command">
                <pc:docMk/>
                <pc:sldMk cId="3196265314" sldId="280"/>
                <pc2:cmMk id="{726958F1-3F6F-404F-A971-491E9D9750D3}"/>
              </pc2:cmMkLst>
            </pc226:cmChg>
          </p:ext>
        </pc:extLst>
      </pc:sldChg>
    </pc:docChg>
  </pc:docChgLst>
  <pc:docChgLst>
    <pc:chgData name="Leif Wilhelmsson R" userId="7717ad8e-2c2a-4a23-b6d3-5ca880b42707" providerId="ADAL" clId="{A0A585B9-3B6F-5440-B614-7855B0D54EF8}"/>
    <pc:docChg chg="">
      <pc:chgData name="Leif Wilhelmsson R" userId="7717ad8e-2c2a-4a23-b6d3-5ca880b42707" providerId="ADAL" clId="{A0A585B9-3B6F-5440-B614-7855B0D54EF8}" dt="2024-07-10T04:35:04.720" v="0"/>
      <pc:docMkLst>
        <pc:docMk/>
      </pc:docMkLst>
      <pc:sldChg chg="addCm">
        <pc:chgData name="Leif Wilhelmsson R" userId="7717ad8e-2c2a-4a23-b6d3-5ca880b42707" providerId="ADAL" clId="{A0A585B9-3B6F-5440-B614-7855B0D54EF8}" dt="2024-07-10T04:35:04.720" v="0"/>
        <pc:sldMkLst>
          <pc:docMk/>
          <pc:sldMk cId="84190743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eif Wilhelmsson R" userId="7717ad8e-2c2a-4a23-b6d3-5ca880b42707" providerId="ADAL" clId="{A0A585B9-3B6F-5440-B614-7855B0D54EF8}" dt="2024-07-10T04:35:04.720" v="0"/>
              <pc2:cmMkLst xmlns:pc2="http://schemas.microsoft.com/office/powerpoint/2019/9/main/command">
                <pc:docMk/>
                <pc:sldMk cId="841907438" sldId="283"/>
                <pc2:cmMk id="{4437AADA-732E-2049-8FF4-02E9D5F9F749}"/>
              </pc2:cmMkLst>
            </pc226:cmChg>
          </p:ext>
        </pc:extLst>
      </pc:sldChg>
    </pc:docChg>
  </pc:docChgLst>
  <pc:docChgLst>
    <pc:chgData name="David Sugirtharaj" userId="322b2870-b524-4d2d-b7da-be0c5f9059ac" providerId="ADAL" clId="{5AFA50D2-4EF1-4B72-AA45-C043215A5DD8}"/>
    <pc:docChg chg="custSel modSld">
      <pc:chgData name="David Sugirtharaj" userId="322b2870-b524-4d2d-b7da-be0c5f9059ac" providerId="ADAL" clId="{5AFA50D2-4EF1-4B72-AA45-C043215A5DD8}" dt="2024-07-09T10:55:18.836" v="124"/>
      <pc:docMkLst>
        <pc:docMk/>
      </pc:docMkLst>
      <pc:sldChg chg="modSp mod addCm modCm">
        <pc:chgData name="David Sugirtharaj" userId="322b2870-b524-4d2d-b7da-be0c5f9059ac" providerId="ADAL" clId="{5AFA50D2-4EF1-4B72-AA45-C043215A5DD8}" dt="2024-07-09T10:24:34.009" v="9"/>
        <pc:sldMkLst>
          <pc:docMk/>
          <pc:sldMk cId="1895603496" sldId="266"/>
        </pc:sldMkLst>
        <pc:spChg chg="mod">
          <ac:chgData name="David Sugirtharaj" userId="322b2870-b524-4d2d-b7da-be0c5f9059ac" providerId="ADAL" clId="{5AFA50D2-4EF1-4B72-AA45-C043215A5DD8}" dt="2024-07-09T10:23:41.220" v="8" actId="13926"/>
          <ac:spMkLst>
            <pc:docMk/>
            <pc:sldMk cId="1895603496" sldId="266"/>
            <ac:spMk id="3" creationId="{B1AA1AC4-44C6-440B-966B-AD665621E78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David Sugirtharaj" userId="322b2870-b524-4d2d-b7da-be0c5f9059ac" providerId="ADAL" clId="{5AFA50D2-4EF1-4B72-AA45-C043215A5DD8}" dt="2024-07-09T10:23:28.183" v="6" actId="20577"/>
              <pc2:cmMkLst xmlns:pc2="http://schemas.microsoft.com/office/powerpoint/2019/9/main/command">
                <pc:docMk/>
                <pc:sldMk cId="1895603496" sldId="266"/>
                <pc2:cmMk id="{A13B562A-BEAF-45CF-AD3E-17DD1A07B42C}"/>
              </pc2:cmMkLst>
            </pc226:cmChg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24:34.009" v="9"/>
              <pc2:cmMkLst xmlns:pc2="http://schemas.microsoft.com/office/powerpoint/2019/9/main/command">
                <pc:docMk/>
                <pc:sldMk cId="1895603496" sldId="266"/>
                <pc2:cmMk id="{91FA594D-F4AB-402C-ABAE-49FC3CBB9416}"/>
              </pc2:cmMkLst>
            </pc226:cmChg>
          </p:ext>
        </pc:extLst>
      </pc:sldChg>
      <pc:sldChg chg="addSp modSp mod">
        <pc:chgData name="David Sugirtharaj" userId="322b2870-b524-4d2d-b7da-be0c5f9059ac" providerId="ADAL" clId="{5AFA50D2-4EF1-4B72-AA45-C043215A5DD8}" dt="2024-07-09T10:31:07.530" v="117" actId="14100"/>
        <pc:sldMkLst>
          <pc:docMk/>
          <pc:sldMk cId="341330656" sldId="267"/>
        </pc:sldMkLst>
        <pc:spChg chg="add mod ord">
          <ac:chgData name="David Sugirtharaj" userId="322b2870-b524-4d2d-b7da-be0c5f9059ac" providerId="ADAL" clId="{5AFA50D2-4EF1-4B72-AA45-C043215A5DD8}" dt="2024-07-09T10:29:15.498" v="44" actId="167"/>
          <ac:spMkLst>
            <pc:docMk/>
            <pc:sldMk cId="341330656" sldId="267"/>
            <ac:spMk id="7" creationId="{36E19C20-A4B6-AE63-2063-B9EFCEB2B700}"/>
          </ac:spMkLst>
        </pc:spChg>
        <pc:spChg chg="add mod">
          <ac:chgData name="David Sugirtharaj" userId="322b2870-b524-4d2d-b7da-be0c5f9059ac" providerId="ADAL" clId="{5AFA50D2-4EF1-4B72-AA45-C043215A5DD8}" dt="2024-07-09T10:31:07.530" v="117" actId="14100"/>
          <ac:spMkLst>
            <pc:docMk/>
            <pc:sldMk cId="341330656" sldId="267"/>
            <ac:spMk id="12" creationId="{3D137373-8B42-8B7E-48B5-F3844F2FB4AB}"/>
          </ac:spMkLst>
        </pc:spChg>
        <pc:spChg chg="mod">
          <ac:chgData name="David Sugirtharaj" userId="322b2870-b524-4d2d-b7da-be0c5f9059ac" providerId="ADAL" clId="{5AFA50D2-4EF1-4B72-AA45-C043215A5DD8}" dt="2024-07-09T10:29:22.385" v="45" actId="1076"/>
          <ac:spMkLst>
            <pc:docMk/>
            <pc:sldMk cId="341330656" sldId="267"/>
            <ac:spMk id="83" creationId="{7B786230-4267-C80D-D1AC-B6FB7647E5C0}"/>
          </ac:spMkLst>
        </pc:spChg>
      </pc:sldChg>
      <pc:sldChg chg="addCm">
        <pc:chgData name="David Sugirtharaj" userId="322b2870-b524-4d2d-b7da-be0c5f9059ac" providerId="ADAL" clId="{5AFA50D2-4EF1-4B72-AA45-C043215A5DD8}" dt="2024-07-09T10:33:34.707" v="118"/>
        <pc:sldMkLst>
          <pc:docMk/>
          <pc:sldMk cId="3698464009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33:34.707" v="118"/>
              <pc2:cmMkLst xmlns:pc2="http://schemas.microsoft.com/office/powerpoint/2019/9/main/command">
                <pc:docMk/>
                <pc:sldMk cId="3698464009" sldId="268"/>
                <pc2:cmMk id="{16CB7FF8-CF38-45AD-9E4C-D694BA2CDEB9}"/>
              </pc2:cmMkLst>
            </pc226:cmChg>
          </p:ext>
        </pc:extLst>
      </pc:sldChg>
      <pc:sldChg chg="addCm">
        <pc:chgData name="David Sugirtharaj" userId="322b2870-b524-4d2d-b7da-be0c5f9059ac" providerId="ADAL" clId="{5AFA50D2-4EF1-4B72-AA45-C043215A5DD8}" dt="2024-07-09T10:37:23.578" v="119"/>
        <pc:sldMkLst>
          <pc:docMk/>
          <pc:sldMk cId="336016549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37:23.578" v="119"/>
              <pc2:cmMkLst xmlns:pc2="http://schemas.microsoft.com/office/powerpoint/2019/9/main/command">
                <pc:docMk/>
                <pc:sldMk cId="3360165498" sldId="269"/>
                <pc2:cmMk id="{4CDBDE36-AEAB-4C8C-8A58-A7D15676EDB4}"/>
              </pc2:cmMkLst>
            </pc226:cmChg>
          </p:ext>
        </pc:extLst>
      </pc:sldChg>
      <pc:sldChg chg="addCm">
        <pc:chgData name="David Sugirtharaj" userId="322b2870-b524-4d2d-b7da-be0c5f9059ac" providerId="ADAL" clId="{5AFA50D2-4EF1-4B72-AA45-C043215A5DD8}" dt="2024-07-09T10:55:18.836" v="124"/>
        <pc:sldMkLst>
          <pc:docMk/>
          <pc:sldMk cId="2453979559" sldId="2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42:39.563" v="120"/>
              <pc2:cmMkLst xmlns:pc2="http://schemas.microsoft.com/office/powerpoint/2019/9/main/command">
                <pc:docMk/>
                <pc:sldMk cId="2453979559" sldId="271"/>
                <pc2:cmMk id="{50FF5D91-2D77-45FB-A2D5-ADE758734B36}"/>
              </pc2:cmMkLst>
            </pc226:cmChg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53:26.482" v="123"/>
              <pc2:cmMkLst xmlns:pc2="http://schemas.microsoft.com/office/powerpoint/2019/9/main/command">
                <pc:docMk/>
                <pc:sldMk cId="2453979559" sldId="271"/>
                <pc2:cmMk id="{055BA79D-84DD-4824-AA31-1890EF3087F0}"/>
              </pc2:cmMkLst>
            </pc226:cmChg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55:18.836" v="124"/>
              <pc2:cmMkLst xmlns:pc2="http://schemas.microsoft.com/office/powerpoint/2019/9/main/command">
                <pc:docMk/>
                <pc:sldMk cId="2453979559" sldId="271"/>
                <pc2:cmMk id="{DFC9A1D5-8638-41E2-BA95-4DDAD1EB5862}"/>
              </pc2:cmMkLst>
            </pc226:cmChg>
          </p:ext>
        </pc:extLst>
      </pc:sldChg>
      <pc:sldChg chg="addCm">
        <pc:chgData name="David Sugirtharaj" userId="322b2870-b524-4d2d-b7da-be0c5f9059ac" providerId="ADAL" clId="{5AFA50D2-4EF1-4B72-AA45-C043215A5DD8}" dt="2024-07-09T10:45:37.479" v="121"/>
        <pc:sldMkLst>
          <pc:docMk/>
          <pc:sldMk cId="2065700091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45:37.479" v="121"/>
              <pc2:cmMkLst xmlns:pc2="http://schemas.microsoft.com/office/powerpoint/2019/9/main/command">
                <pc:docMk/>
                <pc:sldMk cId="2065700091" sldId="272"/>
                <pc2:cmMk id="{73148C2F-00A8-4014-839B-F20EE96966D5}"/>
              </pc2:cmMkLst>
            </pc226:cmChg>
          </p:ext>
        </pc:extLst>
      </pc:sldChg>
      <pc:sldChg chg="addCm">
        <pc:chgData name="David Sugirtharaj" userId="322b2870-b524-4d2d-b7da-be0c5f9059ac" providerId="ADAL" clId="{5AFA50D2-4EF1-4B72-AA45-C043215A5DD8}" dt="2024-07-09T10:52:05.573" v="122"/>
        <pc:sldMkLst>
          <pc:docMk/>
          <pc:sldMk cId="1509586329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Sugirtharaj" userId="322b2870-b524-4d2d-b7da-be0c5f9059ac" providerId="ADAL" clId="{5AFA50D2-4EF1-4B72-AA45-C043215A5DD8}" dt="2024-07-09T10:52:05.573" v="122"/>
              <pc2:cmMkLst xmlns:pc2="http://schemas.microsoft.com/office/powerpoint/2019/9/main/command">
                <pc:docMk/>
                <pc:sldMk cId="1509586329" sldId="279"/>
                <pc2:cmMk id="{581E70B2-DC17-4B43-978D-4EF54D42375D}"/>
              </pc2:cmMkLst>
            </pc226:cmChg>
          </p:ext>
        </pc:extLst>
      </pc:sldChg>
    </pc:docChg>
  </pc:docChgLst>
  <pc:docChgLst>
    <pc:chgData name="Sebastian Max" userId="be0f25e6-48a2-4e87-b5b5-cf865e859a8b" providerId="ADAL" clId="{373E1964-B9D4-FF44-8B43-3048D95DEB8B}"/>
    <pc:docChg chg="undo custSel modSld">
      <pc:chgData name="Sebastian Max" userId="be0f25e6-48a2-4e87-b5b5-cf865e859a8b" providerId="ADAL" clId="{373E1964-B9D4-FF44-8B43-3048D95DEB8B}" dt="2024-07-12T16:59:29.906" v="420"/>
      <pc:docMkLst>
        <pc:docMk/>
      </pc:docMkLst>
      <pc:sldChg chg="delSp mod">
        <pc:chgData name="Sebastian Max" userId="be0f25e6-48a2-4e87-b5b5-cf865e859a8b" providerId="ADAL" clId="{373E1964-B9D4-FF44-8B43-3048D95DEB8B}" dt="2024-07-12T15:12:14.577" v="0" actId="478"/>
        <pc:sldMkLst>
          <pc:docMk/>
          <pc:sldMk cId="146217765" sldId="265"/>
        </pc:sldMkLst>
        <pc:cxnChg chg="del">
          <ac:chgData name="Sebastian Max" userId="be0f25e6-48a2-4e87-b5b5-cf865e859a8b" providerId="ADAL" clId="{373E1964-B9D4-FF44-8B43-3048D95DEB8B}" dt="2024-07-12T15:12:14.577" v="0" actId="478"/>
          <ac:cxnSpMkLst>
            <pc:docMk/>
            <pc:sldMk cId="146217765" sldId="265"/>
            <ac:cxnSpMk id="17" creationId="{A9DDAEC5-BB1C-B3DE-E5CF-2C646FEB57CC}"/>
          </ac:cxnSpMkLst>
        </pc:cxnChg>
        <pc:cxnChg chg="del">
          <ac:chgData name="Sebastian Max" userId="be0f25e6-48a2-4e87-b5b5-cf865e859a8b" providerId="ADAL" clId="{373E1964-B9D4-FF44-8B43-3048D95DEB8B}" dt="2024-07-12T15:12:14.577" v="0" actId="478"/>
          <ac:cxnSpMkLst>
            <pc:docMk/>
            <pc:sldMk cId="146217765" sldId="265"/>
            <ac:cxnSpMk id="18" creationId="{C4EDD380-9602-A8D0-7060-3C561023C10D}"/>
          </ac:cxnSpMkLst>
        </pc:cxnChg>
        <pc:cxnChg chg="del">
          <ac:chgData name="Sebastian Max" userId="be0f25e6-48a2-4e87-b5b5-cf865e859a8b" providerId="ADAL" clId="{373E1964-B9D4-FF44-8B43-3048D95DEB8B}" dt="2024-07-12T15:12:14.577" v="0" actId="478"/>
          <ac:cxnSpMkLst>
            <pc:docMk/>
            <pc:sldMk cId="146217765" sldId="265"/>
            <ac:cxnSpMk id="19" creationId="{F93ADDEF-8564-3259-7A0E-2100978F7225}"/>
          </ac:cxnSpMkLst>
        </pc:cxnChg>
      </pc:sldChg>
      <pc:sldChg chg="addSp delSp modSp mod delCm modCm">
        <pc:chgData name="Sebastian Max" userId="be0f25e6-48a2-4e87-b5b5-cf865e859a8b" providerId="ADAL" clId="{373E1964-B9D4-FF44-8B43-3048D95DEB8B}" dt="2024-07-12T15:17:26.003" v="209" actId="20577"/>
        <pc:sldMkLst>
          <pc:docMk/>
          <pc:sldMk cId="1895603496" sldId="266"/>
        </pc:sldMkLst>
        <pc:spChg chg="mod">
          <ac:chgData name="Sebastian Max" userId="be0f25e6-48a2-4e87-b5b5-cf865e859a8b" providerId="ADAL" clId="{373E1964-B9D4-FF44-8B43-3048D95DEB8B}" dt="2024-07-12T15:17:26.003" v="209" actId="20577"/>
          <ac:spMkLst>
            <pc:docMk/>
            <pc:sldMk cId="1895603496" sldId="266"/>
            <ac:spMk id="3" creationId="{B1AA1AC4-44C6-440B-966B-AD665621E787}"/>
          </ac:spMkLst>
        </pc:spChg>
        <pc:spChg chg="add del mod">
          <ac:chgData name="Sebastian Max" userId="be0f25e6-48a2-4e87-b5b5-cf865e859a8b" providerId="ADAL" clId="{373E1964-B9D4-FF44-8B43-3048D95DEB8B}" dt="2024-07-12T15:13:05.572" v="170" actId="478"/>
          <ac:spMkLst>
            <pc:docMk/>
            <pc:sldMk cId="1895603496" sldId="266"/>
            <ac:spMk id="7" creationId="{1C15D70D-56AB-9CA8-25DF-4ADDF82407BA}"/>
          </ac:spMkLst>
        </pc:spChg>
        <pc:cxnChg chg="mod">
          <ac:chgData name="Sebastian Max" userId="be0f25e6-48a2-4e87-b5b5-cf865e859a8b" providerId="ADAL" clId="{373E1964-B9D4-FF44-8B43-3048D95DEB8B}" dt="2024-07-12T15:12:45.537" v="165" actId="14100"/>
          <ac:cxnSpMkLst>
            <pc:docMk/>
            <pc:sldMk cId="1895603496" sldId="266"/>
            <ac:cxnSpMk id="9" creationId="{934F7759-123E-4907-1794-F70F733C9804}"/>
          </ac:cxnSpMkLst>
        </pc:cxnChg>
        <pc:cxnChg chg="mod">
          <ac:chgData name="Sebastian Max" userId="be0f25e6-48a2-4e87-b5b5-cf865e859a8b" providerId="ADAL" clId="{373E1964-B9D4-FF44-8B43-3048D95DEB8B}" dt="2024-07-12T15:13:30.842" v="173" actId="692"/>
          <ac:cxnSpMkLst>
            <pc:docMk/>
            <pc:sldMk cId="1895603496" sldId="266"/>
            <ac:cxnSpMk id="12" creationId="{94D6208F-6E3B-0C03-F026-FC2063E67D6B}"/>
          </ac:cxnSpMkLst>
        </pc:cxnChg>
        <pc:cxnChg chg="mod">
          <ac:chgData name="Sebastian Max" userId="be0f25e6-48a2-4e87-b5b5-cf865e859a8b" providerId="ADAL" clId="{373E1964-B9D4-FF44-8B43-3048D95DEB8B}" dt="2024-07-12T15:13:30.842" v="173" actId="692"/>
          <ac:cxnSpMkLst>
            <pc:docMk/>
            <pc:sldMk cId="1895603496" sldId="266"/>
            <ac:cxnSpMk id="13" creationId="{82097521-F557-9398-AF10-54F3C8C5145E}"/>
          </ac:cxnSpMkLst>
        </pc:cxnChg>
        <pc:cxnChg chg="mod">
          <ac:chgData name="Sebastian Max" userId="be0f25e6-48a2-4e87-b5b5-cf865e859a8b" providerId="ADAL" clId="{373E1964-B9D4-FF44-8B43-3048D95DEB8B}" dt="2024-07-12T15:13:30.842" v="173" actId="692"/>
          <ac:cxnSpMkLst>
            <pc:docMk/>
            <pc:sldMk cId="1895603496" sldId="266"/>
            <ac:cxnSpMk id="14" creationId="{6E8DEB37-9914-63BD-0B7E-46CA37805D74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373E1964-B9D4-FF44-8B43-3048D95DEB8B}" dt="2024-07-12T15:14:48.785" v="188"/>
              <pc2:cmMkLst xmlns:pc2="http://schemas.microsoft.com/office/powerpoint/2019/9/main/command">
                <pc:docMk/>
                <pc:sldMk cId="1895603496" sldId="266"/>
                <pc2:cmMk id="{A13B562A-BEAF-45CF-AD3E-17DD1A07B42C}"/>
              </pc2:cmMkLst>
            </pc226:cmChg>
            <pc226:cmChg xmlns:pc226="http://schemas.microsoft.com/office/powerpoint/2022/06/main/command" chg="del mod">
              <pc226:chgData name="Sebastian Max" userId="be0f25e6-48a2-4e87-b5b5-cf865e859a8b" providerId="ADAL" clId="{373E1964-B9D4-FF44-8B43-3048D95DEB8B}" dt="2024-07-12T15:16:03.361" v="193"/>
              <pc2:cmMkLst xmlns:pc2="http://schemas.microsoft.com/office/powerpoint/2019/9/main/command">
                <pc:docMk/>
                <pc:sldMk cId="1895603496" sldId="266"/>
                <pc2:cmMk id="{91FA594D-F4AB-402C-ABAE-49FC3CBB9416}"/>
              </pc2:cmMkLst>
            </pc226:cmChg>
          </p:ext>
        </pc:extLst>
      </pc:sldChg>
      <pc:sldChg chg="addSp delSp modSp mod">
        <pc:chgData name="Sebastian Max" userId="be0f25e6-48a2-4e87-b5b5-cf865e859a8b" providerId="ADAL" clId="{373E1964-B9D4-FF44-8B43-3048D95DEB8B}" dt="2024-07-12T15:26:21.361" v="306" actId="692"/>
        <pc:sldMkLst>
          <pc:docMk/>
          <pc:sldMk cId="341330656" sldId="267"/>
        </pc:sldMkLst>
        <pc:spChg chg="del">
          <ac:chgData name="Sebastian Max" userId="be0f25e6-48a2-4e87-b5b5-cf865e859a8b" providerId="ADAL" clId="{373E1964-B9D4-FF44-8B43-3048D95DEB8B}" dt="2024-07-12T15:13:46.540" v="175" actId="478"/>
          <ac:spMkLst>
            <pc:docMk/>
            <pc:sldMk cId="341330656" sldId="267"/>
            <ac:spMk id="7" creationId="{36E19C20-A4B6-AE63-2063-B9EFCEB2B700}"/>
          </ac:spMkLst>
        </pc:spChg>
        <pc:spChg chg="del">
          <ac:chgData name="Sebastian Max" userId="be0f25e6-48a2-4e87-b5b5-cf865e859a8b" providerId="ADAL" clId="{373E1964-B9D4-FF44-8B43-3048D95DEB8B}" dt="2024-07-12T15:13:44.708" v="174" actId="478"/>
          <ac:spMkLst>
            <pc:docMk/>
            <pc:sldMk cId="341330656" sldId="267"/>
            <ac:spMk id="12" creationId="{3D137373-8B42-8B7E-48B5-F3844F2FB4AB}"/>
          </ac:spMkLst>
        </pc:spChg>
        <pc:cxnChg chg="del">
          <ac:chgData name="Sebastian Max" userId="be0f25e6-48a2-4e87-b5b5-cf865e859a8b" providerId="ADAL" clId="{373E1964-B9D4-FF44-8B43-3048D95DEB8B}" dt="2024-07-12T15:13:49.689" v="176" actId="478"/>
          <ac:cxnSpMkLst>
            <pc:docMk/>
            <pc:sldMk cId="341330656" sldId="267"/>
            <ac:cxnSpMk id="17" creationId="{A9DDAEC5-BB1C-B3DE-E5CF-2C646FEB57CC}"/>
          </ac:cxnSpMkLst>
        </pc:cxnChg>
        <pc:cxnChg chg="del">
          <ac:chgData name="Sebastian Max" userId="be0f25e6-48a2-4e87-b5b5-cf865e859a8b" providerId="ADAL" clId="{373E1964-B9D4-FF44-8B43-3048D95DEB8B}" dt="2024-07-12T15:13:49.689" v="176" actId="478"/>
          <ac:cxnSpMkLst>
            <pc:docMk/>
            <pc:sldMk cId="341330656" sldId="267"/>
            <ac:cxnSpMk id="18" creationId="{C4EDD380-9602-A8D0-7060-3C561023C10D}"/>
          </ac:cxnSpMkLst>
        </pc:cxnChg>
        <pc:cxnChg chg="del">
          <ac:chgData name="Sebastian Max" userId="be0f25e6-48a2-4e87-b5b5-cf865e859a8b" providerId="ADAL" clId="{373E1964-B9D4-FF44-8B43-3048D95DEB8B}" dt="2024-07-12T15:13:49.689" v="176" actId="478"/>
          <ac:cxnSpMkLst>
            <pc:docMk/>
            <pc:sldMk cId="341330656" sldId="267"/>
            <ac:cxnSpMk id="19" creationId="{F93ADDEF-8564-3259-7A0E-2100978F7225}"/>
          </ac:cxnSpMkLst>
        </pc:cxnChg>
        <pc:cxnChg chg="add mod">
          <ac:chgData name="Sebastian Max" userId="be0f25e6-48a2-4e87-b5b5-cf865e859a8b" providerId="ADAL" clId="{373E1964-B9D4-FF44-8B43-3048D95DEB8B}" dt="2024-07-12T15:13:50.674" v="177"/>
          <ac:cxnSpMkLst>
            <pc:docMk/>
            <pc:sldMk cId="341330656" sldId="267"/>
            <ac:cxnSpMk id="22" creationId="{4C353B30-C248-5E88-AECF-E10F861F2DDE}"/>
          </ac:cxnSpMkLst>
        </pc:cxnChg>
        <pc:cxnChg chg="add mod">
          <ac:chgData name="Sebastian Max" userId="be0f25e6-48a2-4e87-b5b5-cf865e859a8b" providerId="ADAL" clId="{373E1964-B9D4-FF44-8B43-3048D95DEB8B}" dt="2024-07-12T15:13:50.674" v="177"/>
          <ac:cxnSpMkLst>
            <pc:docMk/>
            <pc:sldMk cId="341330656" sldId="267"/>
            <ac:cxnSpMk id="23" creationId="{5806651D-0ABA-0BCE-E447-1CA8FD840B2D}"/>
          </ac:cxnSpMkLst>
        </pc:cxnChg>
        <pc:cxnChg chg="add mod">
          <ac:chgData name="Sebastian Max" userId="be0f25e6-48a2-4e87-b5b5-cf865e859a8b" providerId="ADAL" clId="{373E1964-B9D4-FF44-8B43-3048D95DEB8B}" dt="2024-07-12T15:13:50.674" v="177"/>
          <ac:cxnSpMkLst>
            <pc:docMk/>
            <pc:sldMk cId="341330656" sldId="267"/>
            <ac:cxnSpMk id="26" creationId="{6053B0E7-80B3-FC36-9CB1-5B64A7A724E9}"/>
          </ac:cxnSpMkLst>
        </pc:cxnChg>
        <pc:cxnChg chg="mod">
          <ac:chgData name="Sebastian Max" userId="be0f25e6-48a2-4e87-b5b5-cf865e859a8b" providerId="ADAL" clId="{373E1964-B9D4-FF44-8B43-3048D95DEB8B}" dt="2024-07-12T15:26:21.361" v="306" actId="692"/>
          <ac:cxnSpMkLst>
            <pc:docMk/>
            <pc:sldMk cId="341330656" sldId="267"/>
            <ac:cxnSpMk id="82" creationId="{24711B53-11BA-FDBB-96FC-B152F558D0B5}"/>
          </ac:cxnSpMkLst>
        </pc:cxnChg>
      </pc:sldChg>
      <pc:sldChg chg="modSp mod delCm modCm">
        <pc:chgData name="Sebastian Max" userId="be0f25e6-48a2-4e87-b5b5-cf865e859a8b" providerId="ADAL" clId="{373E1964-B9D4-FF44-8B43-3048D95DEB8B}" dt="2024-07-12T15:21:16.552" v="226"/>
        <pc:sldMkLst>
          <pc:docMk/>
          <pc:sldMk cId="3698464009" sldId="268"/>
        </pc:sldMkLst>
        <pc:spChg chg="mod">
          <ac:chgData name="Sebastian Max" userId="be0f25e6-48a2-4e87-b5b5-cf865e859a8b" providerId="ADAL" clId="{373E1964-B9D4-FF44-8B43-3048D95DEB8B}" dt="2024-07-12T15:21:11.676" v="225" actId="20577"/>
          <ac:spMkLst>
            <pc:docMk/>
            <pc:sldMk cId="3698464009" sldId="268"/>
            <ac:spMk id="3" creationId="{44E52F21-7BE7-6D62-F7FF-D86F10EB1B0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ebastian Max" userId="be0f25e6-48a2-4e87-b5b5-cf865e859a8b" providerId="ADAL" clId="{373E1964-B9D4-FF44-8B43-3048D95DEB8B}" dt="2024-07-12T15:21:16.552" v="226"/>
              <pc2:cmMkLst xmlns:pc2="http://schemas.microsoft.com/office/powerpoint/2019/9/main/command">
                <pc:docMk/>
                <pc:sldMk cId="3698464009" sldId="268"/>
                <pc2:cmMk id="{16CB7FF8-CF38-45AD-9E4C-D694BA2CDEB9}"/>
              </pc2:cmMkLst>
            </pc226:cmChg>
          </p:ext>
        </pc:extLst>
      </pc:sldChg>
      <pc:sldChg chg="modSp mod delCm modCm">
        <pc:chgData name="Sebastian Max" userId="be0f25e6-48a2-4e87-b5b5-cf865e859a8b" providerId="ADAL" clId="{373E1964-B9D4-FF44-8B43-3048D95DEB8B}" dt="2024-07-12T15:22:10.017" v="240" actId="20577"/>
        <pc:sldMkLst>
          <pc:docMk/>
          <pc:sldMk cId="3360165498" sldId="269"/>
        </pc:sldMkLst>
        <pc:spChg chg="mod">
          <ac:chgData name="Sebastian Max" userId="be0f25e6-48a2-4e87-b5b5-cf865e859a8b" providerId="ADAL" clId="{373E1964-B9D4-FF44-8B43-3048D95DEB8B}" dt="2024-07-12T15:22:10.017" v="240" actId="20577"/>
          <ac:spMkLst>
            <pc:docMk/>
            <pc:sldMk cId="3360165498" sldId="269"/>
            <ac:spMk id="3" creationId="{F20CF3F9-5435-F23B-6AB6-90B8C9D28DA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ebastian Max" userId="be0f25e6-48a2-4e87-b5b5-cf865e859a8b" providerId="ADAL" clId="{373E1964-B9D4-FF44-8B43-3048D95DEB8B}" dt="2024-07-12T15:21:55.396" v="238"/>
              <pc2:cmMkLst xmlns:pc2="http://schemas.microsoft.com/office/powerpoint/2019/9/main/command">
                <pc:docMk/>
                <pc:sldMk cId="3360165498" sldId="269"/>
                <pc2:cmMk id="{4CDBDE36-AEAB-4C8C-8A58-A7D15676EDB4}"/>
              </pc2:cmMkLst>
            </pc226:cmChg>
          </p:ext>
        </pc:extLst>
      </pc:sldChg>
      <pc:sldChg chg="modSp mod">
        <pc:chgData name="Sebastian Max" userId="be0f25e6-48a2-4e87-b5b5-cf865e859a8b" providerId="ADAL" clId="{373E1964-B9D4-FF44-8B43-3048D95DEB8B}" dt="2024-07-12T16:56:15.496" v="337" actId="207"/>
        <pc:sldMkLst>
          <pc:docMk/>
          <pc:sldMk cId="2065269503" sldId="270"/>
        </pc:sldMkLst>
        <pc:spChg chg="mod">
          <ac:chgData name="Sebastian Max" userId="be0f25e6-48a2-4e87-b5b5-cf865e859a8b" providerId="ADAL" clId="{373E1964-B9D4-FF44-8B43-3048D95DEB8B}" dt="2024-07-12T15:28:06.654" v="333" actId="20577"/>
          <ac:spMkLst>
            <pc:docMk/>
            <pc:sldMk cId="2065269503" sldId="270"/>
            <ac:spMk id="2" creationId="{4513CE3B-07E2-9BC9-D8EC-1D7C1435A9EA}"/>
          </ac:spMkLst>
        </pc:spChg>
        <pc:spChg chg="mod">
          <ac:chgData name="Sebastian Max" userId="be0f25e6-48a2-4e87-b5b5-cf865e859a8b" providerId="ADAL" clId="{373E1964-B9D4-FF44-8B43-3048D95DEB8B}" dt="2024-07-12T16:56:15.496" v="337" actId="207"/>
          <ac:spMkLst>
            <pc:docMk/>
            <pc:sldMk cId="2065269503" sldId="270"/>
            <ac:spMk id="11" creationId="{118B4100-11A7-9B53-E39D-D00E9E2C6582}"/>
          </ac:spMkLst>
        </pc:spChg>
        <pc:spChg chg="mod">
          <ac:chgData name="Sebastian Max" userId="be0f25e6-48a2-4e87-b5b5-cf865e859a8b" providerId="ADAL" clId="{373E1964-B9D4-FF44-8B43-3048D95DEB8B}" dt="2024-07-12T16:56:15.496" v="337" actId="207"/>
          <ac:spMkLst>
            <pc:docMk/>
            <pc:sldMk cId="2065269503" sldId="270"/>
            <ac:spMk id="12" creationId="{C2DFBE82-4875-CEFC-0CED-A59308FCCA65}"/>
          </ac:spMkLst>
        </pc:spChg>
        <pc:spChg chg="mod">
          <ac:chgData name="Sebastian Max" userId="be0f25e6-48a2-4e87-b5b5-cf865e859a8b" providerId="ADAL" clId="{373E1964-B9D4-FF44-8B43-3048D95DEB8B}" dt="2024-07-12T16:56:15.496" v="337" actId="207"/>
          <ac:spMkLst>
            <pc:docMk/>
            <pc:sldMk cId="2065269503" sldId="270"/>
            <ac:spMk id="14" creationId="{200A8FB4-DF6D-D038-032F-8F1956A3AC16}"/>
          </ac:spMkLst>
        </pc:spChg>
        <pc:spChg chg="mod">
          <ac:chgData name="Sebastian Max" userId="be0f25e6-48a2-4e87-b5b5-cf865e859a8b" providerId="ADAL" clId="{373E1964-B9D4-FF44-8B43-3048D95DEB8B}" dt="2024-07-12T16:56:15.496" v="337" actId="207"/>
          <ac:spMkLst>
            <pc:docMk/>
            <pc:sldMk cId="2065269503" sldId="270"/>
            <ac:spMk id="15" creationId="{50339E19-4ACA-8672-F5E9-CC57585177C8}"/>
          </ac:spMkLst>
        </pc:spChg>
      </pc:sldChg>
      <pc:sldChg chg="modSp mod delCm modCm">
        <pc:chgData name="Sebastian Max" userId="be0f25e6-48a2-4e87-b5b5-cf865e859a8b" providerId="ADAL" clId="{373E1964-B9D4-FF44-8B43-3048D95DEB8B}" dt="2024-07-12T16:59:29.906" v="420"/>
        <pc:sldMkLst>
          <pc:docMk/>
          <pc:sldMk cId="2453979559" sldId="271"/>
        </pc:sldMkLst>
        <pc:spChg chg="mod">
          <ac:chgData name="Sebastian Max" userId="be0f25e6-48a2-4e87-b5b5-cf865e859a8b" providerId="ADAL" clId="{373E1964-B9D4-FF44-8B43-3048D95DEB8B}" dt="2024-07-12T15:23:04.318" v="274" actId="20577"/>
          <ac:spMkLst>
            <pc:docMk/>
            <pc:sldMk cId="2453979559" sldId="271"/>
            <ac:spMk id="2" creationId="{CC5AB74B-360F-D789-6F41-A7E3B72EDBDB}"/>
          </ac:spMkLst>
        </pc:spChg>
        <pc:spChg chg="mod">
          <ac:chgData name="Sebastian Max" userId="be0f25e6-48a2-4e87-b5b5-cf865e859a8b" providerId="ADAL" clId="{373E1964-B9D4-FF44-8B43-3048D95DEB8B}" dt="2024-07-12T15:24:38.870" v="294" actId="20577"/>
          <ac:spMkLst>
            <pc:docMk/>
            <pc:sldMk cId="2453979559" sldId="271"/>
            <ac:spMk id="3" creationId="{2D83C8ED-1460-BEBE-6A7E-F7CDDF2C8F3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ebastian Max" userId="be0f25e6-48a2-4e87-b5b5-cf865e859a8b" providerId="ADAL" clId="{373E1964-B9D4-FF44-8B43-3048D95DEB8B}" dt="2024-07-12T15:23:33.215" v="283"/>
              <pc2:cmMkLst xmlns:pc2="http://schemas.microsoft.com/office/powerpoint/2019/9/main/command">
                <pc:docMk/>
                <pc:sldMk cId="2453979559" sldId="271"/>
                <pc2:cmMk id="{50FF5D91-2D77-45FB-A2D5-ADE758734B36}"/>
              </pc2:cmMkLst>
            </pc226:cmChg>
            <pc226:cmChg xmlns:pc226="http://schemas.microsoft.com/office/powerpoint/2022/06/main/command" chg="del mod modRxn">
              <pc226:chgData name="Sebastian Max" userId="be0f25e6-48a2-4e87-b5b5-cf865e859a8b" providerId="ADAL" clId="{373E1964-B9D4-FF44-8B43-3048D95DEB8B}" dt="2024-07-12T15:23:51.700" v="286"/>
              <pc2:cmMkLst xmlns:pc2="http://schemas.microsoft.com/office/powerpoint/2019/9/main/command">
                <pc:docMk/>
                <pc:sldMk cId="2453979559" sldId="271"/>
                <pc2:cmMk id="{055BA79D-84DD-4824-AA31-1890EF3087F0}"/>
              </pc2:cmMkLst>
            </pc226:cmChg>
            <pc226:cmChg xmlns:pc226="http://schemas.microsoft.com/office/powerpoint/2022/06/main/command" chg="del mod">
              <pc226:chgData name="Sebastian Max" userId="be0f25e6-48a2-4e87-b5b5-cf865e859a8b" providerId="ADAL" clId="{373E1964-B9D4-FF44-8B43-3048D95DEB8B}" dt="2024-07-12T16:59:29.906" v="420"/>
              <pc2:cmMkLst xmlns:pc2="http://schemas.microsoft.com/office/powerpoint/2019/9/main/command">
                <pc:docMk/>
                <pc:sldMk cId="2453979559" sldId="271"/>
                <pc2:cmMk id="{DFC9A1D5-8638-41E2-BA95-4DDAD1EB5862}"/>
              </pc2:cmMkLst>
            </pc226:cmChg>
          </p:ext>
        </pc:extLst>
      </pc:sldChg>
      <pc:sldChg chg="delCm modCm">
        <pc:chgData name="Sebastian Max" userId="be0f25e6-48a2-4e87-b5b5-cf865e859a8b" providerId="ADAL" clId="{373E1964-B9D4-FF44-8B43-3048D95DEB8B}" dt="2024-07-12T15:24:56.446" v="296"/>
        <pc:sldMkLst>
          <pc:docMk/>
          <pc:sldMk cId="2065700091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373E1964-B9D4-FF44-8B43-3048D95DEB8B}" dt="2024-07-12T15:24:56.446" v="296"/>
              <pc2:cmMkLst xmlns:pc2="http://schemas.microsoft.com/office/powerpoint/2019/9/main/command">
                <pc:docMk/>
                <pc:sldMk cId="2065700091" sldId="272"/>
                <pc2:cmMk id="{73148C2F-00A8-4014-839B-F20EE96966D5}"/>
              </pc2:cmMkLst>
            </pc226:cmChg>
          </p:ext>
        </pc:extLst>
      </pc:sldChg>
      <pc:sldChg chg="modSp mod">
        <pc:chgData name="Sebastian Max" userId="be0f25e6-48a2-4e87-b5b5-cf865e859a8b" providerId="ADAL" clId="{373E1964-B9D4-FF44-8B43-3048D95DEB8B}" dt="2024-07-12T15:26:35.528" v="312" actId="692"/>
        <pc:sldMkLst>
          <pc:docMk/>
          <pc:sldMk cId="3279841740" sldId="273"/>
        </pc:sldMkLst>
        <pc:cxnChg chg="mod">
          <ac:chgData name="Sebastian Max" userId="be0f25e6-48a2-4e87-b5b5-cf865e859a8b" providerId="ADAL" clId="{373E1964-B9D4-FF44-8B43-3048D95DEB8B}" dt="2024-07-12T15:25:33.725" v="298" actId="692"/>
          <ac:cxnSpMkLst>
            <pc:docMk/>
            <pc:sldMk cId="3279841740" sldId="273"/>
            <ac:cxnSpMk id="18" creationId="{C4EDD380-9602-A8D0-7060-3C561023C10D}"/>
          </ac:cxnSpMkLst>
        </pc:cxnChg>
        <pc:cxnChg chg="mod">
          <ac:chgData name="Sebastian Max" userId="be0f25e6-48a2-4e87-b5b5-cf865e859a8b" providerId="ADAL" clId="{373E1964-B9D4-FF44-8B43-3048D95DEB8B}" dt="2024-07-12T15:26:35.528" v="312" actId="692"/>
          <ac:cxnSpMkLst>
            <pc:docMk/>
            <pc:sldMk cId="3279841740" sldId="273"/>
            <ac:cxnSpMk id="82" creationId="{24711B53-11BA-FDBB-96FC-B152F558D0B5}"/>
          </ac:cxnSpMkLst>
        </pc:cxnChg>
      </pc:sldChg>
      <pc:sldChg chg="addSp delSp modSp mod">
        <pc:chgData name="Sebastian Max" userId="be0f25e6-48a2-4e87-b5b5-cf865e859a8b" providerId="ADAL" clId="{373E1964-B9D4-FF44-8B43-3048D95DEB8B}" dt="2024-07-12T15:26:45.161" v="318" actId="692"/>
        <pc:sldMkLst>
          <pc:docMk/>
          <pc:sldMk cId="3988103366" sldId="274"/>
        </pc:sldMkLst>
        <pc:cxnChg chg="add mod">
          <ac:chgData name="Sebastian Max" userId="be0f25e6-48a2-4e87-b5b5-cf865e859a8b" providerId="ADAL" clId="{373E1964-B9D4-FF44-8B43-3048D95DEB8B}" dt="2024-07-12T15:25:45.286" v="300"/>
          <ac:cxnSpMkLst>
            <pc:docMk/>
            <pc:sldMk cId="3988103366" sldId="274"/>
            <ac:cxnSpMk id="7" creationId="{F02B3B4F-7A1F-C52B-CEFE-BD39E7D3ED91}"/>
          </ac:cxnSpMkLst>
        </pc:cxnChg>
        <pc:cxnChg chg="del">
          <ac:chgData name="Sebastian Max" userId="be0f25e6-48a2-4e87-b5b5-cf865e859a8b" providerId="ADAL" clId="{373E1964-B9D4-FF44-8B43-3048D95DEB8B}" dt="2024-07-12T15:25:44.511" v="299" actId="478"/>
          <ac:cxnSpMkLst>
            <pc:docMk/>
            <pc:sldMk cId="3988103366" sldId="274"/>
            <ac:cxnSpMk id="18" creationId="{C4EDD380-9602-A8D0-7060-3C561023C10D}"/>
          </ac:cxnSpMkLst>
        </pc:cxnChg>
        <pc:cxnChg chg="mod">
          <ac:chgData name="Sebastian Max" userId="be0f25e6-48a2-4e87-b5b5-cf865e859a8b" providerId="ADAL" clId="{373E1964-B9D4-FF44-8B43-3048D95DEB8B}" dt="2024-07-12T15:26:45.161" v="318" actId="692"/>
          <ac:cxnSpMkLst>
            <pc:docMk/>
            <pc:sldMk cId="3988103366" sldId="274"/>
            <ac:cxnSpMk id="82" creationId="{24711B53-11BA-FDBB-96FC-B152F558D0B5}"/>
          </ac:cxnSpMkLst>
        </pc:cxnChg>
      </pc:sldChg>
      <pc:sldChg chg="modSp mod">
        <pc:chgData name="Sebastian Max" userId="be0f25e6-48a2-4e87-b5b5-cf865e859a8b" providerId="ADAL" clId="{373E1964-B9D4-FF44-8B43-3048D95DEB8B}" dt="2024-07-12T15:27:29.417" v="329"/>
        <pc:sldMkLst>
          <pc:docMk/>
          <pc:sldMk cId="4140556575" sldId="278"/>
        </pc:sldMkLst>
        <pc:spChg chg="mod">
          <ac:chgData name="Sebastian Max" userId="be0f25e6-48a2-4e87-b5b5-cf865e859a8b" providerId="ADAL" clId="{373E1964-B9D4-FF44-8B43-3048D95DEB8B}" dt="2024-07-12T15:27:29.417" v="329"/>
          <ac:spMkLst>
            <pc:docMk/>
            <pc:sldMk cId="4140556575" sldId="278"/>
            <ac:spMk id="2" creationId="{ADDED1F3-ABFF-6104-7714-FF7B3B0900CD}"/>
          </ac:spMkLst>
        </pc:spChg>
      </pc:sldChg>
      <pc:sldChg chg="modSp mod delCm modCm">
        <pc:chgData name="Sebastian Max" userId="be0f25e6-48a2-4e87-b5b5-cf865e859a8b" providerId="ADAL" clId="{373E1964-B9D4-FF44-8B43-3048D95DEB8B}" dt="2024-07-12T16:59:15.596" v="419"/>
        <pc:sldMkLst>
          <pc:docMk/>
          <pc:sldMk cId="1509586329" sldId="279"/>
        </pc:sldMkLst>
        <pc:spChg chg="mod">
          <ac:chgData name="Sebastian Max" userId="be0f25e6-48a2-4e87-b5b5-cf865e859a8b" providerId="ADAL" clId="{373E1964-B9D4-FF44-8B43-3048D95DEB8B}" dt="2024-07-12T16:59:03.250" v="417" actId="20577"/>
          <ac:spMkLst>
            <pc:docMk/>
            <pc:sldMk cId="1509586329" sldId="279"/>
            <ac:spMk id="3" creationId="{737DF030-A058-0ADC-9157-D50A5EB08C6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373E1964-B9D4-FF44-8B43-3048D95DEB8B}" dt="2024-07-12T16:59:15.596" v="419"/>
              <pc2:cmMkLst xmlns:pc2="http://schemas.microsoft.com/office/powerpoint/2019/9/main/command">
                <pc:docMk/>
                <pc:sldMk cId="1509586329" sldId="279"/>
                <pc2:cmMk id="{581E70B2-DC17-4B43-978D-4EF54D42375D}"/>
              </pc2:cmMkLst>
            </pc226:cmChg>
          </p:ext>
        </pc:extLst>
      </pc:sldChg>
      <pc:sldChg chg="delCm">
        <pc:chgData name="Sebastian Max" userId="be0f25e6-48a2-4e87-b5b5-cf865e859a8b" providerId="ADAL" clId="{373E1964-B9D4-FF44-8B43-3048D95DEB8B}" dt="2024-07-12T16:55:46.364" v="334"/>
        <pc:sldMkLst>
          <pc:docMk/>
          <pc:sldMk cId="3196265314" sldId="2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ebastian Max" userId="be0f25e6-48a2-4e87-b5b5-cf865e859a8b" providerId="ADAL" clId="{373E1964-B9D4-FF44-8B43-3048D95DEB8B}" dt="2024-07-12T16:55:46.364" v="334"/>
              <pc2:cmMkLst xmlns:pc2="http://schemas.microsoft.com/office/powerpoint/2019/9/main/command">
                <pc:docMk/>
                <pc:sldMk cId="3196265314" sldId="280"/>
                <pc2:cmMk id="{726958F1-3F6F-404F-A971-491E9D9750D3}"/>
              </pc2:cmMkLst>
            </pc226:cmChg>
          </p:ext>
        </pc:extLst>
      </pc:sldChg>
      <pc:sldChg chg="modSp mod">
        <pc:chgData name="Sebastian Max" userId="be0f25e6-48a2-4e87-b5b5-cf865e859a8b" providerId="ADAL" clId="{373E1964-B9D4-FF44-8B43-3048D95DEB8B}" dt="2024-07-12T15:27:25.840" v="327"/>
        <pc:sldMkLst>
          <pc:docMk/>
          <pc:sldMk cId="173293091" sldId="281"/>
        </pc:sldMkLst>
        <pc:spChg chg="mod">
          <ac:chgData name="Sebastian Max" userId="be0f25e6-48a2-4e87-b5b5-cf865e859a8b" providerId="ADAL" clId="{373E1964-B9D4-FF44-8B43-3048D95DEB8B}" dt="2024-07-12T15:27:25.840" v="327"/>
          <ac:spMkLst>
            <pc:docMk/>
            <pc:sldMk cId="173293091" sldId="281"/>
            <ac:spMk id="2" creationId="{ADDED1F3-ABFF-6104-7714-FF7B3B0900CD}"/>
          </ac:spMkLst>
        </pc:spChg>
      </pc:sldChg>
      <pc:sldChg chg="modSp mod">
        <pc:chgData name="Sebastian Max" userId="be0f25e6-48a2-4e87-b5b5-cf865e859a8b" providerId="ADAL" clId="{373E1964-B9D4-FF44-8B43-3048D95DEB8B}" dt="2024-07-12T15:27:22.634" v="325"/>
        <pc:sldMkLst>
          <pc:docMk/>
          <pc:sldMk cId="1360981731" sldId="282"/>
        </pc:sldMkLst>
        <pc:spChg chg="mod">
          <ac:chgData name="Sebastian Max" userId="be0f25e6-48a2-4e87-b5b5-cf865e859a8b" providerId="ADAL" clId="{373E1964-B9D4-FF44-8B43-3048D95DEB8B}" dt="2024-07-12T15:27:22.634" v="325"/>
          <ac:spMkLst>
            <pc:docMk/>
            <pc:sldMk cId="1360981731" sldId="282"/>
            <ac:spMk id="2" creationId="{ADDED1F3-ABFF-6104-7714-FF7B3B0900CD}"/>
          </ac:spMkLst>
        </pc:spChg>
      </pc:sldChg>
      <pc:sldChg chg="modSp mod delCm modCm">
        <pc:chgData name="Sebastian Max" userId="be0f25e6-48a2-4e87-b5b5-cf865e859a8b" providerId="ADAL" clId="{373E1964-B9D4-FF44-8B43-3048D95DEB8B}" dt="2024-07-12T15:27:50.277" v="331"/>
        <pc:sldMkLst>
          <pc:docMk/>
          <pc:sldMk cId="841907438" sldId="283"/>
        </pc:sldMkLst>
        <pc:spChg chg="mod">
          <ac:chgData name="Sebastian Max" userId="be0f25e6-48a2-4e87-b5b5-cf865e859a8b" providerId="ADAL" clId="{373E1964-B9D4-FF44-8B43-3048D95DEB8B}" dt="2024-07-12T15:27:11.488" v="323" actId="20577"/>
          <ac:spMkLst>
            <pc:docMk/>
            <pc:sldMk cId="841907438" sldId="283"/>
            <ac:spMk id="2" creationId="{ADDED1F3-ABFF-6104-7714-FF7B3B0900C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373E1964-B9D4-FF44-8B43-3048D95DEB8B}" dt="2024-07-12T15:27:50.277" v="331"/>
              <pc2:cmMkLst xmlns:pc2="http://schemas.microsoft.com/office/powerpoint/2019/9/main/command">
                <pc:docMk/>
                <pc:sldMk cId="841907438" sldId="283"/>
                <pc2:cmMk id="{4437AADA-732E-2049-8FF4-02E9D5F9F749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802.11-24/1138r0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07/2024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07/2024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07/2024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07/2024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07/2024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Narrowband Frequency-Hopping blocking Wideband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693732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755900" progId="Word.Document.8">
                  <p:embed/>
                </p:oleObj>
              </mc:Choice>
              <mc:Fallback>
                <p:oleObj name="Dokument" r:id="rId3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AB74B-360F-D789-6F41-A7E3B72E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 &amp; Solution Options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83C8ED-1460-BEBE-6A7E-F7CDDF2C8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/>
              <a:t>Wideband channel access may be delayed </a:t>
            </a:r>
            <a:r>
              <a:rPr lang="en-US">
                <a:sym typeface="Wingdings" pitchFamily="2" charset="2"/>
              </a:rPr>
              <a:t>in the presence of high NBFH load.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Solutions under discussion:</a:t>
            </a:r>
          </a:p>
          <a:p>
            <a:pPr marL="179388" indent="-179388">
              <a:buFont typeface="+mj-lt"/>
              <a:buAutoNum type="arabicPeriod"/>
            </a:pPr>
            <a:r>
              <a:rPr lang="en-US"/>
              <a:t>Do nothing</a:t>
            </a:r>
          </a:p>
          <a:p>
            <a:pPr marL="179388" indent="-179388">
              <a:buFont typeface="+mj-lt"/>
              <a:buAutoNum type="arabicPeriod"/>
            </a:pPr>
            <a:r>
              <a:rPr lang="en-US"/>
              <a:t>Limit the duty cycle</a:t>
            </a:r>
          </a:p>
          <a:p>
            <a:pPr marL="179388" lvl="1" indent="179388">
              <a:buFont typeface="Arial" panose="020B0604020202020204" pitchFamily="34" charset="0"/>
              <a:buChar char="•"/>
            </a:pPr>
            <a:r>
              <a:rPr lang="en-US"/>
              <a:t>To what value?</a:t>
            </a:r>
          </a:p>
          <a:p>
            <a:pPr marL="179388" lvl="1" indent="179388">
              <a:buFont typeface="Arial" panose="020B0604020202020204" pitchFamily="34" charset="0"/>
              <a:buChar char="•"/>
            </a:pPr>
            <a:r>
              <a:rPr lang="en-US"/>
              <a:t>If triggered dynamically, what is the trigger?</a:t>
            </a:r>
          </a:p>
          <a:p>
            <a:pPr marL="179388" indent="-179388">
              <a:buFont typeface="+mj-lt"/>
              <a:buAutoNum type="arabicPeriod"/>
            </a:pPr>
            <a:r>
              <a:rPr lang="en-US"/>
              <a:t>Require Adaptive Frequency Hopping (AFH)</a:t>
            </a:r>
          </a:p>
          <a:p>
            <a:pPr marL="179388" lvl="1" indent="179388">
              <a:buFont typeface="Arial" panose="020B0604020202020204" pitchFamily="34" charset="0"/>
              <a:buChar char="•"/>
            </a:pPr>
            <a:r>
              <a:rPr lang="en-US"/>
              <a:t>How to describe requirements, when to trigger?</a:t>
            </a:r>
          </a:p>
          <a:p>
            <a:pPr marL="179388" lvl="1" indent="179388">
              <a:buFont typeface="Arial" panose="020B0604020202020204" pitchFamily="34" charset="0"/>
              <a:buChar char="•"/>
            </a:pPr>
            <a:r>
              <a:rPr lang="en-US"/>
              <a:t>Permitted convergence time, false positive/negative triggers, sampling</a:t>
            </a:r>
          </a:p>
          <a:p>
            <a:pPr marL="179388" lvl="1" indent="179388">
              <a:buFont typeface="Arial" panose="020B0604020202020204" pitchFamily="34" charset="0"/>
              <a:buChar char="•"/>
            </a:pPr>
            <a:r>
              <a:rPr lang="en-US"/>
              <a:t>Requirements on re-allocating channels classified as “bad”</a:t>
            </a:r>
          </a:p>
          <a:p>
            <a:pPr marL="179388" indent="-179388">
              <a:buFont typeface="+mj-lt"/>
              <a:buAutoNum type="arabicPeriod"/>
            </a:pPr>
            <a:r>
              <a:rPr lang="en-US"/>
              <a:t>Wideband supports frequency-adaptive transmission bandwidth</a:t>
            </a:r>
          </a:p>
          <a:p>
            <a:pPr marL="358775" lvl="1" indent="-173038">
              <a:buFont typeface="Arial" panose="020B0604020202020204" pitchFamily="34" charset="0"/>
              <a:buChar char="•"/>
            </a:pPr>
            <a:r>
              <a:rPr lang="en-US"/>
              <a:t>Dynamic Bandwidth / Fully flexible puncturing (see for example 11-24/603r2)</a:t>
            </a:r>
          </a:p>
          <a:p>
            <a:pPr marL="358775" lvl="2" indent="179388">
              <a:buFont typeface="Arial" panose="020B0604020202020204" pitchFamily="34" charset="0"/>
              <a:buChar char="•"/>
            </a:pPr>
            <a:r>
              <a:rPr lang="en-US"/>
              <a:t>Channel access delay is the same as for 20 MHz, but average bandwidth is higher</a:t>
            </a:r>
          </a:p>
          <a:p>
            <a:pPr marL="358775" lvl="1" indent="-173038">
              <a:buFont typeface="Arial" panose="020B0604020202020204" pitchFamily="34" charset="0"/>
              <a:buChar char="•"/>
            </a:pPr>
            <a:r>
              <a:rPr lang="en-US"/>
              <a:t>No restriction on primary 20 MHz</a:t>
            </a:r>
          </a:p>
          <a:p>
            <a:pPr marL="179388" indent="-179388">
              <a:buFont typeface="+mj-lt"/>
              <a:buAutoNum type="arabicPeriod"/>
            </a:pPr>
            <a:r>
              <a:rPr lang="en-US"/>
              <a:t>Introduce Dynamic EDT for Wideband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9CCD46-032C-872C-8354-71CAD45A95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EC556E-1A5C-46FF-6DED-409EF32EF7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2D803EC-3115-E3DC-59C5-443365F98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97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E3D83-E16B-B07B-A8E6-B97E28D5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Interlude: Dynamic EDT for NBFH</a:t>
            </a:r>
            <a:br>
              <a:rPr lang="en-US"/>
            </a:br>
            <a:r>
              <a:rPr lang="en-US"/>
              <a:t>(from 11-24/0603r2)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BAA491-8605-A67F-688D-EB7E1315C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0215" y="5588122"/>
            <a:ext cx="3235269" cy="3611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>
                <a:sym typeface="Wingdings" pitchFamily="2" charset="2"/>
              </a:rPr>
              <a:t>Mitigate impact to delay of NBFH in the presence of high duty-cycle Wideband</a:t>
            </a:r>
            <a:endParaRPr lang="en-US" sz="160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99FE20-221B-4116-4679-479D324732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7CB0DF-B2BF-9A8B-D5C1-AFF10E7EEE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C268E7F-9F4A-56A6-A6BF-0EACE0FDBE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114ACCC-A0D0-C106-EC36-24AAD8FD1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2236028"/>
            <a:ext cx="5277506" cy="3129683"/>
          </a:xfrm>
          <a:prstGeom prst="rect">
            <a:avLst/>
          </a:prstGeom>
        </p:spPr>
      </p:pic>
      <p:sp>
        <p:nvSpPr>
          <p:cNvPr id="8" name="Pfeil nach rechts 7">
            <a:extLst>
              <a:ext uri="{FF2B5EF4-FFF2-40B4-BE49-F238E27FC236}">
                <a16:creationId xmlns:a16="http://schemas.microsoft.com/office/drawing/2014/main" id="{3A70E35E-A7A9-3C64-FACB-11BA534A473D}"/>
              </a:ext>
            </a:extLst>
          </p:cNvPr>
          <p:cNvSpPr/>
          <p:nvPr/>
        </p:nvSpPr>
        <p:spPr>
          <a:xfrm>
            <a:off x="7143757" y="3259187"/>
            <a:ext cx="544749" cy="1024647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96CB607-42DD-18B0-CDDD-090813C2D8B7}"/>
              </a:ext>
            </a:extLst>
          </p:cNvPr>
          <p:cNvGrpSpPr/>
          <p:nvPr/>
        </p:nvGrpSpPr>
        <p:grpSpPr>
          <a:xfrm>
            <a:off x="8400256" y="2038559"/>
            <a:ext cx="2207098" cy="1655324"/>
            <a:chOff x="9096852" y="622655"/>
            <a:chExt cx="2207098" cy="1655324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E1661B9A-FE73-B700-0A35-4672324FF5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1" b="-1"/>
            <a:stretch/>
          </p:blipFill>
          <p:spPr>
            <a:xfrm>
              <a:off x="9096852" y="622655"/>
              <a:ext cx="2207098" cy="1655324"/>
            </a:xfrm>
            <a:prstGeom prst="rect">
              <a:avLst/>
            </a:prstGeom>
          </p:spPr>
        </p:pic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9C161BD6-79CC-875A-DADE-8100C02A30C8}"/>
                </a:ext>
              </a:extLst>
            </p:cNvPr>
            <p:cNvSpPr/>
            <p:nvPr/>
          </p:nvSpPr>
          <p:spPr>
            <a:xfrm>
              <a:off x="10019211" y="622655"/>
              <a:ext cx="435429" cy="1132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6F6854CB-E515-D31D-7412-37FDB048B026}"/>
              </a:ext>
            </a:extLst>
          </p:cNvPr>
          <p:cNvGrpSpPr/>
          <p:nvPr/>
        </p:nvGrpSpPr>
        <p:grpSpPr>
          <a:xfrm>
            <a:off x="8400256" y="3925726"/>
            <a:ext cx="2207098" cy="1655324"/>
            <a:chOff x="9096852" y="2566480"/>
            <a:chExt cx="2207098" cy="1655324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639D3245-1DF9-D7C7-5847-980F04829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96852" y="2566480"/>
              <a:ext cx="2207098" cy="1655324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6470891D-99B2-444B-70FC-B84611CD6DFB}"/>
                </a:ext>
              </a:extLst>
            </p:cNvPr>
            <p:cNvSpPr/>
            <p:nvPr/>
          </p:nvSpPr>
          <p:spPr>
            <a:xfrm>
              <a:off x="10019211" y="2582925"/>
              <a:ext cx="435429" cy="1132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Pfeil nach rechts 14">
            <a:extLst>
              <a:ext uri="{FF2B5EF4-FFF2-40B4-BE49-F238E27FC236}">
                <a16:creationId xmlns:a16="http://schemas.microsoft.com/office/drawing/2014/main" id="{1983468B-80E6-E3ED-6905-B864BEE89003}"/>
              </a:ext>
            </a:extLst>
          </p:cNvPr>
          <p:cNvSpPr/>
          <p:nvPr/>
        </p:nvSpPr>
        <p:spPr>
          <a:xfrm rot="5400000">
            <a:off x="9402104" y="3567636"/>
            <a:ext cx="203401" cy="63229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00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4EA3-326C-8259-3E5F-CC15D13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Wideband with Static EDT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A1AC4-44C6-440B-966B-AD665621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617" y="1981201"/>
            <a:ext cx="3081867" cy="4113213"/>
          </a:xfrm>
        </p:spPr>
        <p:txBody>
          <a:bodyPr/>
          <a:lstStyle/>
          <a:p>
            <a:r>
              <a:rPr lang="en-US"/>
              <a:t>Multiple NBFH links: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Wideband starts LBT, but has to defer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Wideband continues to sense the channel – it remains busy at all times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7D9E12-8D58-CF9B-44FF-46EDEFDFB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FD7EA-2557-8C66-BE29-93545F7F3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A2EE12-0136-8BB8-F032-2C17C99BF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FF99B89-ECBE-9C1E-2C33-3E9FF25B6BB1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8351" y="2138470"/>
            <a:ext cx="0" cy="13677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59D97AC-5681-288C-3D8F-F0E0E0F93C38}"/>
              </a:ext>
            </a:extLst>
          </p:cNvPr>
          <p:cNvCxnSpPr>
            <a:cxnSpLocks/>
          </p:cNvCxnSpPr>
          <p:nvPr/>
        </p:nvCxnSpPr>
        <p:spPr bwMode="auto">
          <a:xfrm>
            <a:off x="1122174" y="3434614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946422CD-68AF-FC31-AAF0-2A69CC232279}"/>
              </a:ext>
            </a:extLst>
          </p:cNvPr>
          <p:cNvSpPr txBox="1"/>
          <p:nvPr/>
        </p:nvSpPr>
        <p:spPr>
          <a:xfrm>
            <a:off x="6709537" y="327538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10BF56E-9F1E-5C33-9207-9B4AE376850D}"/>
              </a:ext>
            </a:extLst>
          </p:cNvPr>
          <p:cNvSpPr txBox="1"/>
          <p:nvPr/>
        </p:nvSpPr>
        <p:spPr>
          <a:xfrm>
            <a:off x="983432" y="17008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4EDD380-9602-A8D0-7060-3C561023C10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2330492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hteck 19">
            <a:extLst>
              <a:ext uri="{FF2B5EF4-FFF2-40B4-BE49-F238E27FC236}">
                <a16:creationId xmlns:a16="http://schemas.microsoft.com/office/drawing/2014/main" id="{F279A1FF-C499-7851-E35D-64D63BF5347D}"/>
              </a:ext>
            </a:extLst>
          </p:cNvPr>
          <p:cNvSpPr/>
          <p:nvPr/>
        </p:nvSpPr>
        <p:spPr bwMode="auto">
          <a:xfrm>
            <a:off x="1271464" y="2714534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73B716E-43AF-3E42-F52A-9BC2997A6EF1}"/>
              </a:ext>
            </a:extLst>
          </p:cNvPr>
          <p:cNvSpPr/>
          <p:nvPr/>
        </p:nvSpPr>
        <p:spPr bwMode="auto">
          <a:xfrm>
            <a:off x="2185732" y="2714533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3609AFC-0334-C204-B92D-FBC4860727BE}"/>
              </a:ext>
            </a:extLst>
          </p:cNvPr>
          <p:cNvSpPr/>
          <p:nvPr/>
        </p:nvSpPr>
        <p:spPr bwMode="auto">
          <a:xfrm>
            <a:off x="3428981" y="2570519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C979EF3-08D0-3703-0B13-292301A3102E}"/>
              </a:ext>
            </a:extLst>
          </p:cNvPr>
          <p:cNvSpPr/>
          <p:nvPr/>
        </p:nvSpPr>
        <p:spPr bwMode="auto">
          <a:xfrm>
            <a:off x="4343249" y="2570518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BE4F695-3DF9-431D-07F1-9075A40C5CCC}"/>
              </a:ext>
            </a:extLst>
          </p:cNvPr>
          <p:cNvSpPr/>
          <p:nvPr/>
        </p:nvSpPr>
        <p:spPr bwMode="auto">
          <a:xfrm>
            <a:off x="1639039" y="2978478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32AC1E9-BD60-A207-8B28-F313E0B49F80}"/>
              </a:ext>
            </a:extLst>
          </p:cNvPr>
          <p:cNvSpPr/>
          <p:nvPr/>
        </p:nvSpPr>
        <p:spPr bwMode="auto">
          <a:xfrm>
            <a:off x="2553307" y="2978477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00023616-97DD-D57F-F23D-82766F8C237B}"/>
              </a:ext>
            </a:extLst>
          </p:cNvPr>
          <p:cNvSpPr/>
          <p:nvPr/>
        </p:nvSpPr>
        <p:spPr bwMode="auto">
          <a:xfrm>
            <a:off x="3796556" y="2834463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4CFBB440-9A3B-063F-6D85-4E334465AF17}"/>
              </a:ext>
            </a:extLst>
          </p:cNvPr>
          <p:cNvSpPr/>
          <p:nvPr/>
        </p:nvSpPr>
        <p:spPr bwMode="auto">
          <a:xfrm>
            <a:off x="4710824" y="2834462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C11EAEE-EA01-AB42-3CF9-5EB8CF078C47}"/>
              </a:ext>
            </a:extLst>
          </p:cNvPr>
          <p:cNvSpPr/>
          <p:nvPr/>
        </p:nvSpPr>
        <p:spPr bwMode="auto">
          <a:xfrm>
            <a:off x="2362501" y="2835689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5D05D67F-B25D-4301-09DB-0E8CC8B2DAA2}"/>
              </a:ext>
            </a:extLst>
          </p:cNvPr>
          <p:cNvSpPr/>
          <p:nvPr/>
        </p:nvSpPr>
        <p:spPr bwMode="auto">
          <a:xfrm>
            <a:off x="3276769" y="2835688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153AC52E-B115-1659-F13B-12F2EE155589}"/>
              </a:ext>
            </a:extLst>
          </p:cNvPr>
          <p:cNvSpPr/>
          <p:nvPr/>
        </p:nvSpPr>
        <p:spPr bwMode="auto">
          <a:xfrm>
            <a:off x="4520018" y="2691674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7F61D3C-56C1-5002-0014-2380678F1E18}"/>
              </a:ext>
            </a:extLst>
          </p:cNvPr>
          <p:cNvSpPr/>
          <p:nvPr/>
        </p:nvSpPr>
        <p:spPr bwMode="auto">
          <a:xfrm>
            <a:off x="5434286" y="2691673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10AC7AA-F743-D6E6-786C-7292AEE530C4}"/>
              </a:ext>
            </a:extLst>
          </p:cNvPr>
          <p:cNvSpPr/>
          <p:nvPr/>
        </p:nvSpPr>
        <p:spPr bwMode="auto">
          <a:xfrm>
            <a:off x="2945993" y="3235283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F0844E1F-A2B7-5559-A77D-FC96C8AD6FDC}"/>
              </a:ext>
            </a:extLst>
          </p:cNvPr>
          <p:cNvSpPr/>
          <p:nvPr/>
        </p:nvSpPr>
        <p:spPr bwMode="auto">
          <a:xfrm>
            <a:off x="3860261" y="3235282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FC24F13-7BB4-84CA-2C9D-E70104A01BC1}"/>
              </a:ext>
            </a:extLst>
          </p:cNvPr>
          <p:cNvSpPr/>
          <p:nvPr/>
        </p:nvSpPr>
        <p:spPr bwMode="auto">
          <a:xfrm>
            <a:off x="5103510" y="3091268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2BB7DC82-F7FB-DC78-EA3B-D53D93D97DD9}"/>
              </a:ext>
            </a:extLst>
          </p:cNvPr>
          <p:cNvSpPr/>
          <p:nvPr/>
        </p:nvSpPr>
        <p:spPr bwMode="auto">
          <a:xfrm>
            <a:off x="6017778" y="3091267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040E4B03-A656-F355-D50F-541AC64CD192}"/>
              </a:ext>
            </a:extLst>
          </p:cNvPr>
          <p:cNvSpPr/>
          <p:nvPr/>
        </p:nvSpPr>
        <p:spPr bwMode="auto">
          <a:xfrm>
            <a:off x="1271464" y="3532911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10F9C280-A1E4-AA78-0B72-60E92F1055F8}"/>
              </a:ext>
            </a:extLst>
          </p:cNvPr>
          <p:cNvSpPr/>
          <p:nvPr/>
        </p:nvSpPr>
        <p:spPr bwMode="auto">
          <a:xfrm>
            <a:off x="1631504" y="3604919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7F3CCFBD-D6BB-3178-7FE8-3DA0C3A4AA6A}"/>
              </a:ext>
            </a:extLst>
          </p:cNvPr>
          <p:cNvSpPr/>
          <p:nvPr/>
        </p:nvSpPr>
        <p:spPr bwMode="auto">
          <a:xfrm>
            <a:off x="2351584" y="3532911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660F2AC-51BC-1060-D949-523888A7B5BD}"/>
              </a:ext>
            </a:extLst>
          </p:cNvPr>
          <p:cNvSpPr/>
          <p:nvPr/>
        </p:nvSpPr>
        <p:spPr bwMode="auto">
          <a:xfrm>
            <a:off x="2956117" y="3604919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4E6BE08A-F775-D189-E4B9-13CCD01261FE}"/>
              </a:ext>
            </a:extLst>
          </p:cNvPr>
          <p:cNvSpPr/>
          <p:nvPr/>
        </p:nvSpPr>
        <p:spPr bwMode="auto">
          <a:xfrm>
            <a:off x="3431704" y="3532911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4B518427-F4A9-0E22-BFF3-2A0A814F03B8}"/>
              </a:ext>
            </a:extLst>
          </p:cNvPr>
          <p:cNvSpPr/>
          <p:nvPr/>
        </p:nvSpPr>
        <p:spPr bwMode="auto">
          <a:xfrm>
            <a:off x="3791744" y="3676927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C701643-5399-8D14-0A99-7A71C04CD5E9}"/>
              </a:ext>
            </a:extLst>
          </p:cNvPr>
          <p:cNvSpPr/>
          <p:nvPr/>
        </p:nvSpPr>
        <p:spPr bwMode="auto">
          <a:xfrm>
            <a:off x="4511824" y="3532911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906638A3-99CE-9FF3-9601-18B97B357434}"/>
              </a:ext>
            </a:extLst>
          </p:cNvPr>
          <p:cNvSpPr/>
          <p:nvPr/>
        </p:nvSpPr>
        <p:spPr bwMode="auto">
          <a:xfrm>
            <a:off x="5116357" y="3604919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24711B53-11BA-FDBB-96FC-B152F558D0B5}"/>
              </a:ext>
            </a:extLst>
          </p:cNvPr>
          <p:cNvCxnSpPr>
            <a:cxnSpLocks/>
          </p:cNvCxnSpPr>
          <p:nvPr/>
        </p:nvCxnSpPr>
        <p:spPr bwMode="auto">
          <a:xfrm>
            <a:off x="2800621" y="2329531"/>
            <a:ext cx="0" cy="110412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7B786230-4267-C80D-D1AC-B6FB7647E5C0}"/>
              </a:ext>
            </a:extLst>
          </p:cNvPr>
          <p:cNvSpPr txBox="1"/>
          <p:nvPr/>
        </p:nvSpPr>
        <p:spPr>
          <a:xfrm>
            <a:off x="1400739" y="2071545"/>
            <a:ext cx="172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wideband starts CCA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92C17A9C-DB61-8155-5BD4-5CC0CF213C72}"/>
              </a:ext>
            </a:extLst>
          </p:cNvPr>
          <p:cNvSpPr txBox="1"/>
          <p:nvPr/>
        </p:nvSpPr>
        <p:spPr>
          <a:xfrm>
            <a:off x="2407796" y="3739388"/>
            <a:ext cx="4288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channel occupancy of lower wideband channel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8F04027-5D9C-4E3C-B5B8-26834B012917}"/>
              </a:ext>
            </a:extLst>
          </p:cNvPr>
          <p:cNvCxnSpPr>
            <a:cxnSpLocks/>
          </p:cNvCxnSpPr>
          <p:nvPr/>
        </p:nvCxnSpPr>
        <p:spPr bwMode="auto">
          <a:xfrm flipV="1">
            <a:off x="1186532" y="4782895"/>
            <a:ext cx="0" cy="13677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F1ADF863-C3CD-3AFA-C4BC-20D5EEBD620B}"/>
              </a:ext>
            </a:extLst>
          </p:cNvPr>
          <p:cNvCxnSpPr>
            <a:cxnSpLocks/>
          </p:cNvCxnSpPr>
          <p:nvPr/>
        </p:nvCxnSpPr>
        <p:spPr bwMode="auto">
          <a:xfrm>
            <a:off x="1100355" y="6079039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EF7D2399-8369-6207-D6E8-6D345C23EC90}"/>
              </a:ext>
            </a:extLst>
          </p:cNvPr>
          <p:cNvSpPr txBox="1"/>
          <p:nvPr/>
        </p:nvSpPr>
        <p:spPr>
          <a:xfrm>
            <a:off x="6687718" y="591981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8D349A6-9937-A4DC-A6CF-2085071DE130}"/>
              </a:ext>
            </a:extLst>
          </p:cNvPr>
          <p:cNvSpPr txBox="1"/>
          <p:nvPr/>
        </p:nvSpPr>
        <p:spPr>
          <a:xfrm>
            <a:off x="961613" y="426347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tx1"/>
                </a:solidFill>
              </a:rPr>
              <a:t>P</a:t>
            </a:r>
            <a:r>
              <a:rPr lang="en-US" baseline="-25000" err="1">
                <a:solidFill>
                  <a:schemeClr val="tx1"/>
                </a:solidFill>
              </a:rPr>
              <a:t>rx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9033B7C-67D8-F455-0954-085340F71158}"/>
              </a:ext>
            </a:extLst>
          </p:cNvPr>
          <p:cNvSpPr txBox="1"/>
          <p:nvPr/>
        </p:nvSpPr>
        <p:spPr>
          <a:xfrm>
            <a:off x="487574" y="551630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EDT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3B3F1D7-066A-400B-1BB9-BB9616FA6291}"/>
              </a:ext>
            </a:extLst>
          </p:cNvPr>
          <p:cNvSpPr txBox="1"/>
          <p:nvPr/>
        </p:nvSpPr>
        <p:spPr>
          <a:xfrm>
            <a:off x="1251919" y="573232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idle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1903123-A3C4-2B00-CA7A-5BB42009C993}"/>
              </a:ext>
            </a:extLst>
          </p:cNvPr>
          <p:cNvSpPr txBox="1"/>
          <p:nvPr/>
        </p:nvSpPr>
        <p:spPr>
          <a:xfrm>
            <a:off x="1260546" y="529745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CE09D3D4-E3CA-AD30-BD27-13B5376BD53A}"/>
              </a:ext>
            </a:extLst>
          </p:cNvPr>
          <p:cNvSpPr/>
          <p:nvPr/>
        </p:nvSpPr>
        <p:spPr bwMode="auto">
          <a:xfrm>
            <a:off x="2348093" y="5393588"/>
            <a:ext cx="907635" cy="685452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170AD9FF-F5DE-C37F-EE8A-B17C1EE7C9F1}"/>
              </a:ext>
            </a:extLst>
          </p:cNvPr>
          <p:cNvSpPr/>
          <p:nvPr/>
        </p:nvSpPr>
        <p:spPr bwMode="auto">
          <a:xfrm>
            <a:off x="3788253" y="5652394"/>
            <a:ext cx="907635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E1A289ED-7958-4884-C79A-8E32D451566D}"/>
              </a:ext>
            </a:extLst>
          </p:cNvPr>
          <p:cNvSpPr/>
          <p:nvPr/>
        </p:nvSpPr>
        <p:spPr bwMode="auto">
          <a:xfrm>
            <a:off x="4695888" y="5393588"/>
            <a:ext cx="715221" cy="685451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EAFFC42-714F-B297-9D2F-F394F67F5EE3}"/>
              </a:ext>
            </a:extLst>
          </p:cNvPr>
          <p:cNvSpPr/>
          <p:nvPr/>
        </p:nvSpPr>
        <p:spPr bwMode="auto">
          <a:xfrm>
            <a:off x="5411109" y="5617376"/>
            <a:ext cx="609392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1B1D428-C481-E73B-8A07-8D6D21F00F92}"/>
              </a:ext>
            </a:extLst>
          </p:cNvPr>
          <p:cNvSpPr/>
          <p:nvPr/>
        </p:nvSpPr>
        <p:spPr bwMode="auto">
          <a:xfrm>
            <a:off x="2957549" y="4936675"/>
            <a:ext cx="298179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7017F31-8E9B-AC07-4F05-7427E218781D}"/>
              </a:ext>
            </a:extLst>
          </p:cNvPr>
          <p:cNvSpPr/>
          <p:nvPr/>
        </p:nvSpPr>
        <p:spPr bwMode="auto">
          <a:xfrm>
            <a:off x="3255728" y="5617376"/>
            <a:ext cx="604533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1A711DAA-D598-FB5C-8B48-40829B759AA4}"/>
              </a:ext>
            </a:extLst>
          </p:cNvPr>
          <p:cNvSpPr/>
          <p:nvPr/>
        </p:nvSpPr>
        <p:spPr bwMode="auto">
          <a:xfrm>
            <a:off x="3428213" y="4768528"/>
            <a:ext cx="419494" cy="852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5D014495-0983-8114-2A7A-85B470C1CD92}"/>
              </a:ext>
            </a:extLst>
          </p:cNvPr>
          <p:cNvSpPr/>
          <p:nvPr/>
        </p:nvSpPr>
        <p:spPr bwMode="auto">
          <a:xfrm>
            <a:off x="3847707" y="5226530"/>
            <a:ext cx="488141" cy="852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214C0F4D-27AC-223B-D5CE-92ED6EFB3C67}"/>
              </a:ext>
            </a:extLst>
          </p:cNvPr>
          <p:cNvSpPr/>
          <p:nvPr/>
        </p:nvSpPr>
        <p:spPr bwMode="auto">
          <a:xfrm>
            <a:off x="3788253" y="4340248"/>
            <a:ext cx="59454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45F71006-574D-095E-F72B-CEBA1DACAFA9}"/>
              </a:ext>
            </a:extLst>
          </p:cNvPr>
          <p:cNvSpPr/>
          <p:nvPr/>
        </p:nvSpPr>
        <p:spPr bwMode="auto">
          <a:xfrm>
            <a:off x="3847707" y="4798085"/>
            <a:ext cx="488141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18031B6-C546-A124-E3DE-BFAB10F25530}"/>
              </a:ext>
            </a:extLst>
          </p:cNvPr>
          <p:cNvSpPr/>
          <p:nvPr/>
        </p:nvSpPr>
        <p:spPr bwMode="auto">
          <a:xfrm>
            <a:off x="5110144" y="4930446"/>
            <a:ext cx="300966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E455CAF6-6815-5CE2-A884-B314D8CD9EDF}"/>
              </a:ext>
            </a:extLst>
          </p:cNvPr>
          <p:cNvSpPr/>
          <p:nvPr/>
        </p:nvSpPr>
        <p:spPr bwMode="auto">
          <a:xfrm>
            <a:off x="4501674" y="4966800"/>
            <a:ext cx="194213" cy="685451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EEECF052-6C4F-0C79-FDE9-DD242308C02C}"/>
              </a:ext>
            </a:extLst>
          </p:cNvPr>
          <p:cNvCxnSpPr/>
          <p:nvPr/>
        </p:nvCxnSpPr>
        <p:spPr bwMode="auto">
          <a:xfrm>
            <a:off x="1100355" y="5700969"/>
            <a:ext cx="5715725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7984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4EA3-326C-8259-3E5F-CC15D13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Wideband with Dynamic EDT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A1AC4-44C6-440B-966B-AD665621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617" y="1981201"/>
            <a:ext cx="3081867" cy="4113213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Trigger: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 idle channel detected for a significant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Longer than a TXOP</a:t>
            </a:r>
          </a:p>
          <a:p>
            <a:pPr marL="0" indent="0"/>
            <a:r>
              <a:rPr lang="en-US"/>
              <a:t>If triggered, EDT is slowly increased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1 dB/1 ms while channel remains busy</a:t>
            </a:r>
          </a:p>
          <a:p>
            <a:pPr marL="0" indent="0"/>
            <a:r>
              <a:rPr lang="en-US"/>
              <a:t>EDT reset to default after successful transmission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7D9E12-8D58-CF9B-44FF-46EDEFDFB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FD7EA-2557-8C66-BE29-93545F7F3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A2EE12-0136-8BB8-F032-2C17C99BF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FF99B89-ECBE-9C1E-2C33-3E9FF25B6BB1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8351" y="2138470"/>
            <a:ext cx="0" cy="13677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59D97AC-5681-288C-3D8F-F0E0E0F93C38}"/>
              </a:ext>
            </a:extLst>
          </p:cNvPr>
          <p:cNvCxnSpPr>
            <a:cxnSpLocks/>
          </p:cNvCxnSpPr>
          <p:nvPr/>
        </p:nvCxnSpPr>
        <p:spPr bwMode="auto">
          <a:xfrm>
            <a:off x="1122174" y="3434614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946422CD-68AF-FC31-AAF0-2A69CC232279}"/>
              </a:ext>
            </a:extLst>
          </p:cNvPr>
          <p:cNvSpPr txBox="1"/>
          <p:nvPr/>
        </p:nvSpPr>
        <p:spPr>
          <a:xfrm>
            <a:off x="6709537" y="327538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10BF56E-9F1E-5C33-9207-9B4AE376850D}"/>
              </a:ext>
            </a:extLst>
          </p:cNvPr>
          <p:cNvSpPr txBox="1"/>
          <p:nvPr/>
        </p:nvSpPr>
        <p:spPr>
          <a:xfrm>
            <a:off x="983432" y="17008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279A1FF-C499-7851-E35D-64D63BF5347D}"/>
              </a:ext>
            </a:extLst>
          </p:cNvPr>
          <p:cNvSpPr/>
          <p:nvPr/>
        </p:nvSpPr>
        <p:spPr bwMode="auto">
          <a:xfrm>
            <a:off x="1271464" y="2714534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73B716E-43AF-3E42-F52A-9BC2997A6EF1}"/>
              </a:ext>
            </a:extLst>
          </p:cNvPr>
          <p:cNvSpPr/>
          <p:nvPr/>
        </p:nvSpPr>
        <p:spPr bwMode="auto">
          <a:xfrm>
            <a:off x="2185732" y="2714533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3609AFC-0334-C204-B92D-FBC4860727BE}"/>
              </a:ext>
            </a:extLst>
          </p:cNvPr>
          <p:cNvSpPr/>
          <p:nvPr/>
        </p:nvSpPr>
        <p:spPr bwMode="auto">
          <a:xfrm>
            <a:off x="3428981" y="2570519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C979EF3-08D0-3703-0B13-292301A3102E}"/>
              </a:ext>
            </a:extLst>
          </p:cNvPr>
          <p:cNvSpPr/>
          <p:nvPr/>
        </p:nvSpPr>
        <p:spPr bwMode="auto">
          <a:xfrm>
            <a:off x="4343249" y="2570518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BE4F695-3DF9-431D-07F1-9075A40C5CCC}"/>
              </a:ext>
            </a:extLst>
          </p:cNvPr>
          <p:cNvSpPr/>
          <p:nvPr/>
        </p:nvSpPr>
        <p:spPr bwMode="auto">
          <a:xfrm>
            <a:off x="1639039" y="2978478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32AC1E9-BD60-A207-8B28-F313E0B49F80}"/>
              </a:ext>
            </a:extLst>
          </p:cNvPr>
          <p:cNvSpPr/>
          <p:nvPr/>
        </p:nvSpPr>
        <p:spPr bwMode="auto">
          <a:xfrm>
            <a:off x="2553307" y="2978477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00023616-97DD-D57F-F23D-82766F8C237B}"/>
              </a:ext>
            </a:extLst>
          </p:cNvPr>
          <p:cNvSpPr/>
          <p:nvPr/>
        </p:nvSpPr>
        <p:spPr bwMode="auto">
          <a:xfrm>
            <a:off x="3796556" y="2834463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4CFBB440-9A3B-063F-6D85-4E334465AF17}"/>
              </a:ext>
            </a:extLst>
          </p:cNvPr>
          <p:cNvSpPr/>
          <p:nvPr/>
        </p:nvSpPr>
        <p:spPr bwMode="auto">
          <a:xfrm>
            <a:off x="4710824" y="2834462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C11EAEE-EA01-AB42-3CF9-5EB8CF078C47}"/>
              </a:ext>
            </a:extLst>
          </p:cNvPr>
          <p:cNvSpPr/>
          <p:nvPr/>
        </p:nvSpPr>
        <p:spPr bwMode="auto">
          <a:xfrm>
            <a:off x="2362501" y="2835689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5D05D67F-B25D-4301-09DB-0E8CC8B2DAA2}"/>
              </a:ext>
            </a:extLst>
          </p:cNvPr>
          <p:cNvSpPr/>
          <p:nvPr/>
        </p:nvSpPr>
        <p:spPr bwMode="auto">
          <a:xfrm>
            <a:off x="3276769" y="2835688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153AC52E-B115-1659-F13B-12F2EE155589}"/>
              </a:ext>
            </a:extLst>
          </p:cNvPr>
          <p:cNvSpPr/>
          <p:nvPr/>
        </p:nvSpPr>
        <p:spPr bwMode="auto">
          <a:xfrm>
            <a:off x="4520018" y="2691674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7F61D3C-56C1-5002-0014-2380678F1E18}"/>
              </a:ext>
            </a:extLst>
          </p:cNvPr>
          <p:cNvSpPr/>
          <p:nvPr/>
        </p:nvSpPr>
        <p:spPr bwMode="auto">
          <a:xfrm>
            <a:off x="5434286" y="2691673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10AC7AA-F743-D6E6-786C-7292AEE530C4}"/>
              </a:ext>
            </a:extLst>
          </p:cNvPr>
          <p:cNvSpPr/>
          <p:nvPr/>
        </p:nvSpPr>
        <p:spPr bwMode="auto">
          <a:xfrm>
            <a:off x="2945993" y="3235283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F0844E1F-A2B7-5559-A77D-FC96C8AD6FDC}"/>
              </a:ext>
            </a:extLst>
          </p:cNvPr>
          <p:cNvSpPr/>
          <p:nvPr/>
        </p:nvSpPr>
        <p:spPr bwMode="auto">
          <a:xfrm>
            <a:off x="3860261" y="3235282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FC24F13-7BB4-84CA-2C9D-E70104A01BC1}"/>
              </a:ext>
            </a:extLst>
          </p:cNvPr>
          <p:cNvSpPr/>
          <p:nvPr/>
        </p:nvSpPr>
        <p:spPr bwMode="auto">
          <a:xfrm>
            <a:off x="5103510" y="3091268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2BB7DC82-F7FB-DC78-EA3B-D53D93D97DD9}"/>
              </a:ext>
            </a:extLst>
          </p:cNvPr>
          <p:cNvSpPr/>
          <p:nvPr/>
        </p:nvSpPr>
        <p:spPr bwMode="auto">
          <a:xfrm>
            <a:off x="6017778" y="3091267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040E4B03-A656-F355-D50F-541AC64CD192}"/>
              </a:ext>
            </a:extLst>
          </p:cNvPr>
          <p:cNvSpPr/>
          <p:nvPr/>
        </p:nvSpPr>
        <p:spPr bwMode="auto">
          <a:xfrm>
            <a:off x="1271464" y="3532911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10F9C280-A1E4-AA78-0B72-60E92F1055F8}"/>
              </a:ext>
            </a:extLst>
          </p:cNvPr>
          <p:cNvSpPr/>
          <p:nvPr/>
        </p:nvSpPr>
        <p:spPr bwMode="auto">
          <a:xfrm>
            <a:off x="1631504" y="3604919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7F3CCFBD-D6BB-3178-7FE8-3DA0C3A4AA6A}"/>
              </a:ext>
            </a:extLst>
          </p:cNvPr>
          <p:cNvSpPr/>
          <p:nvPr/>
        </p:nvSpPr>
        <p:spPr bwMode="auto">
          <a:xfrm>
            <a:off x="2351584" y="3532911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660F2AC-51BC-1060-D949-523888A7B5BD}"/>
              </a:ext>
            </a:extLst>
          </p:cNvPr>
          <p:cNvSpPr/>
          <p:nvPr/>
        </p:nvSpPr>
        <p:spPr bwMode="auto">
          <a:xfrm>
            <a:off x="2956117" y="3604919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4E6BE08A-F775-D189-E4B9-13CCD01261FE}"/>
              </a:ext>
            </a:extLst>
          </p:cNvPr>
          <p:cNvSpPr/>
          <p:nvPr/>
        </p:nvSpPr>
        <p:spPr bwMode="auto">
          <a:xfrm>
            <a:off x="3431704" y="3532911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4B518427-F4A9-0E22-BFF3-2A0A814F03B8}"/>
              </a:ext>
            </a:extLst>
          </p:cNvPr>
          <p:cNvSpPr/>
          <p:nvPr/>
        </p:nvSpPr>
        <p:spPr bwMode="auto">
          <a:xfrm>
            <a:off x="3791744" y="3676927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C701643-5399-8D14-0A99-7A71C04CD5E9}"/>
              </a:ext>
            </a:extLst>
          </p:cNvPr>
          <p:cNvSpPr/>
          <p:nvPr/>
        </p:nvSpPr>
        <p:spPr bwMode="auto">
          <a:xfrm>
            <a:off x="4511824" y="3532911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906638A3-99CE-9FF3-9601-18B97B357434}"/>
              </a:ext>
            </a:extLst>
          </p:cNvPr>
          <p:cNvSpPr/>
          <p:nvPr/>
        </p:nvSpPr>
        <p:spPr bwMode="auto">
          <a:xfrm>
            <a:off x="5116357" y="3604919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24711B53-11BA-FDBB-96FC-B152F558D0B5}"/>
              </a:ext>
            </a:extLst>
          </p:cNvPr>
          <p:cNvCxnSpPr>
            <a:cxnSpLocks/>
          </p:cNvCxnSpPr>
          <p:nvPr/>
        </p:nvCxnSpPr>
        <p:spPr bwMode="auto">
          <a:xfrm>
            <a:off x="2800621" y="2329531"/>
            <a:ext cx="0" cy="110412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7B786230-4267-C80D-D1AC-B6FB7647E5C0}"/>
              </a:ext>
            </a:extLst>
          </p:cNvPr>
          <p:cNvSpPr txBox="1"/>
          <p:nvPr/>
        </p:nvSpPr>
        <p:spPr>
          <a:xfrm>
            <a:off x="1400739" y="2071545"/>
            <a:ext cx="172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wideband starts CCA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92C17A9C-DB61-8155-5BD4-5CC0CF213C72}"/>
              </a:ext>
            </a:extLst>
          </p:cNvPr>
          <p:cNvSpPr txBox="1"/>
          <p:nvPr/>
        </p:nvSpPr>
        <p:spPr>
          <a:xfrm>
            <a:off x="2407796" y="3739388"/>
            <a:ext cx="4288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channel occupancy of lower wideband channel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8F04027-5D9C-4E3C-B5B8-26834B012917}"/>
              </a:ext>
            </a:extLst>
          </p:cNvPr>
          <p:cNvCxnSpPr>
            <a:cxnSpLocks/>
          </p:cNvCxnSpPr>
          <p:nvPr/>
        </p:nvCxnSpPr>
        <p:spPr bwMode="auto">
          <a:xfrm flipV="1">
            <a:off x="1186532" y="4782895"/>
            <a:ext cx="0" cy="13677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F1ADF863-C3CD-3AFA-C4BC-20D5EEBD620B}"/>
              </a:ext>
            </a:extLst>
          </p:cNvPr>
          <p:cNvCxnSpPr>
            <a:cxnSpLocks/>
          </p:cNvCxnSpPr>
          <p:nvPr/>
        </p:nvCxnSpPr>
        <p:spPr bwMode="auto">
          <a:xfrm>
            <a:off x="1100355" y="6079039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EF7D2399-8369-6207-D6E8-6D345C23EC90}"/>
              </a:ext>
            </a:extLst>
          </p:cNvPr>
          <p:cNvSpPr txBox="1"/>
          <p:nvPr/>
        </p:nvSpPr>
        <p:spPr>
          <a:xfrm>
            <a:off x="6687718" y="591981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8D349A6-9937-A4DC-A6CF-2085071DE130}"/>
              </a:ext>
            </a:extLst>
          </p:cNvPr>
          <p:cNvSpPr txBox="1"/>
          <p:nvPr/>
        </p:nvSpPr>
        <p:spPr>
          <a:xfrm>
            <a:off x="961613" y="426347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tx1"/>
                </a:solidFill>
              </a:rPr>
              <a:t>P</a:t>
            </a:r>
            <a:r>
              <a:rPr lang="en-US" baseline="-25000" err="1">
                <a:solidFill>
                  <a:schemeClr val="tx1"/>
                </a:solidFill>
              </a:rPr>
              <a:t>rx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9033B7C-67D8-F455-0954-085340F71158}"/>
              </a:ext>
            </a:extLst>
          </p:cNvPr>
          <p:cNvSpPr txBox="1"/>
          <p:nvPr/>
        </p:nvSpPr>
        <p:spPr>
          <a:xfrm>
            <a:off x="487574" y="551630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EDT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3B3F1D7-066A-400B-1BB9-BB9616FA6291}"/>
              </a:ext>
            </a:extLst>
          </p:cNvPr>
          <p:cNvSpPr txBox="1"/>
          <p:nvPr/>
        </p:nvSpPr>
        <p:spPr>
          <a:xfrm>
            <a:off x="1251919" y="573232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idle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1903123-A3C4-2B00-CA7A-5BB42009C993}"/>
              </a:ext>
            </a:extLst>
          </p:cNvPr>
          <p:cNvSpPr txBox="1"/>
          <p:nvPr/>
        </p:nvSpPr>
        <p:spPr>
          <a:xfrm>
            <a:off x="1260546" y="529745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CE09D3D4-E3CA-AD30-BD27-13B5376BD53A}"/>
              </a:ext>
            </a:extLst>
          </p:cNvPr>
          <p:cNvSpPr/>
          <p:nvPr/>
        </p:nvSpPr>
        <p:spPr bwMode="auto">
          <a:xfrm>
            <a:off x="2348093" y="5393588"/>
            <a:ext cx="907635" cy="685452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170AD9FF-F5DE-C37F-EE8A-B17C1EE7C9F1}"/>
              </a:ext>
            </a:extLst>
          </p:cNvPr>
          <p:cNvSpPr/>
          <p:nvPr/>
        </p:nvSpPr>
        <p:spPr bwMode="auto">
          <a:xfrm>
            <a:off x="3788253" y="5652394"/>
            <a:ext cx="907635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E1A289ED-7958-4884-C79A-8E32D451566D}"/>
              </a:ext>
            </a:extLst>
          </p:cNvPr>
          <p:cNvSpPr/>
          <p:nvPr/>
        </p:nvSpPr>
        <p:spPr bwMode="auto">
          <a:xfrm>
            <a:off x="4695888" y="5393588"/>
            <a:ext cx="715221" cy="685451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EAFFC42-714F-B297-9D2F-F394F67F5EE3}"/>
              </a:ext>
            </a:extLst>
          </p:cNvPr>
          <p:cNvSpPr/>
          <p:nvPr/>
        </p:nvSpPr>
        <p:spPr bwMode="auto">
          <a:xfrm>
            <a:off x="5411109" y="5617376"/>
            <a:ext cx="609392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1B1D428-C481-E73B-8A07-8D6D21F00F92}"/>
              </a:ext>
            </a:extLst>
          </p:cNvPr>
          <p:cNvSpPr/>
          <p:nvPr/>
        </p:nvSpPr>
        <p:spPr bwMode="auto">
          <a:xfrm>
            <a:off x="2957549" y="4936675"/>
            <a:ext cx="298179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7017F31-8E9B-AC07-4F05-7427E218781D}"/>
              </a:ext>
            </a:extLst>
          </p:cNvPr>
          <p:cNvSpPr/>
          <p:nvPr/>
        </p:nvSpPr>
        <p:spPr bwMode="auto">
          <a:xfrm>
            <a:off x="3255728" y="5617376"/>
            <a:ext cx="604533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1A711DAA-D598-FB5C-8B48-40829B759AA4}"/>
              </a:ext>
            </a:extLst>
          </p:cNvPr>
          <p:cNvSpPr/>
          <p:nvPr/>
        </p:nvSpPr>
        <p:spPr bwMode="auto">
          <a:xfrm>
            <a:off x="3428213" y="4768528"/>
            <a:ext cx="419494" cy="852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5D014495-0983-8114-2A7A-85B470C1CD92}"/>
              </a:ext>
            </a:extLst>
          </p:cNvPr>
          <p:cNvSpPr/>
          <p:nvPr/>
        </p:nvSpPr>
        <p:spPr bwMode="auto">
          <a:xfrm>
            <a:off x="3847707" y="5226530"/>
            <a:ext cx="488141" cy="852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214C0F4D-27AC-223B-D5CE-92ED6EFB3C67}"/>
              </a:ext>
            </a:extLst>
          </p:cNvPr>
          <p:cNvSpPr/>
          <p:nvPr/>
        </p:nvSpPr>
        <p:spPr bwMode="auto">
          <a:xfrm>
            <a:off x="3788253" y="4340248"/>
            <a:ext cx="59454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45F71006-574D-095E-F72B-CEBA1DACAFA9}"/>
              </a:ext>
            </a:extLst>
          </p:cNvPr>
          <p:cNvSpPr/>
          <p:nvPr/>
        </p:nvSpPr>
        <p:spPr bwMode="auto">
          <a:xfrm>
            <a:off x="3847707" y="4798085"/>
            <a:ext cx="488141" cy="4266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18031B6-C546-A124-E3DE-BFAB10F25530}"/>
              </a:ext>
            </a:extLst>
          </p:cNvPr>
          <p:cNvSpPr/>
          <p:nvPr/>
        </p:nvSpPr>
        <p:spPr bwMode="auto">
          <a:xfrm>
            <a:off x="5110144" y="4930446"/>
            <a:ext cx="300966" cy="461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E455CAF6-6815-5CE2-A884-B314D8CD9EDF}"/>
              </a:ext>
            </a:extLst>
          </p:cNvPr>
          <p:cNvSpPr/>
          <p:nvPr/>
        </p:nvSpPr>
        <p:spPr bwMode="auto">
          <a:xfrm>
            <a:off x="4501674" y="4966800"/>
            <a:ext cx="194213" cy="685451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49EFE446-E302-77A8-AE0F-807ADDD071DA}"/>
              </a:ext>
            </a:extLst>
          </p:cNvPr>
          <p:cNvCxnSpPr>
            <a:cxnSpLocks/>
          </p:cNvCxnSpPr>
          <p:nvPr/>
        </p:nvCxnSpPr>
        <p:spPr bwMode="auto">
          <a:xfrm flipV="1">
            <a:off x="4943872" y="5379962"/>
            <a:ext cx="553536" cy="358861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hteck 23">
            <a:extLst>
              <a:ext uri="{FF2B5EF4-FFF2-40B4-BE49-F238E27FC236}">
                <a16:creationId xmlns:a16="http://schemas.microsoft.com/office/drawing/2014/main" id="{B346BD40-8C29-E6FB-F04B-A1C5E8A21B58}"/>
              </a:ext>
            </a:extLst>
          </p:cNvPr>
          <p:cNvSpPr/>
          <p:nvPr/>
        </p:nvSpPr>
        <p:spPr bwMode="auto">
          <a:xfrm>
            <a:off x="5572954" y="4974917"/>
            <a:ext cx="240660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6C33DA38-3427-9F9D-DCBB-5E5D3643C7A3}"/>
              </a:ext>
            </a:extLst>
          </p:cNvPr>
          <p:cNvCxnSpPr>
            <a:cxnSpLocks/>
          </p:cNvCxnSpPr>
          <p:nvPr/>
        </p:nvCxnSpPr>
        <p:spPr bwMode="auto">
          <a:xfrm>
            <a:off x="5518188" y="4974917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0D6ED27E-3B9C-9DBD-F1AE-1EEDFA9CA095}"/>
              </a:ext>
            </a:extLst>
          </p:cNvPr>
          <p:cNvCxnSpPr>
            <a:cxnSpLocks/>
          </p:cNvCxnSpPr>
          <p:nvPr/>
        </p:nvCxnSpPr>
        <p:spPr bwMode="auto">
          <a:xfrm>
            <a:off x="5457758" y="4974917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A9E10D7E-698E-B3B5-FA76-0C3F4DCDD404}"/>
              </a:ext>
            </a:extLst>
          </p:cNvPr>
          <p:cNvCxnSpPr>
            <a:cxnSpLocks/>
          </p:cNvCxnSpPr>
          <p:nvPr/>
        </p:nvCxnSpPr>
        <p:spPr bwMode="auto">
          <a:xfrm>
            <a:off x="5486813" y="4974917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C2F4954F-869D-43ED-65AB-CEA12EFF32FF}"/>
              </a:ext>
            </a:extLst>
          </p:cNvPr>
          <p:cNvCxnSpPr>
            <a:cxnSpLocks/>
          </p:cNvCxnSpPr>
          <p:nvPr/>
        </p:nvCxnSpPr>
        <p:spPr bwMode="auto">
          <a:xfrm>
            <a:off x="5541579" y="4974917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489B0C4C-A396-A221-6613-2F46BDCE8CAB}"/>
              </a:ext>
            </a:extLst>
          </p:cNvPr>
          <p:cNvSpPr/>
          <p:nvPr/>
        </p:nvSpPr>
        <p:spPr bwMode="auto">
          <a:xfrm>
            <a:off x="5838621" y="4974917"/>
            <a:ext cx="45719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202C766C-68F2-0B0A-C49D-CF84D0D69533}"/>
              </a:ext>
            </a:extLst>
          </p:cNvPr>
          <p:cNvCxnSpPr>
            <a:cxnSpLocks/>
          </p:cNvCxnSpPr>
          <p:nvPr/>
        </p:nvCxnSpPr>
        <p:spPr bwMode="auto">
          <a:xfrm>
            <a:off x="5486813" y="5392110"/>
            <a:ext cx="397527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51B17EA4-DE89-490C-2B88-DEAD2820CBCE}"/>
              </a:ext>
            </a:extLst>
          </p:cNvPr>
          <p:cNvCxnSpPr>
            <a:cxnSpLocks/>
          </p:cNvCxnSpPr>
          <p:nvPr/>
        </p:nvCxnSpPr>
        <p:spPr bwMode="auto">
          <a:xfrm>
            <a:off x="5925061" y="5700969"/>
            <a:ext cx="573106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EEECF052-6C4F-0C79-FDE9-DD242308C02C}"/>
              </a:ext>
            </a:extLst>
          </p:cNvPr>
          <p:cNvCxnSpPr>
            <a:cxnSpLocks/>
          </p:cNvCxnSpPr>
          <p:nvPr/>
        </p:nvCxnSpPr>
        <p:spPr bwMode="auto">
          <a:xfrm>
            <a:off x="1100355" y="5700969"/>
            <a:ext cx="3843517" cy="31357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E57C8DDC-F3DD-9024-FA59-48A84EB6F37B}"/>
              </a:ext>
            </a:extLst>
          </p:cNvPr>
          <p:cNvSpPr txBox="1"/>
          <p:nvPr/>
        </p:nvSpPr>
        <p:spPr>
          <a:xfrm>
            <a:off x="4200135" y="610608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Trigger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383C607-478B-D82B-017D-865493A93349}"/>
              </a:ext>
            </a:extLst>
          </p:cNvPr>
          <p:cNvSpPr txBox="1"/>
          <p:nvPr/>
        </p:nvSpPr>
        <p:spPr>
          <a:xfrm>
            <a:off x="5110144" y="4395567"/>
            <a:ext cx="125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CCA reports idle, backoff starts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A7A04F9D-F7AF-1D30-8972-34E5E7226A49}"/>
              </a:ext>
            </a:extLst>
          </p:cNvPr>
          <p:cNvSpPr txBox="1"/>
          <p:nvPr/>
        </p:nvSpPr>
        <p:spPr>
          <a:xfrm>
            <a:off x="6311900" y="5189821"/>
            <a:ext cx="125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fall back to default</a:t>
            </a:r>
          </a:p>
        </p:txBody>
      </p: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8E905C8A-8793-A036-01D0-CE37E26E7ADF}"/>
              </a:ext>
            </a:extLst>
          </p:cNvPr>
          <p:cNvCxnSpPr/>
          <p:nvPr/>
        </p:nvCxnSpPr>
        <p:spPr bwMode="auto">
          <a:xfrm flipV="1">
            <a:off x="4520018" y="5738823"/>
            <a:ext cx="423854" cy="4118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301AC23D-7512-8811-249B-36B63DAE2B0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7236" y="4813491"/>
            <a:ext cx="43622" cy="1614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F31C89D6-5A77-DE08-7EF3-91CA29997A90}"/>
              </a:ext>
            </a:extLst>
          </p:cNvPr>
          <p:cNvCxnSpPr>
            <a:cxnSpLocks/>
          </p:cNvCxnSpPr>
          <p:nvPr/>
        </p:nvCxnSpPr>
        <p:spPr bwMode="auto">
          <a:xfrm flipH="1">
            <a:off x="5969140" y="5305324"/>
            <a:ext cx="422197" cy="3424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02B3B4F-7A1F-C52B-CEFE-BD39E7D3ED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2330492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8103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ED1F3-ABFF-6104-7714-FF7B3B09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Wideband uses 20 MHz</a:t>
            </a:r>
            <a:br>
              <a:rPr lang="en-US"/>
            </a:br>
            <a:r>
              <a:rPr lang="en-US"/>
              <a:t>[</a:t>
            </a:r>
            <a:r>
              <a:rPr lang="en-US" err="1"/>
              <a:t>ms</a:t>
            </a:r>
            <a:r>
              <a:rPr lang="en-US"/>
              <a:t>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FDB4C0-C59B-E8DC-A483-E0253B403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6A09F7-D81A-0ABD-64D7-00226C4053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EB967B-29F3-C19F-2620-40A4522C4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DD39CC79-07CD-DBF0-9912-1B5A697A0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3999" y="2420888"/>
            <a:ext cx="4800000" cy="3600000"/>
          </a:xfrm>
          <a:prstGeom prst="rect">
            <a:avLst/>
          </a:prstGeom>
        </p:spPr>
      </p:pic>
      <p:pic>
        <p:nvPicPr>
          <p:cNvPr id="8" name="Inhaltsplatzhalter 8">
            <a:extLst>
              <a:ext uri="{FF2B5EF4-FFF2-40B4-BE49-F238E27FC236}">
                <a16:creationId xmlns:a16="http://schemas.microsoft.com/office/drawing/2014/main" id="{C98C8158-9D0B-B7DF-0295-8EF0BFB0F5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27999" y="2420888"/>
            <a:ext cx="4800000" cy="3600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9711983-2C5C-5EFC-E0FC-745D52F6EF56}"/>
              </a:ext>
            </a:extLst>
          </p:cNvPr>
          <p:cNvSpPr txBox="1"/>
          <p:nvPr/>
        </p:nvSpPr>
        <p:spPr>
          <a:xfrm>
            <a:off x="1967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Static EDT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57EF979-2637-63FC-6AA9-40A56C9D1F6B}"/>
              </a:ext>
            </a:extLst>
          </p:cNvPr>
          <p:cNvSpPr txBox="1"/>
          <p:nvPr/>
        </p:nvSpPr>
        <p:spPr>
          <a:xfrm>
            <a:off x="7631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Dynamic EDT</a:t>
            </a:r>
          </a:p>
        </p:txBody>
      </p:sp>
    </p:spTree>
    <p:extLst>
      <p:ext uri="{BB962C8B-B14F-4D97-AF65-F5344CB8AC3E}">
        <p14:creationId xmlns:p14="http://schemas.microsoft.com/office/powerpoint/2010/main" val="84190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ED1F3-ABFF-6104-7714-FF7B3B09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Wideband uses 40 MHz</a:t>
            </a:r>
            <a:br>
              <a:rPr lang="en-US"/>
            </a:br>
            <a:r>
              <a:rPr lang="en-US"/>
              <a:t>[</a:t>
            </a:r>
            <a:r>
              <a:rPr lang="en-US" err="1"/>
              <a:t>ms</a:t>
            </a:r>
            <a:r>
              <a:rPr lang="en-US"/>
              <a:t>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FDB4C0-C59B-E8DC-A483-E0253B403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6A09F7-D81A-0ABD-64D7-00226C4053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EB967B-29F3-C19F-2620-40A4522C4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DD39CC79-07CD-DBF0-9912-1B5A697A0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3999" y="2420888"/>
            <a:ext cx="4800000" cy="3600000"/>
          </a:xfrm>
          <a:prstGeom prst="rect">
            <a:avLst/>
          </a:prstGeom>
        </p:spPr>
      </p:pic>
      <p:pic>
        <p:nvPicPr>
          <p:cNvPr id="8" name="Inhaltsplatzhalter 8">
            <a:extLst>
              <a:ext uri="{FF2B5EF4-FFF2-40B4-BE49-F238E27FC236}">
                <a16:creationId xmlns:a16="http://schemas.microsoft.com/office/drawing/2014/main" id="{C98C8158-9D0B-B7DF-0295-8EF0BFB0F5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27999" y="2420888"/>
            <a:ext cx="4800000" cy="3600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92CC39E-99E3-3217-27FA-7B70C2025C9D}"/>
              </a:ext>
            </a:extLst>
          </p:cNvPr>
          <p:cNvSpPr txBox="1"/>
          <p:nvPr/>
        </p:nvSpPr>
        <p:spPr>
          <a:xfrm>
            <a:off x="1967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Static EDT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4145A7F-7327-39E1-1870-3BBFB63F938D}"/>
              </a:ext>
            </a:extLst>
          </p:cNvPr>
          <p:cNvSpPr txBox="1"/>
          <p:nvPr/>
        </p:nvSpPr>
        <p:spPr>
          <a:xfrm>
            <a:off x="7631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Dynamic EDT</a:t>
            </a:r>
          </a:p>
        </p:txBody>
      </p:sp>
    </p:spTree>
    <p:extLst>
      <p:ext uri="{BB962C8B-B14F-4D97-AF65-F5344CB8AC3E}">
        <p14:creationId xmlns:p14="http://schemas.microsoft.com/office/powerpoint/2010/main" val="1360981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ED1F3-ABFF-6104-7714-FF7B3B09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Wideband uses 80 MHz</a:t>
            </a:r>
            <a:br>
              <a:rPr lang="en-US"/>
            </a:br>
            <a:r>
              <a:rPr lang="en-US"/>
              <a:t>[</a:t>
            </a:r>
            <a:r>
              <a:rPr lang="en-US" err="1"/>
              <a:t>ms</a:t>
            </a:r>
            <a:r>
              <a:rPr lang="en-US"/>
              <a:t>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FDB4C0-C59B-E8DC-A483-E0253B403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6A09F7-D81A-0ABD-64D7-00226C4053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EB967B-29F3-C19F-2620-40A4522C4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DD39CC79-07CD-DBF0-9912-1B5A697A0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3999" y="2420888"/>
            <a:ext cx="4800000" cy="3600000"/>
          </a:xfrm>
          <a:prstGeom prst="rect">
            <a:avLst/>
          </a:prstGeom>
        </p:spPr>
      </p:pic>
      <p:pic>
        <p:nvPicPr>
          <p:cNvPr id="8" name="Inhaltsplatzhalter 8">
            <a:extLst>
              <a:ext uri="{FF2B5EF4-FFF2-40B4-BE49-F238E27FC236}">
                <a16:creationId xmlns:a16="http://schemas.microsoft.com/office/drawing/2014/main" id="{C98C8158-9D0B-B7DF-0295-8EF0BFB0F5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27999" y="2420888"/>
            <a:ext cx="4800000" cy="3600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A285A76-1736-ED37-FB56-B9ED94F228B1}"/>
              </a:ext>
            </a:extLst>
          </p:cNvPr>
          <p:cNvSpPr txBox="1"/>
          <p:nvPr/>
        </p:nvSpPr>
        <p:spPr>
          <a:xfrm>
            <a:off x="1967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Static EDT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13732F-BCE5-C0FB-A483-565E0C796B73}"/>
              </a:ext>
            </a:extLst>
          </p:cNvPr>
          <p:cNvSpPr txBox="1"/>
          <p:nvPr/>
        </p:nvSpPr>
        <p:spPr>
          <a:xfrm>
            <a:off x="7631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Dynamic EDT</a:t>
            </a:r>
          </a:p>
        </p:txBody>
      </p:sp>
    </p:spTree>
    <p:extLst>
      <p:ext uri="{BB962C8B-B14F-4D97-AF65-F5344CB8AC3E}">
        <p14:creationId xmlns:p14="http://schemas.microsoft.com/office/powerpoint/2010/main" val="173293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ED1F3-ABFF-6104-7714-FF7B3B09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Wideband uses 160 MHz</a:t>
            </a:r>
            <a:br>
              <a:rPr lang="en-US"/>
            </a:br>
            <a:r>
              <a:rPr lang="en-US"/>
              <a:t>[</a:t>
            </a:r>
            <a:r>
              <a:rPr lang="en-US" err="1"/>
              <a:t>ms</a:t>
            </a:r>
            <a:r>
              <a:rPr lang="en-US"/>
              <a:t>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FDB4C0-C59B-E8DC-A483-E0253B403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6A09F7-D81A-0ABD-64D7-00226C4053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EB967B-29F3-C19F-2620-40A4522C4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DD39CC79-07CD-DBF0-9912-1B5A697A0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3999" y="2420888"/>
            <a:ext cx="4800001" cy="3600000"/>
          </a:xfrm>
          <a:prstGeom prst="rect">
            <a:avLst/>
          </a:prstGeom>
        </p:spPr>
      </p:pic>
      <p:pic>
        <p:nvPicPr>
          <p:cNvPr id="8" name="Inhaltsplatzhalter 8">
            <a:extLst>
              <a:ext uri="{FF2B5EF4-FFF2-40B4-BE49-F238E27FC236}">
                <a16:creationId xmlns:a16="http://schemas.microsoft.com/office/drawing/2014/main" id="{C98C8158-9D0B-B7DF-0295-8EF0BFB0F5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27999" y="2420888"/>
            <a:ext cx="4800001" cy="3600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554D90A9-2332-9ABA-C31F-7FA878740028}"/>
              </a:ext>
            </a:extLst>
          </p:cNvPr>
          <p:cNvSpPr txBox="1"/>
          <p:nvPr/>
        </p:nvSpPr>
        <p:spPr>
          <a:xfrm>
            <a:off x="1967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Static EDT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BF139F0-835F-780D-CFC4-CD2CA9A533EA}"/>
              </a:ext>
            </a:extLst>
          </p:cNvPr>
          <p:cNvSpPr txBox="1"/>
          <p:nvPr/>
        </p:nvSpPr>
        <p:spPr>
          <a:xfrm>
            <a:off x="7631855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Dynamic EDT</a:t>
            </a:r>
          </a:p>
        </p:txBody>
      </p:sp>
    </p:spTree>
    <p:extLst>
      <p:ext uri="{BB962C8B-B14F-4D97-AF65-F5344CB8AC3E}">
        <p14:creationId xmlns:p14="http://schemas.microsoft.com/office/powerpoint/2010/main" val="4140556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D40F9-01D6-F7D0-48B8-FE0188B04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7DF030-A058-0ADC-9157-D50A5EB08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EDT-boosting for Wideband mitigates the channel access delay increase in the presence of high duty-cycle NBFH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Can be combined with dynamic bandwidth selection to achieve optimum channel usage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Dynamic EDT is also applicable to other high noise floor conditions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/>
              <a:t>Essentially introduces a time-limited floating noise floor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Parameters to be discussed: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/>
              <a:t>Waiting time [here: 10 </a:t>
            </a:r>
            <a:r>
              <a:rPr lang="en-US" err="1"/>
              <a:t>ms</a:t>
            </a:r>
            <a:r>
              <a:rPr lang="en-US"/>
              <a:t>]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/>
              <a:t>EDT-boost after waiting time [here: linear 1 dB/1 </a:t>
            </a:r>
            <a:r>
              <a:rPr lang="en-US" err="1"/>
              <a:t>ms</a:t>
            </a:r>
            <a:r>
              <a:rPr lang="en-US"/>
              <a:t>]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/>
              <a:t>Maximum EDT-boost [here: none]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A8B81C-88D6-722C-55E7-1DFE35ED2C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5D99F-B1AA-8C0C-2F01-3FA029C4B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67B5355-6D43-9880-2177-2216C26A67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58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We analyse the probability of a wideband link being blocked from the channel access by multiple active narrowband frequency hopping (NBFH) links due to continuously received energy.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Then, a mitigation is proposed, based on a dynamic Energy Detection Threshold (EDT).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4EA3-326C-8259-3E5F-CC15D13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Narrowband FH blocking Wideband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A1AC4-44C6-440B-966B-AD665621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617" y="1981201"/>
            <a:ext cx="3081867" cy="4113213"/>
          </a:xfrm>
        </p:spPr>
        <p:txBody>
          <a:bodyPr/>
          <a:lstStyle/>
          <a:p>
            <a:r>
              <a:rPr lang="en-US"/>
              <a:t>Single NBFH link: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Transmissions are spread over the available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Connection events are filled to some extend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7D9E12-8D58-CF9B-44FF-46EDEFDFB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FD7EA-2557-8C66-BE29-93545F7F3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A2EE12-0136-8BB8-F032-2C17C99BF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FF99B89-ECBE-9C1E-2C33-3E9FF25B6BB1}"/>
              </a:ext>
            </a:extLst>
          </p:cNvPr>
          <p:cNvCxnSpPr/>
          <p:nvPr/>
        </p:nvCxnSpPr>
        <p:spPr bwMode="auto">
          <a:xfrm flipV="1">
            <a:off x="1208351" y="1844824"/>
            <a:ext cx="0" cy="36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59D97AC-5681-288C-3D8F-F0E0E0F93C38}"/>
              </a:ext>
            </a:extLst>
          </p:cNvPr>
          <p:cNvCxnSpPr>
            <a:cxnSpLocks/>
          </p:cNvCxnSpPr>
          <p:nvPr/>
        </p:nvCxnSpPr>
        <p:spPr bwMode="auto">
          <a:xfrm>
            <a:off x="1122174" y="5373216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946422CD-68AF-FC31-AAF0-2A69CC232279}"/>
              </a:ext>
            </a:extLst>
          </p:cNvPr>
          <p:cNvSpPr txBox="1"/>
          <p:nvPr/>
        </p:nvSpPr>
        <p:spPr>
          <a:xfrm>
            <a:off x="6709537" y="521399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10BF56E-9F1E-5C33-9207-9B4AE376850D}"/>
              </a:ext>
            </a:extLst>
          </p:cNvPr>
          <p:cNvSpPr txBox="1"/>
          <p:nvPr/>
        </p:nvSpPr>
        <p:spPr>
          <a:xfrm>
            <a:off x="983432" y="14131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457B2DA3-B4AF-0625-627D-C432FC876174}"/>
              </a:ext>
            </a:extLst>
          </p:cNvPr>
          <p:cNvGrpSpPr/>
          <p:nvPr/>
        </p:nvGrpSpPr>
        <p:grpSpPr>
          <a:xfrm>
            <a:off x="1271464" y="4653135"/>
            <a:ext cx="1080120" cy="45720"/>
            <a:chOff x="1271464" y="4653135"/>
            <a:chExt cx="1080120" cy="45720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F279A1FF-C499-7851-E35D-64D63BF5347D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F73B716E-43AF-3E42-F52A-9BC2997A6EF1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92185BC-4FDE-A8B3-939D-6B54F7C6A918}"/>
              </a:ext>
            </a:extLst>
          </p:cNvPr>
          <p:cNvGrpSpPr/>
          <p:nvPr/>
        </p:nvGrpSpPr>
        <p:grpSpPr>
          <a:xfrm>
            <a:off x="2351584" y="3561191"/>
            <a:ext cx="1080120" cy="45720"/>
            <a:chOff x="1271464" y="4653135"/>
            <a:chExt cx="1080120" cy="45720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5B1AFF5E-F348-8A7F-D1B4-5807EFD46E53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F4EC9E5C-2393-9F06-2500-CE47253D1B4F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79A7B23A-A884-907A-B9F5-8C914F20319F}"/>
              </a:ext>
            </a:extLst>
          </p:cNvPr>
          <p:cNvGrpSpPr/>
          <p:nvPr/>
        </p:nvGrpSpPr>
        <p:grpSpPr>
          <a:xfrm>
            <a:off x="3428981" y="4509120"/>
            <a:ext cx="1080120" cy="45720"/>
            <a:chOff x="1271464" y="4653135"/>
            <a:chExt cx="1080120" cy="45720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C3609AFC-0334-C204-B92D-FBC4860727BE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8C979EF3-08D0-3703-0B13-292301A3102E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1957205-CBBF-EA4E-797E-B9B76A8DDC88}"/>
              </a:ext>
            </a:extLst>
          </p:cNvPr>
          <p:cNvGrpSpPr/>
          <p:nvPr/>
        </p:nvGrpSpPr>
        <p:grpSpPr>
          <a:xfrm>
            <a:off x="4509101" y="2636952"/>
            <a:ext cx="1080120" cy="45720"/>
            <a:chOff x="1271464" y="4653135"/>
            <a:chExt cx="1080120" cy="45720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C11887E0-901E-1BC0-8015-713BB44DD5AA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0BA12610-9464-1D54-4D32-851153DDC413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5B3CC97-660C-1B8A-168F-A5B88E0C1367}"/>
              </a:ext>
            </a:extLst>
          </p:cNvPr>
          <p:cNvGrpSpPr/>
          <p:nvPr/>
        </p:nvGrpSpPr>
        <p:grpSpPr>
          <a:xfrm>
            <a:off x="5589221" y="3887336"/>
            <a:ext cx="1080120" cy="45720"/>
            <a:chOff x="1271464" y="4653135"/>
            <a:chExt cx="1080120" cy="4572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5E9D5E4D-4E39-8CD0-1A44-5AE9E1AFF9A8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0B325F52-4247-0593-78CF-7AE5359891D4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1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4EA3-326C-8259-3E5F-CC15D13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Narrowband FH blocking Wideband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A1AC4-44C6-440B-966B-AD665621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617" y="1981201"/>
            <a:ext cx="3081867" cy="4113213"/>
          </a:xfrm>
        </p:spPr>
        <p:txBody>
          <a:bodyPr>
            <a:normAutofit fontScale="92500" lnSpcReduction="20000"/>
          </a:bodyPr>
          <a:lstStyle/>
          <a:p>
            <a:pPr marL="4763" indent="-4763"/>
            <a:r>
              <a:rPr lang="en-US"/>
              <a:t>Wideband becomes active in one wideband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NBFH detects energy via short listen-before-talk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NBFH</a:t>
            </a:r>
            <a:r>
              <a:rPr lang="en-US"/>
              <a:t> May quickly jump to another </a:t>
            </a:r>
            <a:r>
              <a:rPr lang="en-US" err="1"/>
              <a:t>freq</a:t>
            </a:r>
            <a:r>
              <a:rPr lang="en-US"/>
              <a:t> for the connection event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Probability that NBFH starts in a wideband gap is low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7D9E12-8D58-CF9B-44FF-46EDEFDFB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FD7EA-2557-8C66-BE29-93545F7F3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A2EE12-0136-8BB8-F032-2C17C99BF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4B5FFD3B-EA67-7A34-94B8-A0F936C7F025}"/>
              </a:ext>
            </a:extLst>
          </p:cNvPr>
          <p:cNvCxnSpPr/>
          <p:nvPr/>
        </p:nvCxnSpPr>
        <p:spPr bwMode="auto">
          <a:xfrm flipV="1">
            <a:off x="1208351" y="1844824"/>
            <a:ext cx="0" cy="36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934F7759-123E-4907-1794-F70F733C9804}"/>
              </a:ext>
            </a:extLst>
          </p:cNvPr>
          <p:cNvCxnSpPr>
            <a:cxnSpLocks/>
          </p:cNvCxnSpPr>
          <p:nvPr/>
        </p:nvCxnSpPr>
        <p:spPr bwMode="auto">
          <a:xfrm>
            <a:off x="1122174" y="5373216"/>
            <a:ext cx="560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483817D7-C51E-6D5A-0447-2C08AFABCA22}"/>
              </a:ext>
            </a:extLst>
          </p:cNvPr>
          <p:cNvSpPr txBox="1"/>
          <p:nvPr/>
        </p:nvSpPr>
        <p:spPr>
          <a:xfrm>
            <a:off x="6709537" y="521399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7CDB358-1997-E8AE-046E-3BA5782B943A}"/>
              </a:ext>
            </a:extLst>
          </p:cNvPr>
          <p:cNvSpPr txBox="1"/>
          <p:nvPr/>
        </p:nvSpPr>
        <p:spPr>
          <a:xfrm>
            <a:off x="983432" y="14131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94D6208F-6E3B-0C03-F026-FC2063E67D6B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2060848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82097521-F557-9398-AF10-54F3C8C5145E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4269094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6E8DEB37-9914-63BD-0B7E-46CA37805D7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3164971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62F27BE-2BD5-39CA-B2D0-FDB2A49704B1}"/>
              </a:ext>
            </a:extLst>
          </p:cNvPr>
          <p:cNvGrpSpPr/>
          <p:nvPr/>
        </p:nvGrpSpPr>
        <p:grpSpPr>
          <a:xfrm>
            <a:off x="1271464" y="4653135"/>
            <a:ext cx="1080120" cy="45720"/>
            <a:chOff x="1271464" y="4653135"/>
            <a:chExt cx="1080120" cy="45720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5C5E6BC5-4357-7049-35FE-C6057713385C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4BAF47E7-15E5-A9C0-D1AB-5BB0DA13ACA8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036B5587-4AF0-5738-F4EA-CB6344242C31}"/>
              </a:ext>
            </a:extLst>
          </p:cNvPr>
          <p:cNvGrpSpPr/>
          <p:nvPr/>
        </p:nvGrpSpPr>
        <p:grpSpPr>
          <a:xfrm>
            <a:off x="2351584" y="3561191"/>
            <a:ext cx="1080120" cy="45720"/>
            <a:chOff x="1271464" y="4653135"/>
            <a:chExt cx="1080120" cy="45720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BDF74EC-1B4C-60B2-85AD-A81B1F4AE52F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536EF775-200D-79B9-44C9-8C48BACAA306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154FDD1-41ED-DE86-D800-BFFF55A8DCBD}"/>
              </a:ext>
            </a:extLst>
          </p:cNvPr>
          <p:cNvGrpSpPr/>
          <p:nvPr/>
        </p:nvGrpSpPr>
        <p:grpSpPr>
          <a:xfrm>
            <a:off x="3460173" y="3356992"/>
            <a:ext cx="1048928" cy="45720"/>
            <a:chOff x="1302656" y="4653135"/>
            <a:chExt cx="1048928" cy="45720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C3900E5D-46DF-5DA3-35B2-99896DB62A77}"/>
                </a:ext>
              </a:extLst>
            </p:cNvPr>
            <p:cNvSpPr/>
            <p:nvPr/>
          </p:nvSpPr>
          <p:spPr bwMode="auto">
            <a:xfrm>
              <a:off x="1302656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C1D0B42-52B5-3207-7AF3-92AE1781E1D5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598F2F7D-844F-85FE-EF00-6DDDC412CAE8}"/>
              </a:ext>
            </a:extLst>
          </p:cNvPr>
          <p:cNvGrpSpPr/>
          <p:nvPr/>
        </p:nvGrpSpPr>
        <p:grpSpPr>
          <a:xfrm>
            <a:off x="4509101" y="2636952"/>
            <a:ext cx="1080120" cy="45720"/>
            <a:chOff x="1271464" y="4653135"/>
            <a:chExt cx="1080120" cy="45720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1DE5D192-71CC-84E4-76B2-1906F98F706B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84AF1C72-62B2-D7A1-6AB5-0EC0916910EC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669DFA81-A844-5651-F5F8-439CD7B32333}"/>
              </a:ext>
            </a:extLst>
          </p:cNvPr>
          <p:cNvGrpSpPr/>
          <p:nvPr/>
        </p:nvGrpSpPr>
        <p:grpSpPr>
          <a:xfrm>
            <a:off x="5589221" y="3887336"/>
            <a:ext cx="1080120" cy="45720"/>
            <a:chOff x="1271464" y="4653135"/>
            <a:chExt cx="1080120" cy="45720"/>
          </a:xfrm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BC90734C-379D-D705-A6F8-8EFB0B54620C}"/>
                </a:ext>
              </a:extLst>
            </p:cNvPr>
            <p:cNvSpPr/>
            <p:nvPr/>
          </p:nvSpPr>
          <p:spPr bwMode="auto">
            <a:xfrm>
              <a:off x="1271464" y="4653136"/>
              <a:ext cx="907635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FEF2EA01-4A64-1DEF-5147-A5346037A13E}"/>
                </a:ext>
              </a:extLst>
            </p:cNvPr>
            <p:cNvSpPr/>
            <p:nvPr/>
          </p:nvSpPr>
          <p:spPr bwMode="auto">
            <a:xfrm>
              <a:off x="2185732" y="4653135"/>
              <a:ext cx="165852" cy="45719"/>
            </a:xfrm>
            <a:prstGeom prst="rect">
              <a:avLst/>
            </a:prstGeom>
            <a:ln w="9525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0" name="Rechteck 29">
            <a:extLst>
              <a:ext uri="{FF2B5EF4-FFF2-40B4-BE49-F238E27FC236}">
                <a16:creationId xmlns:a16="http://schemas.microsoft.com/office/drawing/2014/main" id="{18398A31-ACD0-3A3A-D528-135ADB36B22F}"/>
              </a:ext>
            </a:extLst>
          </p:cNvPr>
          <p:cNvSpPr/>
          <p:nvPr/>
        </p:nvSpPr>
        <p:spPr bwMode="auto">
          <a:xfrm>
            <a:off x="2915817" y="4268133"/>
            <a:ext cx="240660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7AAB5353-307A-7616-9DEB-DAB2BD538707}"/>
              </a:ext>
            </a:extLst>
          </p:cNvPr>
          <p:cNvCxnSpPr>
            <a:cxnSpLocks/>
          </p:cNvCxnSpPr>
          <p:nvPr/>
        </p:nvCxnSpPr>
        <p:spPr bwMode="auto">
          <a:xfrm>
            <a:off x="2861051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FF1F793A-D1ED-5AB1-B42A-034655632927}"/>
              </a:ext>
            </a:extLst>
          </p:cNvPr>
          <p:cNvCxnSpPr>
            <a:cxnSpLocks/>
          </p:cNvCxnSpPr>
          <p:nvPr/>
        </p:nvCxnSpPr>
        <p:spPr bwMode="auto">
          <a:xfrm>
            <a:off x="2800621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3A42F5A7-3676-BAAA-66B7-EADE00861B9D}"/>
              </a:ext>
            </a:extLst>
          </p:cNvPr>
          <p:cNvCxnSpPr>
            <a:cxnSpLocks/>
          </p:cNvCxnSpPr>
          <p:nvPr/>
        </p:nvCxnSpPr>
        <p:spPr bwMode="auto">
          <a:xfrm>
            <a:off x="2829676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FFB6AE93-9A77-45F5-303A-9EB32023EAED}"/>
              </a:ext>
            </a:extLst>
          </p:cNvPr>
          <p:cNvCxnSpPr>
            <a:cxnSpLocks/>
          </p:cNvCxnSpPr>
          <p:nvPr/>
        </p:nvCxnSpPr>
        <p:spPr bwMode="auto">
          <a:xfrm>
            <a:off x="2884442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hteck 35">
            <a:extLst>
              <a:ext uri="{FF2B5EF4-FFF2-40B4-BE49-F238E27FC236}">
                <a16:creationId xmlns:a16="http://schemas.microsoft.com/office/drawing/2014/main" id="{19D8BCE4-09A2-8DD9-8DE7-98C2CD585B48}"/>
              </a:ext>
            </a:extLst>
          </p:cNvPr>
          <p:cNvSpPr/>
          <p:nvPr/>
        </p:nvSpPr>
        <p:spPr bwMode="auto">
          <a:xfrm>
            <a:off x="3181484" y="4268133"/>
            <a:ext cx="45719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6D7D432-DFFD-B3B2-B929-00B9A35D7774}"/>
              </a:ext>
            </a:extLst>
          </p:cNvPr>
          <p:cNvSpPr/>
          <p:nvPr/>
        </p:nvSpPr>
        <p:spPr bwMode="auto">
          <a:xfrm>
            <a:off x="3374071" y="4268133"/>
            <a:ext cx="329100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6BD04273-DB50-DC80-F37A-29672ECEECEE}"/>
              </a:ext>
            </a:extLst>
          </p:cNvPr>
          <p:cNvCxnSpPr>
            <a:cxnSpLocks/>
          </p:cNvCxnSpPr>
          <p:nvPr/>
        </p:nvCxnSpPr>
        <p:spPr bwMode="auto">
          <a:xfrm>
            <a:off x="3319305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6DD57C92-C6D5-F074-4AAA-A82C94EF8966}"/>
              </a:ext>
            </a:extLst>
          </p:cNvPr>
          <p:cNvCxnSpPr>
            <a:cxnSpLocks/>
          </p:cNvCxnSpPr>
          <p:nvPr/>
        </p:nvCxnSpPr>
        <p:spPr bwMode="auto">
          <a:xfrm>
            <a:off x="3258875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A1F9E91C-A110-FDFF-D981-00113A276D9E}"/>
              </a:ext>
            </a:extLst>
          </p:cNvPr>
          <p:cNvCxnSpPr>
            <a:cxnSpLocks/>
          </p:cNvCxnSpPr>
          <p:nvPr/>
        </p:nvCxnSpPr>
        <p:spPr bwMode="auto">
          <a:xfrm>
            <a:off x="3287930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Gerade Verbindung 40">
            <a:extLst>
              <a:ext uri="{FF2B5EF4-FFF2-40B4-BE49-F238E27FC236}">
                <a16:creationId xmlns:a16="http://schemas.microsoft.com/office/drawing/2014/main" id="{3EDFD073-2891-4CA7-A767-73B6112183D8}"/>
              </a:ext>
            </a:extLst>
          </p:cNvPr>
          <p:cNvCxnSpPr>
            <a:cxnSpLocks/>
          </p:cNvCxnSpPr>
          <p:nvPr/>
        </p:nvCxnSpPr>
        <p:spPr bwMode="auto">
          <a:xfrm>
            <a:off x="3342696" y="4268133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3CFAF07-C326-B388-D0A9-BB30CF1B3F7A}"/>
              </a:ext>
            </a:extLst>
          </p:cNvPr>
          <p:cNvSpPr/>
          <p:nvPr/>
        </p:nvSpPr>
        <p:spPr bwMode="auto">
          <a:xfrm>
            <a:off x="3735221" y="4268133"/>
            <a:ext cx="45719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9B0816D-0C93-15B7-6B37-B658A39F6F1B}"/>
              </a:ext>
            </a:extLst>
          </p:cNvPr>
          <p:cNvSpPr/>
          <p:nvPr/>
        </p:nvSpPr>
        <p:spPr bwMode="auto">
          <a:xfrm>
            <a:off x="3928014" y="4268614"/>
            <a:ext cx="457311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Gerade Verbindung 43">
            <a:extLst>
              <a:ext uri="{FF2B5EF4-FFF2-40B4-BE49-F238E27FC236}">
                <a16:creationId xmlns:a16="http://schemas.microsoft.com/office/drawing/2014/main" id="{E29EFC54-3968-8EBD-F94C-7058D82BDE03}"/>
              </a:ext>
            </a:extLst>
          </p:cNvPr>
          <p:cNvCxnSpPr>
            <a:cxnSpLocks/>
          </p:cNvCxnSpPr>
          <p:nvPr/>
        </p:nvCxnSpPr>
        <p:spPr bwMode="auto">
          <a:xfrm>
            <a:off x="3873249" y="4268614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Gerade Verbindung 44">
            <a:extLst>
              <a:ext uri="{FF2B5EF4-FFF2-40B4-BE49-F238E27FC236}">
                <a16:creationId xmlns:a16="http://schemas.microsoft.com/office/drawing/2014/main" id="{920453F4-B148-B85F-AACF-512BCED1F1DD}"/>
              </a:ext>
            </a:extLst>
          </p:cNvPr>
          <p:cNvCxnSpPr>
            <a:cxnSpLocks/>
          </p:cNvCxnSpPr>
          <p:nvPr/>
        </p:nvCxnSpPr>
        <p:spPr bwMode="auto">
          <a:xfrm>
            <a:off x="3812819" y="4268614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Gerade Verbindung 45">
            <a:extLst>
              <a:ext uri="{FF2B5EF4-FFF2-40B4-BE49-F238E27FC236}">
                <a16:creationId xmlns:a16="http://schemas.microsoft.com/office/drawing/2014/main" id="{60C52EA1-FF17-C8FE-7293-1DE16965837A}"/>
              </a:ext>
            </a:extLst>
          </p:cNvPr>
          <p:cNvCxnSpPr>
            <a:cxnSpLocks/>
          </p:cNvCxnSpPr>
          <p:nvPr/>
        </p:nvCxnSpPr>
        <p:spPr bwMode="auto">
          <a:xfrm>
            <a:off x="3841874" y="4268614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Gerade Verbindung 46">
            <a:extLst>
              <a:ext uri="{FF2B5EF4-FFF2-40B4-BE49-F238E27FC236}">
                <a16:creationId xmlns:a16="http://schemas.microsoft.com/office/drawing/2014/main" id="{61FA1F8D-B7F9-AC65-3604-023B2984E560}"/>
              </a:ext>
            </a:extLst>
          </p:cNvPr>
          <p:cNvCxnSpPr>
            <a:cxnSpLocks/>
          </p:cNvCxnSpPr>
          <p:nvPr/>
        </p:nvCxnSpPr>
        <p:spPr bwMode="auto">
          <a:xfrm>
            <a:off x="3896640" y="4268614"/>
            <a:ext cx="0" cy="1104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hteck 47">
            <a:extLst>
              <a:ext uri="{FF2B5EF4-FFF2-40B4-BE49-F238E27FC236}">
                <a16:creationId xmlns:a16="http://schemas.microsoft.com/office/drawing/2014/main" id="{C2A68B2E-D26C-BF2B-FF0E-440727102647}"/>
              </a:ext>
            </a:extLst>
          </p:cNvPr>
          <p:cNvSpPr/>
          <p:nvPr/>
        </p:nvSpPr>
        <p:spPr bwMode="auto">
          <a:xfrm>
            <a:off x="4421861" y="4268133"/>
            <a:ext cx="45719" cy="11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5F2D80CA-34AA-A750-933A-EAD8EE01885B}"/>
              </a:ext>
            </a:extLst>
          </p:cNvPr>
          <p:cNvSpPr/>
          <p:nvPr/>
        </p:nvSpPr>
        <p:spPr bwMode="auto">
          <a:xfrm>
            <a:off x="3428981" y="4509121"/>
            <a:ext cx="907635" cy="45719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4FA24698-5021-6DC4-5E58-F3947DBABA2D}"/>
              </a:ext>
            </a:extLst>
          </p:cNvPr>
          <p:cNvCxnSpPr>
            <a:stCxn id="51" idx="1"/>
            <a:endCxn id="22" idx="1"/>
          </p:cNvCxnSpPr>
          <p:nvPr/>
        </p:nvCxnSpPr>
        <p:spPr bwMode="auto">
          <a:xfrm flipV="1">
            <a:off x="3428981" y="3379853"/>
            <a:ext cx="31192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9560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4EA3-326C-8259-3E5F-CC15D13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Narrowband FH blocking Wideband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A1AC4-44C6-440B-966B-AD665621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617" y="1981201"/>
            <a:ext cx="3081867" cy="4113213"/>
          </a:xfrm>
        </p:spPr>
        <p:txBody>
          <a:bodyPr/>
          <a:lstStyle/>
          <a:p>
            <a:r>
              <a:rPr lang="en-US"/>
              <a:t>Multiple NBFH links: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Wideband starts LBT, but has to defer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Wideband continues to sense the channel – it remains busy at all times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7D9E12-8D58-CF9B-44FF-46EDEFDFB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FD7EA-2557-8C66-BE29-93545F7F3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A2EE12-0136-8BB8-F032-2C17C99BF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FF99B89-ECBE-9C1E-2C33-3E9FF25B6BB1}"/>
              </a:ext>
            </a:extLst>
          </p:cNvPr>
          <p:cNvCxnSpPr/>
          <p:nvPr/>
        </p:nvCxnSpPr>
        <p:spPr bwMode="auto">
          <a:xfrm flipV="1">
            <a:off x="1208351" y="1844824"/>
            <a:ext cx="0" cy="36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59D97AC-5681-288C-3D8F-F0E0E0F93C38}"/>
              </a:ext>
            </a:extLst>
          </p:cNvPr>
          <p:cNvCxnSpPr>
            <a:cxnSpLocks/>
          </p:cNvCxnSpPr>
          <p:nvPr/>
        </p:nvCxnSpPr>
        <p:spPr bwMode="auto">
          <a:xfrm>
            <a:off x="1122174" y="5373216"/>
            <a:ext cx="5608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946422CD-68AF-FC31-AAF0-2A69CC232279}"/>
              </a:ext>
            </a:extLst>
          </p:cNvPr>
          <p:cNvSpPr txBox="1"/>
          <p:nvPr/>
        </p:nvSpPr>
        <p:spPr>
          <a:xfrm>
            <a:off x="6709537" y="521399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10BF56E-9F1E-5C33-9207-9B4AE376850D}"/>
              </a:ext>
            </a:extLst>
          </p:cNvPr>
          <p:cNvSpPr txBox="1"/>
          <p:nvPr/>
        </p:nvSpPr>
        <p:spPr>
          <a:xfrm>
            <a:off x="983432" y="14131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279A1FF-C499-7851-E35D-64D63BF5347D}"/>
              </a:ext>
            </a:extLst>
          </p:cNvPr>
          <p:cNvSpPr/>
          <p:nvPr/>
        </p:nvSpPr>
        <p:spPr bwMode="auto">
          <a:xfrm>
            <a:off x="1271464" y="4653136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73B716E-43AF-3E42-F52A-9BC2997A6EF1}"/>
              </a:ext>
            </a:extLst>
          </p:cNvPr>
          <p:cNvSpPr/>
          <p:nvPr/>
        </p:nvSpPr>
        <p:spPr bwMode="auto">
          <a:xfrm>
            <a:off x="2185732" y="4653135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B1AFF5E-F348-8A7F-D1B4-5807EFD46E53}"/>
              </a:ext>
            </a:extLst>
          </p:cNvPr>
          <p:cNvSpPr/>
          <p:nvPr/>
        </p:nvSpPr>
        <p:spPr bwMode="auto">
          <a:xfrm>
            <a:off x="2351584" y="3561192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4EC9E5C-2393-9F06-2500-CE47253D1B4F}"/>
              </a:ext>
            </a:extLst>
          </p:cNvPr>
          <p:cNvSpPr/>
          <p:nvPr/>
        </p:nvSpPr>
        <p:spPr bwMode="auto">
          <a:xfrm>
            <a:off x="3265852" y="3561191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3609AFC-0334-C204-B92D-FBC4860727BE}"/>
              </a:ext>
            </a:extLst>
          </p:cNvPr>
          <p:cNvSpPr/>
          <p:nvPr/>
        </p:nvSpPr>
        <p:spPr bwMode="auto">
          <a:xfrm>
            <a:off x="3428981" y="4509121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C979EF3-08D0-3703-0B13-292301A3102E}"/>
              </a:ext>
            </a:extLst>
          </p:cNvPr>
          <p:cNvSpPr/>
          <p:nvPr/>
        </p:nvSpPr>
        <p:spPr bwMode="auto">
          <a:xfrm>
            <a:off x="4343249" y="4509120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11887E0-901E-1BC0-8015-713BB44DD5AA}"/>
              </a:ext>
            </a:extLst>
          </p:cNvPr>
          <p:cNvSpPr/>
          <p:nvPr/>
        </p:nvSpPr>
        <p:spPr bwMode="auto">
          <a:xfrm>
            <a:off x="4509101" y="2636953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0BA12610-9464-1D54-4D32-851153DDC413}"/>
              </a:ext>
            </a:extLst>
          </p:cNvPr>
          <p:cNvSpPr/>
          <p:nvPr/>
        </p:nvSpPr>
        <p:spPr bwMode="auto">
          <a:xfrm>
            <a:off x="5423369" y="2636952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5E9D5E4D-4E39-8CD0-1A44-5AE9E1AFF9A8}"/>
              </a:ext>
            </a:extLst>
          </p:cNvPr>
          <p:cNvSpPr/>
          <p:nvPr/>
        </p:nvSpPr>
        <p:spPr bwMode="auto">
          <a:xfrm>
            <a:off x="5589221" y="3887337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B325F52-4247-0593-78CF-7AE5359891D4}"/>
              </a:ext>
            </a:extLst>
          </p:cNvPr>
          <p:cNvSpPr/>
          <p:nvPr/>
        </p:nvSpPr>
        <p:spPr bwMode="auto">
          <a:xfrm>
            <a:off x="6503489" y="3887336"/>
            <a:ext cx="165852" cy="45719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BE4F695-3DF9-431D-07F1-9075A40C5CCC}"/>
              </a:ext>
            </a:extLst>
          </p:cNvPr>
          <p:cNvSpPr/>
          <p:nvPr/>
        </p:nvSpPr>
        <p:spPr bwMode="auto">
          <a:xfrm>
            <a:off x="1639039" y="4917080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32AC1E9-BD60-A207-8B28-F313E0B49F80}"/>
              </a:ext>
            </a:extLst>
          </p:cNvPr>
          <p:cNvSpPr/>
          <p:nvPr/>
        </p:nvSpPr>
        <p:spPr bwMode="auto">
          <a:xfrm>
            <a:off x="2553307" y="4917079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157685D-A3B5-DF61-F240-1FD08CEEC7EF}"/>
              </a:ext>
            </a:extLst>
          </p:cNvPr>
          <p:cNvSpPr/>
          <p:nvPr/>
        </p:nvSpPr>
        <p:spPr bwMode="auto">
          <a:xfrm>
            <a:off x="2719159" y="3825136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AFDBE38-D004-DD09-231D-EA189A4A0B9D}"/>
              </a:ext>
            </a:extLst>
          </p:cNvPr>
          <p:cNvSpPr/>
          <p:nvPr/>
        </p:nvSpPr>
        <p:spPr bwMode="auto">
          <a:xfrm>
            <a:off x="3633427" y="3825135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00023616-97DD-D57F-F23D-82766F8C237B}"/>
              </a:ext>
            </a:extLst>
          </p:cNvPr>
          <p:cNvSpPr/>
          <p:nvPr/>
        </p:nvSpPr>
        <p:spPr bwMode="auto">
          <a:xfrm>
            <a:off x="3796556" y="4773065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4CFBB440-9A3B-063F-6D85-4E334465AF17}"/>
              </a:ext>
            </a:extLst>
          </p:cNvPr>
          <p:cNvSpPr/>
          <p:nvPr/>
        </p:nvSpPr>
        <p:spPr bwMode="auto">
          <a:xfrm>
            <a:off x="4710824" y="4773064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5119398-A207-9386-B65F-C23D4D49C7DB}"/>
              </a:ext>
            </a:extLst>
          </p:cNvPr>
          <p:cNvSpPr/>
          <p:nvPr/>
        </p:nvSpPr>
        <p:spPr bwMode="auto">
          <a:xfrm>
            <a:off x="4876676" y="2900897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17610A4-260B-E19F-3FCB-0D49D02A8131}"/>
              </a:ext>
            </a:extLst>
          </p:cNvPr>
          <p:cNvSpPr/>
          <p:nvPr/>
        </p:nvSpPr>
        <p:spPr bwMode="auto">
          <a:xfrm>
            <a:off x="5790944" y="2900896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C8084A0-1AC6-7E69-4862-7B5BA3B9F903}"/>
              </a:ext>
            </a:extLst>
          </p:cNvPr>
          <p:cNvSpPr/>
          <p:nvPr/>
        </p:nvSpPr>
        <p:spPr bwMode="auto">
          <a:xfrm>
            <a:off x="5956796" y="4151281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1B3F42F-241D-D26C-938D-5175FB37E40D}"/>
              </a:ext>
            </a:extLst>
          </p:cNvPr>
          <p:cNvSpPr/>
          <p:nvPr/>
        </p:nvSpPr>
        <p:spPr bwMode="auto">
          <a:xfrm>
            <a:off x="6871064" y="4151280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C11EAEE-EA01-AB42-3CF9-5EB8CF078C47}"/>
              </a:ext>
            </a:extLst>
          </p:cNvPr>
          <p:cNvSpPr/>
          <p:nvPr/>
        </p:nvSpPr>
        <p:spPr bwMode="auto">
          <a:xfrm>
            <a:off x="2362501" y="4774291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5D05D67F-B25D-4301-09DB-0E8CC8B2DAA2}"/>
              </a:ext>
            </a:extLst>
          </p:cNvPr>
          <p:cNvSpPr/>
          <p:nvPr/>
        </p:nvSpPr>
        <p:spPr bwMode="auto">
          <a:xfrm>
            <a:off x="3276769" y="4774290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19E3FDDE-9377-97A0-EB73-58EA240F709F}"/>
              </a:ext>
            </a:extLst>
          </p:cNvPr>
          <p:cNvSpPr/>
          <p:nvPr/>
        </p:nvSpPr>
        <p:spPr bwMode="auto">
          <a:xfrm>
            <a:off x="3442621" y="3682347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47F92565-747E-FCB6-1AF1-8AC0FE13B2A1}"/>
              </a:ext>
            </a:extLst>
          </p:cNvPr>
          <p:cNvSpPr/>
          <p:nvPr/>
        </p:nvSpPr>
        <p:spPr bwMode="auto">
          <a:xfrm>
            <a:off x="4356889" y="3682346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153AC52E-B115-1659-F13B-12F2EE155589}"/>
              </a:ext>
            </a:extLst>
          </p:cNvPr>
          <p:cNvSpPr/>
          <p:nvPr/>
        </p:nvSpPr>
        <p:spPr bwMode="auto">
          <a:xfrm>
            <a:off x="4520018" y="4630276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7F61D3C-56C1-5002-0014-2380678F1E18}"/>
              </a:ext>
            </a:extLst>
          </p:cNvPr>
          <p:cNvSpPr/>
          <p:nvPr/>
        </p:nvSpPr>
        <p:spPr bwMode="auto">
          <a:xfrm>
            <a:off x="5434286" y="4630275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EB355888-6C19-1DAC-9318-CF759A0CE2B5}"/>
              </a:ext>
            </a:extLst>
          </p:cNvPr>
          <p:cNvSpPr/>
          <p:nvPr/>
        </p:nvSpPr>
        <p:spPr bwMode="auto">
          <a:xfrm>
            <a:off x="5600138" y="2758108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9ED53B88-B0D4-E302-6BE2-A2A8B035F6C3}"/>
              </a:ext>
            </a:extLst>
          </p:cNvPr>
          <p:cNvSpPr/>
          <p:nvPr/>
        </p:nvSpPr>
        <p:spPr bwMode="auto">
          <a:xfrm>
            <a:off x="6514406" y="2758107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10AC7AA-F743-D6E6-786C-7292AEE530C4}"/>
              </a:ext>
            </a:extLst>
          </p:cNvPr>
          <p:cNvSpPr/>
          <p:nvPr/>
        </p:nvSpPr>
        <p:spPr bwMode="auto">
          <a:xfrm>
            <a:off x="2945993" y="5173885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F0844E1F-A2B7-5559-A77D-FC96C8AD6FDC}"/>
              </a:ext>
            </a:extLst>
          </p:cNvPr>
          <p:cNvSpPr/>
          <p:nvPr/>
        </p:nvSpPr>
        <p:spPr bwMode="auto">
          <a:xfrm>
            <a:off x="3860261" y="5173884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A2C5D8F-C719-D54B-0C3C-DD2D2D43F1BE}"/>
              </a:ext>
            </a:extLst>
          </p:cNvPr>
          <p:cNvSpPr/>
          <p:nvPr/>
        </p:nvSpPr>
        <p:spPr bwMode="auto">
          <a:xfrm>
            <a:off x="4026113" y="4081941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84ECBCDE-99A5-1715-04E7-C8E338AD3BB5}"/>
              </a:ext>
            </a:extLst>
          </p:cNvPr>
          <p:cNvSpPr/>
          <p:nvPr/>
        </p:nvSpPr>
        <p:spPr bwMode="auto">
          <a:xfrm>
            <a:off x="4940381" y="4081940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FC24F13-7BB4-84CA-2C9D-E70104A01BC1}"/>
              </a:ext>
            </a:extLst>
          </p:cNvPr>
          <p:cNvSpPr/>
          <p:nvPr/>
        </p:nvSpPr>
        <p:spPr bwMode="auto">
          <a:xfrm>
            <a:off x="5103510" y="5029870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2BB7DC82-F7FB-DC78-EA3B-D53D93D97DD9}"/>
              </a:ext>
            </a:extLst>
          </p:cNvPr>
          <p:cNvSpPr/>
          <p:nvPr/>
        </p:nvSpPr>
        <p:spPr bwMode="auto">
          <a:xfrm>
            <a:off x="6017778" y="5029869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F2329BEF-8993-9656-F1C9-21D3917DAD7A}"/>
              </a:ext>
            </a:extLst>
          </p:cNvPr>
          <p:cNvSpPr/>
          <p:nvPr/>
        </p:nvSpPr>
        <p:spPr bwMode="auto">
          <a:xfrm>
            <a:off x="6183630" y="3157702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608D3377-B681-DA0F-7DEF-82A96D54E096}"/>
              </a:ext>
            </a:extLst>
          </p:cNvPr>
          <p:cNvSpPr/>
          <p:nvPr/>
        </p:nvSpPr>
        <p:spPr bwMode="auto">
          <a:xfrm>
            <a:off x="7097898" y="3157701"/>
            <a:ext cx="165852" cy="45719"/>
          </a:xfrm>
          <a:prstGeom prst="rect">
            <a:avLst/>
          </a:prstGeom>
          <a:noFill/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040E4B03-A656-F355-D50F-541AC64CD192}"/>
              </a:ext>
            </a:extLst>
          </p:cNvPr>
          <p:cNvSpPr/>
          <p:nvPr/>
        </p:nvSpPr>
        <p:spPr bwMode="auto">
          <a:xfrm>
            <a:off x="1271464" y="5471513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10F9C280-A1E4-AA78-0B72-60E92F1055F8}"/>
              </a:ext>
            </a:extLst>
          </p:cNvPr>
          <p:cNvSpPr/>
          <p:nvPr/>
        </p:nvSpPr>
        <p:spPr bwMode="auto">
          <a:xfrm>
            <a:off x="1631504" y="5543521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7F3CCFBD-D6BB-3178-7FE8-3DA0C3A4AA6A}"/>
              </a:ext>
            </a:extLst>
          </p:cNvPr>
          <p:cNvSpPr/>
          <p:nvPr/>
        </p:nvSpPr>
        <p:spPr bwMode="auto">
          <a:xfrm>
            <a:off x="2351584" y="5471513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660F2AC-51BC-1060-D949-523888A7B5BD}"/>
              </a:ext>
            </a:extLst>
          </p:cNvPr>
          <p:cNvSpPr/>
          <p:nvPr/>
        </p:nvSpPr>
        <p:spPr bwMode="auto">
          <a:xfrm>
            <a:off x="2956117" y="5543521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4E6BE08A-F775-D189-E4B9-13CCD01261FE}"/>
              </a:ext>
            </a:extLst>
          </p:cNvPr>
          <p:cNvSpPr/>
          <p:nvPr/>
        </p:nvSpPr>
        <p:spPr bwMode="auto">
          <a:xfrm>
            <a:off x="3431704" y="5471513"/>
            <a:ext cx="907635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4B518427-F4A9-0E22-BFF3-2A0A814F03B8}"/>
              </a:ext>
            </a:extLst>
          </p:cNvPr>
          <p:cNvSpPr/>
          <p:nvPr/>
        </p:nvSpPr>
        <p:spPr bwMode="auto">
          <a:xfrm>
            <a:off x="3791744" y="5615529"/>
            <a:ext cx="907635" cy="4571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C701643-5399-8D14-0A99-7A71C04CD5E9}"/>
              </a:ext>
            </a:extLst>
          </p:cNvPr>
          <p:cNvSpPr/>
          <p:nvPr/>
        </p:nvSpPr>
        <p:spPr bwMode="auto">
          <a:xfrm>
            <a:off x="4511824" y="5471513"/>
            <a:ext cx="907635" cy="45719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906638A3-99CE-9FF3-9601-18B97B357434}"/>
              </a:ext>
            </a:extLst>
          </p:cNvPr>
          <p:cNvSpPr/>
          <p:nvPr/>
        </p:nvSpPr>
        <p:spPr bwMode="auto">
          <a:xfrm>
            <a:off x="5116357" y="5543521"/>
            <a:ext cx="907635" cy="45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24711B53-11BA-FDBB-96FC-B152F558D0B5}"/>
              </a:ext>
            </a:extLst>
          </p:cNvPr>
          <p:cNvCxnSpPr>
            <a:cxnSpLocks/>
          </p:cNvCxnSpPr>
          <p:nvPr/>
        </p:nvCxnSpPr>
        <p:spPr bwMode="auto">
          <a:xfrm>
            <a:off x="2800621" y="4268133"/>
            <a:ext cx="0" cy="110412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7B786230-4267-C80D-D1AC-B6FB7647E5C0}"/>
              </a:ext>
            </a:extLst>
          </p:cNvPr>
          <p:cNvSpPr txBox="1"/>
          <p:nvPr/>
        </p:nvSpPr>
        <p:spPr>
          <a:xfrm>
            <a:off x="1382791" y="3935191"/>
            <a:ext cx="172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wideband starts CCA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92C17A9C-DB61-8155-5BD4-5CC0CF213C72}"/>
              </a:ext>
            </a:extLst>
          </p:cNvPr>
          <p:cNvSpPr txBox="1"/>
          <p:nvPr/>
        </p:nvSpPr>
        <p:spPr>
          <a:xfrm>
            <a:off x="2407796" y="5677990"/>
            <a:ext cx="4288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channel occupancy of lower wideband channel</a:t>
            </a: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4C353B30-C248-5E88-AECF-E10F861F2D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2060848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5806651D-0ABA-0BCE-E447-1CA8FD840B2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4269094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Gerade Verbindung 25">
            <a:extLst>
              <a:ext uri="{FF2B5EF4-FFF2-40B4-BE49-F238E27FC236}">
                <a16:creationId xmlns:a16="http://schemas.microsoft.com/office/drawing/2014/main" id="{6053B0E7-80B3-FC36-9CB1-5B64A7A724E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2173" y="3164971"/>
            <a:ext cx="560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133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B792E-4DC4-6626-290C-A56D25B88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Narrowband FH blocking Wideband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52F21-7BE7-6D62-F7FF-D86F10EB1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Blocking probability of the wideband depends on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/>
              <a:t>NBFH spectrum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Spectrum / number of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Number of active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Duty cycle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/>
              <a:t>Wideband spectrum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Required portion of idle spectrum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3E165A-1BD8-18F7-AB3C-9655A2FA49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F32848-156F-941C-BEC5-5FD3C1558C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4049045-0C54-BEFC-C5B8-114F25CF12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46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3878A-317C-88B4-D5EF-94DFDE68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0CF3F9-5435-F23B-6AB6-90B8C9D2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17703" cy="4113213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Narrow-Band Frequency Hopping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230 channels (approx. full lower 6 GHz spectrum)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[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/>
              <a:t>] links located in 20 m×20 m area</a:t>
            </a:r>
          </a:p>
          <a:p>
            <a:pPr marL="582613" lvl="2" indent="-125413">
              <a:buFont typeface="Arial" panose="020B0604020202020204" pitchFamily="34" charset="0"/>
              <a:buChar char="•"/>
            </a:pPr>
            <a:r>
              <a:rPr lang="en-US"/>
              <a:t>Each link has a central &amp; peripheral device</a:t>
            </a:r>
          </a:p>
          <a:p>
            <a:pPr marL="582613" lvl="2" indent="-125413">
              <a:buFont typeface="Arial" panose="020B0604020202020204" pitchFamily="34" charset="0"/>
              <a:buChar char="•"/>
            </a:pPr>
            <a:r>
              <a:rPr lang="en-US"/>
              <a:t>Random distance 0.5 m ... 1.5 m</a:t>
            </a:r>
          </a:p>
          <a:p>
            <a:pPr marL="582613" lvl="2" indent="-125413">
              <a:buFont typeface="Arial" panose="020B0604020202020204" pitchFamily="34" charset="0"/>
              <a:buChar char="•"/>
            </a:pPr>
            <a:r>
              <a:rPr lang="en-US"/>
              <a:t>n = 1 ... 50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[</a:t>
            </a:r>
            <a:r>
              <a:rPr lang="en-US">
                <a:solidFill>
                  <a:srgbClr val="FF0000"/>
                </a:solidFill>
              </a:rPr>
              <a:t>rate</a:t>
            </a:r>
            <a:r>
              <a:rPr lang="en-US"/>
              <a:t>] B packet per user every 10ms</a:t>
            </a:r>
          </a:p>
          <a:p>
            <a:pPr marL="582613" lvl="2" indent="-125413">
              <a:buFont typeface="Arial" panose="020B0604020202020204" pitchFamily="34" charset="0"/>
              <a:buChar char="•"/>
            </a:pPr>
            <a:r>
              <a:rPr lang="en-US"/>
              <a:t>Rate = 10 B ... 800 B</a:t>
            </a:r>
          </a:p>
          <a:p>
            <a:pPr marL="582613" lvl="2" indent="-125413">
              <a:buFont typeface="Arial" panose="020B0604020202020204" pitchFamily="34" charset="0"/>
              <a:buChar char="•"/>
            </a:pPr>
            <a:r>
              <a:rPr lang="en-US"/>
              <a:t>Mapped to [</a:t>
            </a:r>
            <a:r>
              <a:rPr lang="en-US">
                <a:solidFill>
                  <a:srgbClr val="FF0000"/>
                </a:solidFill>
              </a:rPr>
              <a:t>load</a:t>
            </a:r>
            <a:r>
              <a:rPr lang="en-US"/>
              <a:t>]: load ≅ 1 %...80 %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Connection Interval 10ms, </a:t>
            </a:r>
            <a:r>
              <a:rPr lang="en-US" err="1"/>
              <a:t>tx</a:t>
            </a:r>
            <a:r>
              <a:rPr lang="en-US"/>
              <a:t> power 10 dBm</a:t>
            </a:r>
          </a:p>
          <a:p>
            <a:pPr marL="6350" indent="0"/>
            <a:r>
              <a:rPr lang="en-US"/>
              <a:t>One wideband transmitter attempts to access a [</a:t>
            </a:r>
            <a:r>
              <a:rPr lang="en-US" err="1">
                <a:solidFill>
                  <a:srgbClr val="FF0000"/>
                </a:solidFill>
              </a:rPr>
              <a:t>bw</a:t>
            </a:r>
            <a:r>
              <a:rPr lang="en-US"/>
              <a:t>] MHz channel every [0 … 1] s to transmit one 1 B packet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EDCA, access category best effort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Located at (10 m, 10 m)</a:t>
            </a:r>
          </a:p>
          <a:p>
            <a:pPr marL="582613" indent="-576263"/>
            <a:r>
              <a:rPr lang="en-US"/>
              <a:t>KPI Wideband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Channel access delay: time from packet arrival to start of transmission</a:t>
            </a:r>
          </a:p>
          <a:p>
            <a:pPr marL="582613" lvl="1" indent="-125413">
              <a:buFont typeface="Arial" panose="020B0604020202020204" pitchFamily="34" charset="0"/>
              <a:buChar char="•"/>
            </a:pPr>
            <a:r>
              <a:rPr lang="en-US"/>
              <a:t>Here: 99-percentile</a:t>
            </a:r>
          </a:p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2F682E-37AE-0607-774B-457F38953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9878ED-4BEB-A53E-51C0-782EBFE056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78D3A75-7A12-3448-BBD1-0B5DD7C4CE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B133D80-6EF3-9DEB-A502-1EF80B9F43CF}"/>
              </a:ext>
            </a:extLst>
          </p:cNvPr>
          <p:cNvSpPr/>
          <p:nvPr/>
        </p:nvSpPr>
        <p:spPr>
          <a:xfrm>
            <a:off x="7680176" y="2276872"/>
            <a:ext cx="3365770" cy="306745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nhaltsplatzhalter 6" descr="Drahtlosrouter Silhouette">
            <a:extLst>
              <a:ext uri="{FF2B5EF4-FFF2-40B4-BE49-F238E27FC236}">
                <a16:creationId xmlns:a16="http://schemas.microsoft.com/office/drawing/2014/main" id="{C01519EA-3F50-BFB9-18C9-75B4A8913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0622" y="3593956"/>
            <a:ext cx="572581" cy="572581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33A3E0AB-A168-85E0-7888-B2E2717EC321}"/>
              </a:ext>
            </a:extLst>
          </p:cNvPr>
          <p:cNvSpPr/>
          <p:nvPr/>
        </p:nvSpPr>
        <p:spPr>
          <a:xfrm>
            <a:off x="8149517" y="3128017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B43ABEE-21BA-1F89-C36E-4042D7A4A341}"/>
              </a:ext>
            </a:extLst>
          </p:cNvPr>
          <p:cNvSpPr/>
          <p:nvPr/>
        </p:nvSpPr>
        <p:spPr>
          <a:xfrm>
            <a:off x="8377324" y="3100412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9CD6DC5D-BDCA-CB35-4BAE-CD6DBBA01358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 flipV="1">
            <a:off x="8243618" y="3116557"/>
            <a:ext cx="149851" cy="105561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999E0A5F-3A31-C98C-6382-ECA0E6CBDF48}"/>
              </a:ext>
            </a:extLst>
          </p:cNvPr>
          <p:cNvGrpSpPr/>
          <p:nvPr/>
        </p:nvGrpSpPr>
        <p:grpSpPr>
          <a:xfrm>
            <a:off x="9900489" y="3047195"/>
            <a:ext cx="316200" cy="335823"/>
            <a:chOff x="9905164" y="2595948"/>
            <a:chExt cx="316200" cy="335823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F5F534B-8A47-7CD8-6103-A623E02749B5}"/>
                </a:ext>
              </a:extLst>
            </p:cNvPr>
            <p:cNvSpPr/>
            <p:nvPr/>
          </p:nvSpPr>
          <p:spPr>
            <a:xfrm rot="16509681">
              <a:off x="9905164" y="2821525"/>
              <a:ext cx="110246" cy="110246"/>
            </a:xfrm>
            <a:prstGeom prst="ellipse">
              <a:avLst/>
            </a:prstGeom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FB996DD-97D2-948D-9DAF-8B367B2E2660}"/>
                </a:ext>
              </a:extLst>
            </p:cNvPr>
            <p:cNvSpPr/>
            <p:nvPr/>
          </p:nvSpPr>
          <p:spPr>
            <a:xfrm rot="16509681">
              <a:off x="10111118" y="2595948"/>
              <a:ext cx="110246" cy="110246"/>
            </a:xfrm>
            <a:prstGeom prst="ellipse">
              <a:avLst/>
            </a:prstGeom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752BE9C4-F192-8753-BD14-D58857307762}"/>
                </a:ext>
              </a:extLst>
            </p:cNvPr>
            <p:cNvCxnSpPr>
              <a:cxnSpLocks/>
              <a:stCxn id="13" idx="5"/>
              <a:endCxn id="14" idx="1"/>
            </p:cNvCxnSpPr>
            <p:nvPr/>
          </p:nvCxnSpPr>
          <p:spPr>
            <a:xfrm rot="16509681">
              <a:off x="9980647" y="2710425"/>
              <a:ext cx="165234" cy="106869"/>
            </a:xfrm>
            <a:prstGeom prst="line">
              <a:avLst/>
            </a:prstGeom>
            <a:ln w="12700"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682205DA-4730-1AC5-8D3E-B7B8D9CFAFF2}"/>
              </a:ext>
            </a:extLst>
          </p:cNvPr>
          <p:cNvSpPr/>
          <p:nvPr/>
        </p:nvSpPr>
        <p:spPr>
          <a:xfrm rot="13844344">
            <a:off x="9830702" y="434477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C24E8E-0ECD-F3BE-E387-C666C287395F}"/>
              </a:ext>
            </a:extLst>
          </p:cNvPr>
          <p:cNvSpPr/>
          <p:nvPr/>
        </p:nvSpPr>
        <p:spPr>
          <a:xfrm rot="13844344">
            <a:off x="9704471" y="4111414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182C29E5-E58A-7645-0427-2CC37675D2C0}"/>
              </a:ext>
            </a:extLst>
          </p:cNvPr>
          <p:cNvCxnSpPr>
            <a:cxnSpLocks/>
            <a:stCxn id="16" idx="5"/>
            <a:endCxn id="17" idx="1"/>
          </p:cNvCxnSpPr>
          <p:nvPr/>
        </p:nvCxnSpPr>
        <p:spPr>
          <a:xfrm flipH="1" flipV="1">
            <a:off x="9754082" y="4221384"/>
            <a:ext cx="137255" cy="123665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496D4A12-1F25-1A69-6977-BE1E0EE9B771}"/>
              </a:ext>
            </a:extLst>
          </p:cNvPr>
          <p:cNvSpPr/>
          <p:nvPr/>
        </p:nvSpPr>
        <p:spPr>
          <a:xfrm rot="10589676">
            <a:off x="8631644" y="442145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01C13BF-BFFB-E719-BE2D-FAD09E9CC059}"/>
              </a:ext>
            </a:extLst>
          </p:cNvPr>
          <p:cNvSpPr/>
          <p:nvPr/>
        </p:nvSpPr>
        <p:spPr>
          <a:xfrm rot="10589676">
            <a:off x="8374056" y="440316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13A71C71-BF20-A8CE-E181-8A3353396591}"/>
              </a:ext>
            </a:extLst>
          </p:cNvPr>
          <p:cNvCxnSpPr>
            <a:cxnSpLocks/>
            <a:stCxn id="19" idx="5"/>
            <a:endCxn id="20" idx="1"/>
          </p:cNvCxnSpPr>
          <p:nvPr/>
        </p:nvCxnSpPr>
        <p:spPr>
          <a:xfrm flipH="1">
            <a:off x="8470467" y="4440054"/>
            <a:ext cx="175012" cy="54754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82FB378D-3EA3-C0CF-ECD2-2FB3C9CFB988}"/>
              </a:ext>
            </a:extLst>
          </p:cNvPr>
          <p:cNvSpPr/>
          <p:nvPr/>
        </p:nvSpPr>
        <p:spPr>
          <a:xfrm rot="7139225">
            <a:off x="9278758" y="4745240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25055EF-0960-237F-F364-A099F891247C}"/>
              </a:ext>
            </a:extLst>
          </p:cNvPr>
          <p:cNvSpPr/>
          <p:nvPr/>
        </p:nvSpPr>
        <p:spPr>
          <a:xfrm rot="7139225">
            <a:off x="8979058" y="4625378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4025AAD5-F09F-A087-5F87-B5B2F86616FB}"/>
              </a:ext>
            </a:extLst>
          </p:cNvPr>
          <p:cNvCxnSpPr>
            <a:cxnSpLocks/>
            <a:stCxn id="22" idx="5"/>
            <a:endCxn id="23" idx="1"/>
          </p:cNvCxnSpPr>
          <p:nvPr/>
        </p:nvCxnSpPr>
        <p:spPr>
          <a:xfrm flipH="1" flipV="1">
            <a:off x="9087165" y="4665295"/>
            <a:ext cx="193732" cy="150274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C1BD9547-9E65-6CA6-1D87-1B16354C8D27}"/>
              </a:ext>
            </a:extLst>
          </p:cNvPr>
          <p:cNvSpPr/>
          <p:nvPr/>
        </p:nvSpPr>
        <p:spPr>
          <a:xfrm rot="2974206">
            <a:off x="7898712" y="3651482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1E701BD-7AD7-95B6-05AA-D5EF708C44E5}"/>
              </a:ext>
            </a:extLst>
          </p:cNvPr>
          <p:cNvSpPr/>
          <p:nvPr/>
        </p:nvSpPr>
        <p:spPr>
          <a:xfrm rot="2974206">
            <a:off x="8110786" y="381653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F2E8B424-3818-2015-83B2-5344D469E559}"/>
              </a:ext>
            </a:extLst>
          </p:cNvPr>
          <p:cNvCxnSpPr>
            <a:cxnSpLocks/>
            <a:stCxn id="25" idx="5"/>
            <a:endCxn id="26" idx="1"/>
          </p:cNvCxnSpPr>
          <p:nvPr/>
        </p:nvCxnSpPr>
        <p:spPr>
          <a:xfrm>
            <a:off x="7949443" y="3761553"/>
            <a:ext cx="220858" cy="55155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44663076-07B7-3A05-C4CD-0E8FCB69F613}"/>
              </a:ext>
            </a:extLst>
          </p:cNvPr>
          <p:cNvSpPr/>
          <p:nvPr/>
        </p:nvSpPr>
        <p:spPr>
          <a:xfrm rot="6978933">
            <a:off x="9303019" y="345797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037A469-E789-2663-8C1F-B6E7577712E1}"/>
              </a:ext>
            </a:extLst>
          </p:cNvPr>
          <p:cNvSpPr/>
          <p:nvPr/>
        </p:nvSpPr>
        <p:spPr>
          <a:xfrm rot="6978933">
            <a:off x="9029539" y="3594024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32AF0D2A-6C16-E81F-1D10-3281B25634CE}"/>
              </a:ext>
            </a:extLst>
          </p:cNvPr>
          <p:cNvCxnSpPr>
            <a:cxnSpLocks/>
            <a:stCxn id="28" idx="5"/>
            <a:endCxn id="29" idx="1"/>
          </p:cNvCxnSpPr>
          <p:nvPr/>
        </p:nvCxnSpPr>
        <p:spPr>
          <a:xfrm rot="6978933">
            <a:off x="9138785" y="3527687"/>
            <a:ext cx="165234" cy="106869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C97354FE-1B98-6E6C-572B-2F0EABC56B38}"/>
              </a:ext>
            </a:extLst>
          </p:cNvPr>
          <p:cNvSpPr/>
          <p:nvPr/>
        </p:nvSpPr>
        <p:spPr>
          <a:xfrm rot="1442836">
            <a:off x="8532142" y="2430397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6DB2D2D-F345-0A7D-8DF3-7E7F7F012C7D}"/>
              </a:ext>
            </a:extLst>
          </p:cNvPr>
          <p:cNvSpPr/>
          <p:nvPr/>
        </p:nvSpPr>
        <p:spPr>
          <a:xfrm rot="1442836">
            <a:off x="8787034" y="2621883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D4FA6A0A-B4BD-7C7A-C2BA-EF57467B27C0}"/>
              </a:ext>
            </a:extLst>
          </p:cNvPr>
          <p:cNvCxnSpPr>
            <a:cxnSpLocks/>
            <a:stCxn id="31" idx="5"/>
            <a:endCxn id="32" idx="1"/>
          </p:cNvCxnSpPr>
          <p:nvPr/>
        </p:nvCxnSpPr>
        <p:spPr>
          <a:xfrm>
            <a:off x="8606977" y="2536998"/>
            <a:ext cx="215468" cy="88530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B45998AC-91F6-C741-B6DC-3A92F10537DE}"/>
              </a:ext>
            </a:extLst>
          </p:cNvPr>
          <p:cNvSpPr/>
          <p:nvPr/>
        </p:nvSpPr>
        <p:spPr>
          <a:xfrm rot="3854049">
            <a:off x="9217477" y="2741925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A97EA1B-EDCC-1F3E-F2CA-78E8B0B4B83A}"/>
              </a:ext>
            </a:extLst>
          </p:cNvPr>
          <p:cNvSpPr/>
          <p:nvPr/>
        </p:nvSpPr>
        <p:spPr>
          <a:xfrm rot="3854049">
            <a:off x="9008152" y="3054286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420D70A9-8D90-38D4-AEA0-B448EC94BD68}"/>
              </a:ext>
            </a:extLst>
          </p:cNvPr>
          <p:cNvCxnSpPr>
            <a:cxnSpLocks/>
            <a:stCxn id="34" idx="5"/>
            <a:endCxn id="35" idx="1"/>
          </p:cNvCxnSpPr>
          <p:nvPr/>
        </p:nvCxnSpPr>
        <p:spPr>
          <a:xfrm flipH="1">
            <a:off x="9081434" y="2849094"/>
            <a:ext cx="173007" cy="208269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1345DE79-CA5E-3BBC-6A28-5C52E8928DA2}"/>
              </a:ext>
            </a:extLst>
          </p:cNvPr>
          <p:cNvSpPr/>
          <p:nvPr/>
        </p:nvSpPr>
        <p:spPr>
          <a:xfrm rot="7432489">
            <a:off x="10384718" y="2401258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3308EC-08DC-3346-EE36-738DFCE0974F}"/>
              </a:ext>
            </a:extLst>
          </p:cNvPr>
          <p:cNvSpPr/>
          <p:nvPr/>
        </p:nvSpPr>
        <p:spPr>
          <a:xfrm rot="7432489">
            <a:off x="10095716" y="2500151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A26205F5-C9F2-E3E2-FF95-BD0EB89DA46A}"/>
              </a:ext>
            </a:extLst>
          </p:cNvPr>
          <p:cNvCxnSpPr>
            <a:cxnSpLocks/>
            <a:stCxn id="37" idx="5"/>
            <a:endCxn id="38" idx="1"/>
          </p:cNvCxnSpPr>
          <p:nvPr/>
        </p:nvCxnSpPr>
        <p:spPr>
          <a:xfrm rot="7432489">
            <a:off x="10212723" y="2452393"/>
            <a:ext cx="165234" cy="106869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B575A454-A567-A83D-B46A-4259BE707DB2}"/>
              </a:ext>
            </a:extLst>
          </p:cNvPr>
          <p:cNvSpPr/>
          <p:nvPr/>
        </p:nvSpPr>
        <p:spPr>
          <a:xfrm rot="7432489">
            <a:off x="10679744" y="3662978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AF44E8C-5F0C-F376-7EDF-2D243C173C69}"/>
              </a:ext>
            </a:extLst>
          </p:cNvPr>
          <p:cNvSpPr/>
          <p:nvPr/>
        </p:nvSpPr>
        <p:spPr>
          <a:xfrm rot="7432489">
            <a:off x="10496130" y="3729191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D80E66C0-6B66-E04B-767E-8EBC7F4A14A7}"/>
              </a:ext>
            </a:extLst>
          </p:cNvPr>
          <p:cNvCxnSpPr>
            <a:cxnSpLocks/>
            <a:stCxn id="40" idx="5"/>
            <a:endCxn id="41" idx="1"/>
          </p:cNvCxnSpPr>
          <p:nvPr/>
        </p:nvCxnSpPr>
        <p:spPr>
          <a:xfrm flipH="1">
            <a:off x="10605340" y="3728737"/>
            <a:ext cx="75440" cy="44941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70D5664F-E4E4-59D9-ED2C-F9AF21E13A19}"/>
              </a:ext>
            </a:extLst>
          </p:cNvPr>
          <p:cNvGrpSpPr/>
          <p:nvPr/>
        </p:nvGrpSpPr>
        <p:grpSpPr>
          <a:xfrm rot="17810457">
            <a:off x="10046826" y="3256973"/>
            <a:ext cx="316200" cy="335823"/>
            <a:chOff x="9905164" y="2595948"/>
            <a:chExt cx="316200" cy="33582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A44AE60-7C38-83F1-0E06-CB451B7EC675}"/>
                </a:ext>
              </a:extLst>
            </p:cNvPr>
            <p:cNvSpPr/>
            <p:nvPr/>
          </p:nvSpPr>
          <p:spPr>
            <a:xfrm rot="16509681">
              <a:off x="9905164" y="2821525"/>
              <a:ext cx="110246" cy="110246"/>
            </a:xfrm>
            <a:prstGeom prst="ellipse">
              <a:avLst/>
            </a:prstGeom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B55D03A-D93C-53E8-4FAA-8F46AE78C09E}"/>
                </a:ext>
              </a:extLst>
            </p:cNvPr>
            <p:cNvSpPr/>
            <p:nvPr/>
          </p:nvSpPr>
          <p:spPr>
            <a:xfrm rot="16509681">
              <a:off x="10111118" y="2595948"/>
              <a:ext cx="110246" cy="110246"/>
            </a:xfrm>
            <a:prstGeom prst="ellipse">
              <a:avLst/>
            </a:prstGeom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Gerade Verbindung 45">
              <a:extLst>
                <a:ext uri="{FF2B5EF4-FFF2-40B4-BE49-F238E27FC236}">
                  <a16:creationId xmlns:a16="http://schemas.microsoft.com/office/drawing/2014/main" id="{FC91D0D6-34D7-5B2C-60FF-1D0535BFAE54}"/>
                </a:ext>
              </a:extLst>
            </p:cNvPr>
            <p:cNvCxnSpPr>
              <a:cxnSpLocks/>
              <a:stCxn id="44" idx="5"/>
              <a:endCxn id="45" idx="1"/>
            </p:cNvCxnSpPr>
            <p:nvPr/>
          </p:nvCxnSpPr>
          <p:spPr>
            <a:xfrm rot="16509681">
              <a:off x="9980647" y="2710425"/>
              <a:ext cx="165234" cy="106869"/>
            </a:xfrm>
            <a:prstGeom prst="line">
              <a:avLst/>
            </a:prstGeom>
            <a:ln w="12700"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B9AEE8D0-E44F-B99A-DD30-623D9F5C53F9}"/>
              </a:ext>
            </a:extLst>
          </p:cNvPr>
          <p:cNvSpPr/>
          <p:nvPr/>
        </p:nvSpPr>
        <p:spPr>
          <a:xfrm rot="14684516">
            <a:off x="9898667" y="3763899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CC0FEF4-6625-D812-7167-2252F3401B8F}"/>
              </a:ext>
            </a:extLst>
          </p:cNvPr>
          <p:cNvSpPr/>
          <p:nvPr/>
        </p:nvSpPr>
        <p:spPr>
          <a:xfrm rot="14684516">
            <a:off x="9962806" y="3516547"/>
            <a:ext cx="110246" cy="110246"/>
          </a:xfrm>
          <a:prstGeom prst="ellipse">
            <a:avLst/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id="{63A01616-FC4B-5B80-950B-7A96499C974B}"/>
              </a:ext>
            </a:extLst>
          </p:cNvPr>
          <p:cNvCxnSpPr>
            <a:cxnSpLocks/>
            <a:stCxn id="47" idx="5"/>
            <a:endCxn id="48" idx="1"/>
          </p:cNvCxnSpPr>
          <p:nvPr/>
        </p:nvCxnSpPr>
        <p:spPr>
          <a:xfrm flipV="1">
            <a:off x="9972410" y="3623553"/>
            <a:ext cx="26899" cy="143586"/>
          </a:xfrm>
          <a:prstGeom prst="line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8427F882-DFB6-693C-8F35-E1B64F66EC9C}"/>
              </a:ext>
            </a:extLst>
          </p:cNvPr>
          <p:cNvSpPr txBox="1"/>
          <p:nvPr/>
        </p:nvSpPr>
        <p:spPr>
          <a:xfrm>
            <a:off x="8893361" y="1877149"/>
            <a:ext cx="112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20 m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D85F131-30D5-51AA-8A4C-B2DFF93E1E25}"/>
              </a:ext>
            </a:extLst>
          </p:cNvPr>
          <p:cNvSpPr txBox="1"/>
          <p:nvPr/>
        </p:nvSpPr>
        <p:spPr>
          <a:xfrm rot="16200000">
            <a:off x="10658531" y="3389589"/>
            <a:ext cx="112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20 m</a:t>
            </a:r>
          </a:p>
        </p:txBody>
      </p:sp>
    </p:spTree>
    <p:extLst>
      <p:ext uri="{BB962C8B-B14F-4D97-AF65-F5344CB8AC3E}">
        <p14:creationId xmlns:p14="http://schemas.microsoft.com/office/powerpoint/2010/main" val="336016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2DDED-2127-89AC-CA0C-A6E03426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 Result Visualization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788890-CE60-1ADA-8084-588D46F6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2373287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/>
              <a:t>Load parameter: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[</a:t>
            </a:r>
            <a:r>
              <a:rPr lang="en-US" sz="1400">
                <a:solidFill>
                  <a:srgbClr val="FF0000"/>
                </a:solidFill>
              </a:rPr>
              <a:t>n</a:t>
            </a:r>
            <a:r>
              <a:rPr lang="en-US" sz="1400"/>
              <a:t>] × [</a:t>
            </a:r>
            <a:r>
              <a:rPr lang="en-US" sz="1400">
                <a:solidFill>
                  <a:srgbClr val="FF0000"/>
                </a:solidFill>
              </a:rPr>
              <a:t>load</a:t>
            </a:r>
            <a:r>
              <a:rPr lang="en-US" sz="140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n = 1 ... 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load = 1 % ... 80 %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210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/>
              <a:t>Result per load: 99-percentile of channel access delay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/>
              <a:t>Plot contour lines for</a:t>
            </a:r>
            <a:br>
              <a:rPr lang="en-US" sz="1600"/>
            </a:br>
            <a:r>
              <a:rPr lang="en-US" sz="1600"/>
              <a:t>[1, 5, 10, 20, 50, 100, 200, 500, 1000] </a:t>
            </a:r>
            <a:r>
              <a:rPr lang="en-US" sz="1600" err="1"/>
              <a:t>ms</a:t>
            </a:r>
            <a:endParaRPr lang="en-US" sz="1600"/>
          </a:p>
          <a:p>
            <a:pPr marL="0" indent="0"/>
            <a:endParaRPr lang="en-US" sz="160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E6E3D7-048F-8598-0E67-B0AEC3EB83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A2CAA2-A1EE-57B9-586A-56AC29A514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883C910-CE8F-2D10-DA45-05A07B2036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1E2170B-CE9A-20EC-B6CF-6BF52144D5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423275" y="2636912"/>
            <a:ext cx="3456383" cy="25922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DAC84AD-9CB6-A511-F1E2-C527D035F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0166" y="2637200"/>
            <a:ext cx="3456000" cy="2592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5E29B4E1-0DCC-2947-D0FE-0D620E5F9004}"/>
              </a:ext>
            </a:extLst>
          </p:cNvPr>
          <p:cNvSpPr txBox="1"/>
          <p:nvPr/>
        </p:nvSpPr>
        <p:spPr>
          <a:xfrm>
            <a:off x="4079776" y="2352294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14 × 15 results </a:t>
            </a:r>
          </a:p>
        </p:txBody>
      </p:sp>
      <p:sp>
        <p:nvSpPr>
          <p:cNvPr id="10" name="Pfeil nach rechts 9">
            <a:extLst>
              <a:ext uri="{FF2B5EF4-FFF2-40B4-BE49-F238E27FC236}">
                <a16:creationId xmlns:a16="http://schemas.microsoft.com/office/drawing/2014/main" id="{1444D171-9419-E131-9625-648773393130}"/>
              </a:ext>
            </a:extLst>
          </p:cNvPr>
          <p:cNvSpPr/>
          <p:nvPr/>
        </p:nvSpPr>
        <p:spPr>
          <a:xfrm>
            <a:off x="6960096" y="3429000"/>
            <a:ext cx="576064" cy="66460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B44AA73-4446-E289-09C5-D58950261ED0}"/>
              </a:ext>
            </a:extLst>
          </p:cNvPr>
          <p:cNvSpPr txBox="1"/>
          <p:nvPr/>
        </p:nvSpPr>
        <p:spPr>
          <a:xfrm>
            <a:off x="7953211" y="2229184"/>
            <a:ext cx="294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(interpolated) contour lines for 99-percentile [</a:t>
            </a:r>
            <a:r>
              <a:rPr lang="en-US" sz="1600" err="1">
                <a:solidFill>
                  <a:schemeClr val="tx1"/>
                </a:solidFill>
              </a:rPr>
              <a:t>ms</a:t>
            </a:r>
            <a:r>
              <a:rPr lang="en-US" sz="1600">
                <a:solidFill>
                  <a:schemeClr val="tx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9626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3CE3B-07E2-9BC9-D8EC-1D7C143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Wideband Channel Access Delay [</a:t>
            </a:r>
            <a:r>
              <a:rPr lang="en-US" err="1"/>
              <a:t>ms</a:t>
            </a:r>
            <a:r>
              <a:rPr lang="en-US"/>
              <a:t>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DAB9FD-CA36-68CA-3EF2-0BEFB2C67D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7A584-4D25-5516-5639-37AC68AA5E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B55D7E2-4605-0C25-5745-3D434AE59A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07/2024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974EB13-67D6-7ECC-F434-43CB679AAF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/>
        </p:blipFill>
        <p:spPr>
          <a:xfrm>
            <a:off x="6015463" y="3933336"/>
            <a:ext cx="3360000" cy="252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69E7BF1-771B-B70A-9ED5-EA059568C7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tretch/>
        </p:blipFill>
        <p:spPr>
          <a:xfrm>
            <a:off x="2972916" y="3933336"/>
            <a:ext cx="3360000" cy="2520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B1D06EF-253A-EFA0-5BB3-08B718356B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tretch/>
        </p:blipFill>
        <p:spPr>
          <a:xfrm>
            <a:off x="6015463" y="1481246"/>
            <a:ext cx="3360000" cy="2520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8F9C6EC-6C54-C72E-C2BB-685AC20E559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tretch/>
        </p:blipFill>
        <p:spPr>
          <a:xfrm>
            <a:off x="2972916" y="1464931"/>
            <a:ext cx="3360000" cy="2520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18B4100-11A7-9B53-E39D-D00E9E2C6582}"/>
              </a:ext>
            </a:extLst>
          </p:cNvPr>
          <p:cNvSpPr txBox="1"/>
          <p:nvPr/>
        </p:nvSpPr>
        <p:spPr>
          <a:xfrm>
            <a:off x="3500788" y="330647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00B050"/>
                </a:solidFill>
              </a:rPr>
              <a:t>20 MHz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2DFBE82-4875-CEFC-0CED-A59308FCCA65}"/>
              </a:ext>
            </a:extLst>
          </p:cNvPr>
          <p:cNvSpPr txBox="1"/>
          <p:nvPr/>
        </p:nvSpPr>
        <p:spPr>
          <a:xfrm>
            <a:off x="6543335" y="330647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00B050"/>
                </a:solidFill>
              </a:rPr>
              <a:t>40 MHz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00A8FB4-DF6D-D038-032F-8F1956A3AC16}"/>
              </a:ext>
            </a:extLst>
          </p:cNvPr>
          <p:cNvSpPr txBox="1"/>
          <p:nvPr/>
        </p:nvSpPr>
        <p:spPr>
          <a:xfrm>
            <a:off x="7295965" y="5805264"/>
            <a:ext cx="79899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>
                <a:solidFill>
                  <a:srgbClr val="00B050"/>
                </a:solidFill>
              </a:rPr>
              <a:t>160 MHz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0339E19-4ACA-8672-F5E9-CC57585177C8}"/>
              </a:ext>
            </a:extLst>
          </p:cNvPr>
          <p:cNvSpPr txBox="1"/>
          <p:nvPr/>
        </p:nvSpPr>
        <p:spPr>
          <a:xfrm>
            <a:off x="4253418" y="5805264"/>
            <a:ext cx="79899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>
                <a:solidFill>
                  <a:srgbClr val="00B050"/>
                </a:solidFill>
              </a:rPr>
              <a:t>80 MHz</a:t>
            </a:r>
          </a:p>
        </p:txBody>
      </p:sp>
    </p:spTree>
    <p:extLst>
      <p:ext uri="{BB962C8B-B14F-4D97-AF65-F5344CB8AC3E}">
        <p14:creationId xmlns:p14="http://schemas.microsoft.com/office/powerpoint/2010/main" val="206526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Application>Microsoft Office PowerPoint</Application>
  <PresentationFormat>Widescreen</PresentationFormat>
  <Slides>18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</vt:lpstr>
      <vt:lpstr>Narrowband Frequency-Hopping blocking Wideband</vt:lpstr>
      <vt:lpstr>Abstract</vt:lpstr>
      <vt:lpstr>Narrowband FH blocking Wideband</vt:lpstr>
      <vt:lpstr>Narrowband FH blocking Wideband</vt:lpstr>
      <vt:lpstr>Narrowband FH blocking Wideband</vt:lpstr>
      <vt:lpstr>Narrowband FH blocking Wideband</vt:lpstr>
      <vt:lpstr>Experiment</vt:lpstr>
      <vt:lpstr>Experiment Result Visualization</vt:lpstr>
      <vt:lpstr>Wideband Channel Access Delay [ms]</vt:lpstr>
      <vt:lpstr>Conclusion &amp; Solution Options</vt:lpstr>
      <vt:lpstr>Interlude: Dynamic EDT for NBFH (from 11-24/0603r2)</vt:lpstr>
      <vt:lpstr>Wideband with Static EDT</vt:lpstr>
      <vt:lpstr>Wideband with Dynamic EDT</vt:lpstr>
      <vt:lpstr>Results: Wideband uses 20 MHz [ms]</vt:lpstr>
      <vt:lpstr>Results: Wideband uses 40 MHz [ms]</vt:lpstr>
      <vt:lpstr>Results: Wideband uses 80 MHz [ms]</vt:lpstr>
      <vt:lpstr>Results: Wideband uses 160 MHz [ms]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Narrowband Frequency-Hopping blocking Wideband</dc:title>
  <dc:creator>Sebastian Max</dc:creator>
  <cp:keywords/>
  <cp:revision>1</cp:revision>
  <cp:lastPrinted>1601-01-01T00:00:00Z</cp:lastPrinted>
  <dcterms:created xsi:type="dcterms:W3CDTF">2024-07-08T12:15:07Z</dcterms:created>
  <dcterms:modified xsi:type="dcterms:W3CDTF">2024-07-12T17:00:02Z</dcterms:modified>
  <cp:category>Name, Affiliation</cp:category>
</cp:coreProperties>
</file>