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15303-CA94-4472-B733-221865EDCD77}" v="1" dt="2024-07-18T23:23:01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38215303-CA94-4472-B733-221865EDCD77}"/>
    <pc:docChg chg="undo custSel delSld modSld modMainMaster">
      <pc:chgData name="Yaghoobi, Hassan" userId="3e33afe7-62c8-4ade-8476-f73fe399f31e" providerId="ADAL" clId="{38215303-CA94-4472-B733-221865EDCD77}" dt="2024-07-18T23:37:40.999" v="355" actId="20577"/>
      <pc:docMkLst>
        <pc:docMk/>
      </pc:docMkLst>
      <pc:sldChg chg="modSp mod">
        <pc:chgData name="Yaghoobi, Hassan" userId="3e33afe7-62c8-4ade-8476-f73fe399f31e" providerId="ADAL" clId="{38215303-CA94-4472-B733-221865EDCD77}" dt="2024-07-18T23:24:53.577" v="47" actId="20577"/>
        <pc:sldMkLst>
          <pc:docMk/>
          <pc:sldMk cId="0" sldId="331"/>
        </pc:sldMkLst>
        <pc:spChg chg="mod">
          <ac:chgData name="Yaghoobi, Hassan" userId="3e33afe7-62c8-4ade-8476-f73fe399f31e" providerId="ADAL" clId="{38215303-CA94-4472-B733-221865EDCD77}" dt="2024-07-18T23:24:33.233" v="40" actId="313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38215303-CA94-4472-B733-221865EDCD77}" dt="2024-07-18T23:24:36.430" v="41" actId="313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38215303-CA94-4472-B733-221865EDCD77}" dt="2024-07-18T23:24:53.577" v="47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Yaghoobi, Hassan" userId="3e33afe7-62c8-4ade-8476-f73fe399f31e" providerId="ADAL" clId="{38215303-CA94-4472-B733-221865EDCD77}" dt="2024-07-18T23:37:40.999" v="355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38215303-CA94-4472-B733-221865EDCD77}" dt="2024-07-18T23:24:38.377" v="42" actId="313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38215303-CA94-4472-B733-221865EDCD77}" dt="2024-07-18T23:37:40.999" v="355" actId="20577"/>
          <ac:spMkLst>
            <pc:docMk/>
            <pc:sldMk cId="3212094184" sldId="387"/>
            <ac:spMk id="6147" creationId="{00000000-0000-0000-0000-000000000000}"/>
          </ac:spMkLst>
        </pc:spChg>
      </pc:sldChg>
      <pc:sldChg chg="modSp del mod">
        <pc:chgData name="Yaghoobi, Hassan" userId="3e33afe7-62c8-4ade-8476-f73fe399f31e" providerId="ADAL" clId="{38215303-CA94-4472-B733-221865EDCD77}" dt="2024-07-18T23:37:05.038" v="346" actId="2696"/>
        <pc:sldMkLst>
          <pc:docMk/>
          <pc:sldMk cId="34419612" sldId="2392"/>
        </pc:sldMkLst>
        <pc:spChg chg="mod">
          <ac:chgData name="Yaghoobi, Hassan" userId="3e33afe7-62c8-4ade-8476-f73fe399f31e" providerId="ADAL" clId="{38215303-CA94-4472-B733-221865EDCD77}" dt="2024-07-18T23:24:39.603" v="43" actId="313"/>
          <ac:spMkLst>
            <pc:docMk/>
            <pc:sldMk cId="34419612" sldId="2392"/>
            <ac:spMk id="6" creationId="{DC3EBBB8-4184-52B2-234B-7957EEB40DDB}"/>
          </ac:spMkLst>
        </pc:spChg>
      </pc:sldChg>
      <pc:sldMasterChg chg="modSp mod modSldLayout">
        <pc:chgData name="Yaghoobi, Hassan" userId="3e33afe7-62c8-4ade-8476-f73fe399f31e" providerId="ADAL" clId="{38215303-CA94-4472-B733-221865EDCD77}" dt="2024-07-18T23:35:52.424" v="343" actId="20577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38215303-CA94-4472-B733-221865EDCD77}" dt="2024-07-18T23:22:53.276" v="14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ghoobi, Hassan" userId="3e33afe7-62c8-4ade-8476-f73fe399f31e" providerId="ADAL" clId="{38215303-CA94-4472-B733-221865EDCD77}" dt="2024-07-18T23:35:52.424" v="34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ghoobi, Hassan" userId="3e33afe7-62c8-4ade-8476-f73fe399f31e" providerId="ADAL" clId="{38215303-CA94-4472-B733-221865EDCD77}" dt="2024-07-18T23:23:03.602" v="23" actId="20577"/>
          <pc:sldLayoutMkLst>
            <pc:docMk/>
            <pc:sldMasterMk cId="0" sldId="2147483648"/>
            <pc:sldLayoutMk cId="649874956" sldId="2147483825"/>
          </pc:sldLayoutMkLst>
          <pc:spChg chg="mod">
            <ac:chgData name="Yaghoobi, Hassan" userId="3e33afe7-62c8-4ade-8476-f73fe399f31e" providerId="ADAL" clId="{38215303-CA94-4472-B733-221865EDCD77}" dt="2024-07-18T23:23:03.602" v="23" actId="20577"/>
            <ac:spMkLst>
              <pc:docMk/>
              <pc:sldMasterMk cId="0" sldId="2147483648"/>
              <pc:sldLayoutMk cId="649874956" sldId="2147483825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12.738" v="24"/>
          <pc:sldLayoutMkLst>
            <pc:docMk/>
            <pc:sldMasterMk cId="0" sldId="2147483648"/>
            <pc:sldLayoutMk cId="2422081296" sldId="2147483826"/>
          </pc:sldLayoutMkLst>
          <pc:spChg chg="mod">
            <ac:chgData name="Yaghoobi, Hassan" userId="3e33afe7-62c8-4ade-8476-f73fe399f31e" providerId="ADAL" clId="{38215303-CA94-4472-B733-221865EDCD77}" dt="2024-07-18T23:23:12.738" v="24"/>
            <ac:spMkLst>
              <pc:docMk/>
              <pc:sldMasterMk cId="0" sldId="2147483648"/>
              <pc:sldLayoutMk cId="2422081296" sldId="2147483826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16.654" v="25"/>
          <pc:sldLayoutMkLst>
            <pc:docMk/>
            <pc:sldMasterMk cId="0" sldId="2147483648"/>
            <pc:sldLayoutMk cId="728063048" sldId="2147483827"/>
          </pc:sldLayoutMkLst>
          <pc:spChg chg="mod">
            <ac:chgData name="Yaghoobi, Hassan" userId="3e33afe7-62c8-4ade-8476-f73fe399f31e" providerId="ADAL" clId="{38215303-CA94-4472-B733-221865EDCD77}" dt="2024-07-18T23:23:16.654" v="25"/>
            <ac:spMkLst>
              <pc:docMk/>
              <pc:sldMasterMk cId="0" sldId="2147483648"/>
              <pc:sldLayoutMk cId="728063048" sldId="2147483827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20.225" v="26"/>
          <pc:sldLayoutMkLst>
            <pc:docMk/>
            <pc:sldMasterMk cId="0" sldId="2147483648"/>
            <pc:sldLayoutMk cId="523436965" sldId="2147483828"/>
          </pc:sldLayoutMkLst>
          <pc:spChg chg="mod">
            <ac:chgData name="Yaghoobi, Hassan" userId="3e33afe7-62c8-4ade-8476-f73fe399f31e" providerId="ADAL" clId="{38215303-CA94-4472-B733-221865EDCD77}" dt="2024-07-18T23:23:20.225" v="26"/>
            <ac:spMkLst>
              <pc:docMk/>
              <pc:sldMasterMk cId="0" sldId="2147483648"/>
              <pc:sldLayoutMk cId="523436965" sldId="2147483828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23.859" v="27"/>
          <pc:sldLayoutMkLst>
            <pc:docMk/>
            <pc:sldMasterMk cId="0" sldId="2147483648"/>
            <pc:sldLayoutMk cId="2440941007" sldId="2147483829"/>
          </pc:sldLayoutMkLst>
          <pc:spChg chg="mod">
            <ac:chgData name="Yaghoobi, Hassan" userId="3e33afe7-62c8-4ade-8476-f73fe399f31e" providerId="ADAL" clId="{38215303-CA94-4472-B733-221865EDCD77}" dt="2024-07-18T23:23:23.859" v="27"/>
            <ac:spMkLst>
              <pc:docMk/>
              <pc:sldMasterMk cId="0" sldId="2147483648"/>
              <pc:sldLayoutMk cId="2440941007" sldId="2147483829"/>
              <ac:spMk id="7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27.333" v="28"/>
          <pc:sldLayoutMkLst>
            <pc:docMk/>
            <pc:sldMasterMk cId="0" sldId="2147483648"/>
            <pc:sldLayoutMk cId="2717181760" sldId="2147483830"/>
          </pc:sldLayoutMkLst>
          <pc:spChg chg="mod">
            <ac:chgData name="Yaghoobi, Hassan" userId="3e33afe7-62c8-4ade-8476-f73fe399f31e" providerId="ADAL" clId="{38215303-CA94-4472-B733-221865EDCD77}" dt="2024-07-18T23:23:27.333" v="28"/>
            <ac:spMkLst>
              <pc:docMk/>
              <pc:sldMasterMk cId="0" sldId="2147483648"/>
              <pc:sldLayoutMk cId="2717181760" sldId="2147483830"/>
              <ac:spMk id="3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31.108" v="29"/>
          <pc:sldLayoutMkLst>
            <pc:docMk/>
            <pc:sldMasterMk cId="0" sldId="2147483648"/>
            <pc:sldLayoutMk cId="2852028271" sldId="2147483831"/>
          </pc:sldLayoutMkLst>
          <pc:spChg chg="mod">
            <ac:chgData name="Yaghoobi, Hassan" userId="3e33afe7-62c8-4ade-8476-f73fe399f31e" providerId="ADAL" clId="{38215303-CA94-4472-B733-221865EDCD77}" dt="2024-07-18T23:23:31.108" v="29"/>
            <ac:spMkLst>
              <pc:docMk/>
              <pc:sldMasterMk cId="0" sldId="2147483648"/>
              <pc:sldLayoutMk cId="2852028271" sldId="2147483831"/>
              <ac:spMk id="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34.885" v="30"/>
          <pc:sldLayoutMkLst>
            <pc:docMk/>
            <pc:sldMasterMk cId="0" sldId="2147483648"/>
            <pc:sldLayoutMk cId="3048932296" sldId="2147483832"/>
          </pc:sldLayoutMkLst>
          <pc:spChg chg="mod">
            <ac:chgData name="Yaghoobi, Hassan" userId="3e33afe7-62c8-4ade-8476-f73fe399f31e" providerId="ADAL" clId="{38215303-CA94-4472-B733-221865EDCD77}" dt="2024-07-18T23:23:34.885" v="30"/>
            <ac:spMkLst>
              <pc:docMk/>
              <pc:sldMasterMk cId="0" sldId="2147483648"/>
              <pc:sldLayoutMk cId="3048932296" sldId="2147483832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40.902" v="31"/>
          <pc:sldLayoutMkLst>
            <pc:docMk/>
            <pc:sldMasterMk cId="0" sldId="2147483648"/>
            <pc:sldLayoutMk cId="3549686537" sldId="2147483833"/>
          </pc:sldLayoutMkLst>
          <pc:spChg chg="mod">
            <ac:chgData name="Yaghoobi, Hassan" userId="3e33afe7-62c8-4ade-8476-f73fe399f31e" providerId="ADAL" clId="{38215303-CA94-4472-B733-221865EDCD77}" dt="2024-07-18T23:23:40.902" v="31"/>
            <ac:spMkLst>
              <pc:docMk/>
              <pc:sldMasterMk cId="0" sldId="2147483648"/>
              <pc:sldLayoutMk cId="3549686537" sldId="2147483833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48.480" v="38" actId="20577"/>
          <pc:sldLayoutMkLst>
            <pc:docMk/>
            <pc:sldMasterMk cId="0" sldId="2147483648"/>
            <pc:sldLayoutMk cId="1389208144" sldId="2147483834"/>
          </pc:sldLayoutMkLst>
          <pc:spChg chg="mod">
            <ac:chgData name="Yaghoobi, Hassan" userId="3e33afe7-62c8-4ade-8476-f73fe399f31e" providerId="ADAL" clId="{38215303-CA94-4472-B733-221865EDCD77}" dt="2024-07-18T23:23:48.480" v="38" actId="20577"/>
            <ac:spMkLst>
              <pc:docMk/>
              <pc:sldMasterMk cId="0" sldId="2147483648"/>
              <pc:sldLayoutMk cId="1389208144" sldId="2147483834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38215303-CA94-4472-B733-221865EDCD77}" dt="2024-07-18T23:23:53.320" v="39"/>
          <pc:sldLayoutMkLst>
            <pc:docMk/>
            <pc:sldMasterMk cId="0" sldId="2147483648"/>
            <pc:sldLayoutMk cId="2906671332" sldId="2147483835"/>
          </pc:sldLayoutMkLst>
          <pc:spChg chg="mod">
            <ac:chgData name="Yaghoobi, Hassan" userId="3e33afe7-62c8-4ade-8476-f73fe399f31e" providerId="ADAL" clId="{38215303-CA94-4472-B733-221865EDCD77}" dt="2024-07-18T23:23:53.320" v="39"/>
            <ac:spMkLst>
              <pc:docMk/>
              <pc:sldMasterMk cId="0" sldId="2147483648"/>
              <pc:sldLayoutMk cId="2906671332" sldId="2147483835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0412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802.11-24/1136r0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29217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23-WP5A-C-0093/en" TargetMode="External"/><Relationship Id="rId2" Type="http://schemas.openxmlformats.org/officeDocument/2006/relationships/hyperlink" Target="https://www.itu.int/events/eventdetails.asp?eventid=2123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events/eventdetails.asp?eventid=2124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July 2024</a:t>
            </a:r>
            <a:r>
              <a:rPr lang="en-US" dirty="0"/>
              <a:t>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2024-07-18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1424" y="220054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6879C326-1D95-4E8B-8E79-546079A50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828124"/>
              </p:ext>
            </p:extLst>
          </p:nvPr>
        </p:nvGraphicFramePr>
        <p:xfrm>
          <a:off x="868679" y="2785248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6879C326-1D95-4E8B-8E79-546079A502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79" y="2785248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202704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31576" y="775737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07/18/2024 16:00 ET</a:t>
            </a:r>
          </a:p>
          <a:p>
            <a:pPr>
              <a:spcBef>
                <a:spcPts val="200"/>
              </a:spcBef>
              <a:defRPr/>
            </a:pPr>
            <a:r>
              <a:rPr lang="en-US" sz="2000" b="0"/>
              <a:t>Contributions:</a:t>
            </a:r>
            <a:endParaRPr lang="en-US" sz="2000" b="0" dirty="0"/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>
                <a:ea typeface="SimSun" panose="02010600030101010101" pitchFamily="2" charset="-122"/>
              </a:rPr>
              <a:t>N/A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dirty="0"/>
              <a:t>Provided Updates from ITU-R WP5A </a:t>
            </a:r>
            <a:r>
              <a:rPr lang="en-US" sz="2000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2024-05-13 - Thursday 2024-05-23</a:t>
            </a:r>
            <a:endParaRPr lang="en-US" sz="2000" dirty="0">
              <a:solidFill>
                <a:srgbClr val="0000CC"/>
              </a:solidFill>
            </a:endParaRP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800" dirty="0">
                <a:ea typeface="SimSun" panose="02010600030101010101" pitchFamily="2" charset="-122"/>
              </a:rPr>
              <a:t>Working drafts for revisions to both M.1450-5 and M.1801-2 are elevated and at “preliminary draft PDNR” status now and expected to elevated to final draft for approval during the Nov session of WP5A.</a:t>
            </a:r>
          </a:p>
          <a:p>
            <a:pPr>
              <a:spcBef>
                <a:spcPts val="200"/>
              </a:spcBef>
              <a:defRPr/>
            </a:pPr>
            <a:r>
              <a:rPr lang="en-US" sz="2000" b="0" dirty="0"/>
              <a:t>Discussion Items:</a:t>
            </a:r>
          </a:p>
          <a:p>
            <a:pPr lvl="1">
              <a:spcBef>
                <a:spcPts val="200"/>
              </a:spcBef>
              <a:defRPr/>
            </a:pPr>
            <a:r>
              <a:rPr lang="en-GB" sz="1800" u="sng" dirty="0">
                <a:solidFill>
                  <a:srgbClr val="0000C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5A/93 </a:t>
            </a:r>
            <a:r>
              <a:rPr lang="en-US" sz="1800" dirty="0">
                <a:solidFill>
                  <a:schemeClr val="tx1"/>
                </a:solidFill>
              </a:rPr>
              <a:t>ITU-R WP5B LS to WP5A: Liaison statement to ITU-R Working Party 5A (copy to World Meteorological Organization for information) - Solid-state transmitter radars and wireless access systems and radio local area networks in the 5 GHz frequency band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Steps:</a:t>
            </a:r>
            <a:endParaRPr lang="en-US" dirty="0">
              <a:effectLst/>
            </a:endParaRP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Working Party 5A Next Meeting Dates</a:t>
            </a:r>
          </a:p>
          <a:p>
            <a:pPr marL="1257300" lvl="2" indent="-5143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Tuesday 2024-11-19 - Friday 2024-11-29</a:t>
            </a:r>
            <a:endParaRPr lang="en-US" dirty="0">
              <a:solidFill>
                <a:srgbClr val="0000CC"/>
              </a:solidFill>
            </a:endParaRPr>
          </a:p>
          <a:p>
            <a:pPr marL="1257300" lvl="2" indent="-5143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M.1450 and M.1801: No IEEE contribution is required/expected</a:t>
            </a:r>
          </a:p>
          <a:p>
            <a:pPr marL="1257300" lvl="2" indent="-51435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 err="1">
                <a:solidFill>
                  <a:schemeClr val="tx1"/>
                </a:solidFill>
              </a:rPr>
              <a:t>Coex</a:t>
            </a:r>
            <a:r>
              <a:rPr lang="en-GB" dirty="0">
                <a:solidFill>
                  <a:schemeClr val="tx1"/>
                </a:solidFill>
              </a:rPr>
              <a:t> with SSTX Radar at 5 GHz</a:t>
            </a:r>
            <a:r>
              <a:rPr lang="en-US" dirty="0">
                <a:solidFill>
                  <a:schemeClr val="tx1"/>
                </a:solidFill>
              </a:rPr>
              <a:t>: Monitor WP5A-WP5B joint discussion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ITU AHG Meeting: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IEEE 802 September Interim Session</a:t>
            </a:r>
            <a:r>
              <a:rPr lang="en-US" sz="1800" dirty="0"/>
              <a:t> </a:t>
            </a:r>
          </a:p>
          <a:p>
            <a:r>
              <a:rPr lang="pt-BR" altLang="en-US" sz="2000" b="0" dirty="0"/>
              <a:t>Meeting Minutes: 11-24-1137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35960" y="6584032"/>
            <a:ext cx="1296144" cy="760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25017</TotalTime>
  <Words>214</Words>
  <Application>Microsoft Office PowerPoint</Application>
  <PresentationFormat>Widescreen</PresentationFormat>
  <Paragraphs>29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SimSun</vt:lpstr>
      <vt:lpstr>Arial</vt:lpstr>
      <vt:lpstr>Times New Roman</vt:lpstr>
      <vt:lpstr>802-11-Submission</vt:lpstr>
      <vt:lpstr>Document</vt:lpstr>
      <vt:lpstr>ITU AHG Closing Report for July 2024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Yaghoobi, Hassan</cp:lastModifiedBy>
  <cp:revision>845</cp:revision>
  <cp:lastPrinted>1998-02-10T13:28:06Z</cp:lastPrinted>
  <dcterms:created xsi:type="dcterms:W3CDTF">2004-12-02T14:01:45Z</dcterms:created>
  <dcterms:modified xsi:type="dcterms:W3CDTF">2024-07-18T23:37:45Z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