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6"/>
  </p:notesMasterIdLst>
  <p:handoutMasterIdLst>
    <p:handoutMasterId r:id="rId27"/>
  </p:handoutMasterIdLst>
  <p:sldIdLst>
    <p:sldId id="256" r:id="rId5"/>
    <p:sldId id="257" r:id="rId6"/>
    <p:sldId id="265" r:id="rId7"/>
    <p:sldId id="368" r:id="rId8"/>
    <p:sldId id="268" r:id="rId9"/>
    <p:sldId id="280" r:id="rId10"/>
    <p:sldId id="262" r:id="rId11"/>
    <p:sldId id="266" r:id="rId12"/>
    <p:sldId id="370" r:id="rId13"/>
    <p:sldId id="261" r:id="rId14"/>
    <p:sldId id="2382" r:id="rId15"/>
    <p:sldId id="2371" r:id="rId16"/>
    <p:sldId id="2388" r:id="rId17"/>
    <p:sldId id="2393" r:id="rId18"/>
    <p:sldId id="2396" r:id="rId19"/>
    <p:sldId id="2397" r:id="rId20"/>
    <p:sldId id="2394" r:id="rId21"/>
    <p:sldId id="2395" r:id="rId22"/>
    <p:sldId id="2368" r:id="rId23"/>
    <p:sldId id="365" r:id="rId24"/>
    <p:sldId id="375" r:id="rId2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649C3B4-24E7-499E-BABF-2E61DAA9D074}" v="37" dt="2024-07-18T06:19:10.951"/>
    <p1510:client id="{EF922A5C-9089-4FE6-90FD-4A0FFC1F94A9}" v="48" dt="2024-07-18T19:14:53.07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69" autoAdjust="0"/>
    <p:restoredTop sz="94660"/>
  </p:normalViewPr>
  <p:slideViewPr>
    <p:cSldViewPr>
      <p:cViewPr varScale="1">
        <p:scale>
          <a:sx n="76" d="100"/>
          <a:sy n="76" d="100"/>
        </p:scale>
        <p:origin x="276" y="56"/>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55" d="100"/>
          <a:sy n="55" d="100"/>
        </p:scale>
        <p:origin x="2592" y="5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theme" Target="theme/theme1.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aghoobi, Hassan" userId="3e33afe7-62c8-4ade-8476-f73fe399f31e" providerId="ADAL" clId="{EF922A5C-9089-4FE6-90FD-4A0FFC1F94A9}"/>
    <pc:docChg chg="undo custSel addSld modSld modMainMaster">
      <pc:chgData name="Yaghoobi, Hassan" userId="3e33afe7-62c8-4ade-8476-f73fe399f31e" providerId="ADAL" clId="{EF922A5C-9089-4FE6-90FD-4A0FFC1F94A9}" dt="2024-07-18T19:15:24.310" v="1557" actId="207"/>
      <pc:docMkLst>
        <pc:docMk/>
      </pc:docMkLst>
      <pc:sldChg chg="modSp mod">
        <pc:chgData name="Yaghoobi, Hassan" userId="3e33afe7-62c8-4ade-8476-f73fe399f31e" providerId="ADAL" clId="{EF922A5C-9089-4FE6-90FD-4A0FFC1F94A9}" dt="2024-07-18T17:27:38.362" v="3" actId="20577"/>
        <pc:sldMkLst>
          <pc:docMk/>
          <pc:sldMk cId="0" sldId="256"/>
        </pc:sldMkLst>
        <pc:spChg chg="mod">
          <ac:chgData name="Yaghoobi, Hassan" userId="3e33afe7-62c8-4ade-8476-f73fe399f31e" providerId="ADAL" clId="{EF922A5C-9089-4FE6-90FD-4A0FFC1F94A9}" dt="2024-07-18T17:27:38.362" v="3" actId="20577"/>
          <ac:spMkLst>
            <pc:docMk/>
            <pc:sldMk cId="0" sldId="256"/>
            <ac:spMk id="3074" creationId="{00000000-0000-0000-0000-000000000000}"/>
          </ac:spMkLst>
        </pc:spChg>
      </pc:sldChg>
      <pc:sldChg chg="modSp mod">
        <pc:chgData name="Yaghoobi, Hassan" userId="3e33afe7-62c8-4ade-8476-f73fe399f31e" providerId="ADAL" clId="{EF922A5C-9089-4FE6-90FD-4A0FFC1F94A9}" dt="2024-07-18T17:35:10.577" v="418" actId="108"/>
        <pc:sldMkLst>
          <pc:docMk/>
          <pc:sldMk cId="3407253792" sldId="2368"/>
        </pc:sldMkLst>
        <pc:spChg chg="mod">
          <ac:chgData name="Yaghoobi, Hassan" userId="3e33afe7-62c8-4ade-8476-f73fe399f31e" providerId="ADAL" clId="{EF922A5C-9089-4FE6-90FD-4A0FFC1F94A9}" dt="2024-07-18T17:35:10.577" v="418" actId="108"/>
          <ac:spMkLst>
            <pc:docMk/>
            <pc:sldMk cId="3407253792" sldId="2368"/>
            <ac:spMk id="6147" creationId="{00000000-0000-0000-0000-000000000000}"/>
          </ac:spMkLst>
        </pc:spChg>
      </pc:sldChg>
      <pc:sldChg chg="modSp mod">
        <pc:chgData name="Yaghoobi, Hassan" userId="3e33afe7-62c8-4ade-8476-f73fe399f31e" providerId="ADAL" clId="{EF922A5C-9089-4FE6-90FD-4A0FFC1F94A9}" dt="2024-07-18T19:13:28.426" v="1543" actId="20577"/>
        <pc:sldMkLst>
          <pc:docMk/>
          <pc:sldMk cId="3991725134" sldId="2371"/>
        </pc:sldMkLst>
        <pc:spChg chg="mod">
          <ac:chgData name="Yaghoobi, Hassan" userId="3e33afe7-62c8-4ade-8476-f73fe399f31e" providerId="ADAL" clId="{EF922A5C-9089-4FE6-90FD-4A0FFC1F94A9}" dt="2024-07-18T19:12:42.169" v="1523" actId="1076"/>
          <ac:spMkLst>
            <pc:docMk/>
            <pc:sldMk cId="3991725134" sldId="2371"/>
            <ac:spMk id="6146" creationId="{00000000-0000-0000-0000-000000000000}"/>
          </ac:spMkLst>
        </pc:spChg>
        <pc:graphicFrameChg chg="mod modGraphic">
          <ac:chgData name="Yaghoobi, Hassan" userId="3e33afe7-62c8-4ade-8476-f73fe399f31e" providerId="ADAL" clId="{EF922A5C-9089-4FE6-90FD-4A0FFC1F94A9}" dt="2024-07-18T19:13:28.426" v="1543" actId="20577"/>
          <ac:graphicFrameMkLst>
            <pc:docMk/>
            <pc:sldMk cId="3991725134" sldId="2371"/>
            <ac:graphicFrameMk id="8" creationId="{901485C3-7EA0-4176-BFA3-161F957E49AF}"/>
          </ac:graphicFrameMkLst>
        </pc:graphicFrameChg>
      </pc:sldChg>
      <pc:sldChg chg="modSp mod">
        <pc:chgData name="Yaghoobi, Hassan" userId="3e33afe7-62c8-4ade-8476-f73fe399f31e" providerId="ADAL" clId="{EF922A5C-9089-4FE6-90FD-4A0FFC1F94A9}" dt="2024-07-18T19:09:54.016" v="1359" actId="1035"/>
        <pc:sldMkLst>
          <pc:docMk/>
          <pc:sldMk cId="3388319162" sldId="2382"/>
        </pc:sldMkLst>
        <pc:graphicFrameChg chg="mod modGraphic">
          <ac:chgData name="Yaghoobi, Hassan" userId="3e33afe7-62c8-4ade-8476-f73fe399f31e" providerId="ADAL" clId="{EF922A5C-9089-4FE6-90FD-4A0FFC1F94A9}" dt="2024-07-18T19:09:54.016" v="1359" actId="1035"/>
          <ac:graphicFrameMkLst>
            <pc:docMk/>
            <pc:sldMk cId="3388319162" sldId="2382"/>
            <ac:graphicFrameMk id="3" creationId="{90DC69CD-27A6-7774-EB16-B7CE47428731}"/>
          </ac:graphicFrameMkLst>
        </pc:graphicFrameChg>
        <pc:graphicFrameChg chg="mod modGraphic">
          <ac:chgData name="Yaghoobi, Hassan" userId="3e33afe7-62c8-4ade-8476-f73fe399f31e" providerId="ADAL" clId="{EF922A5C-9089-4FE6-90FD-4A0FFC1F94A9}" dt="2024-07-18T19:08:47.891" v="1352" actId="20577"/>
          <ac:graphicFrameMkLst>
            <pc:docMk/>
            <pc:sldMk cId="3388319162" sldId="2382"/>
            <ac:graphicFrameMk id="11" creationId="{F6EAF66F-161B-B541-707E-5DAB0B134D10}"/>
          </ac:graphicFrameMkLst>
        </pc:graphicFrameChg>
      </pc:sldChg>
      <pc:sldChg chg="modSp mod">
        <pc:chgData name="Yaghoobi, Hassan" userId="3e33afe7-62c8-4ade-8476-f73fe399f31e" providerId="ADAL" clId="{EF922A5C-9089-4FE6-90FD-4A0FFC1F94A9}" dt="2024-07-18T19:14:20.766" v="1551" actId="20577"/>
        <pc:sldMkLst>
          <pc:docMk/>
          <pc:sldMk cId="18834420" sldId="2393"/>
        </pc:sldMkLst>
        <pc:spChg chg="mod">
          <ac:chgData name="Yaghoobi, Hassan" userId="3e33afe7-62c8-4ade-8476-f73fe399f31e" providerId="ADAL" clId="{EF922A5C-9089-4FE6-90FD-4A0FFC1F94A9}" dt="2024-07-18T19:14:20.766" v="1551" actId="20577"/>
          <ac:spMkLst>
            <pc:docMk/>
            <pc:sldMk cId="18834420" sldId="2393"/>
            <ac:spMk id="5122" creationId="{00000000-0000-0000-0000-000000000000}"/>
          </ac:spMkLst>
        </pc:spChg>
      </pc:sldChg>
      <pc:sldChg chg="modSp mod">
        <pc:chgData name="Yaghoobi, Hassan" userId="3e33afe7-62c8-4ade-8476-f73fe399f31e" providerId="ADAL" clId="{EF922A5C-9089-4FE6-90FD-4A0FFC1F94A9}" dt="2024-07-18T17:38:57.404" v="629" actId="20577"/>
        <pc:sldMkLst>
          <pc:docMk/>
          <pc:sldMk cId="2037426273" sldId="2394"/>
        </pc:sldMkLst>
        <pc:spChg chg="mod">
          <ac:chgData name="Yaghoobi, Hassan" userId="3e33afe7-62c8-4ade-8476-f73fe399f31e" providerId="ADAL" clId="{EF922A5C-9089-4FE6-90FD-4A0FFC1F94A9}" dt="2024-07-18T17:38:57.404" v="629" actId="20577"/>
          <ac:spMkLst>
            <pc:docMk/>
            <pc:sldMk cId="2037426273" sldId="2394"/>
            <ac:spMk id="5122" creationId="{00000000-0000-0000-0000-000000000000}"/>
          </ac:spMkLst>
        </pc:spChg>
      </pc:sldChg>
      <pc:sldChg chg="modSp mod">
        <pc:chgData name="Yaghoobi, Hassan" userId="3e33afe7-62c8-4ade-8476-f73fe399f31e" providerId="ADAL" clId="{EF922A5C-9089-4FE6-90FD-4A0FFC1F94A9}" dt="2024-07-18T19:15:24.310" v="1557" actId="207"/>
        <pc:sldMkLst>
          <pc:docMk/>
          <pc:sldMk cId="2389685261" sldId="2395"/>
        </pc:sldMkLst>
        <pc:spChg chg="mod">
          <ac:chgData name="Yaghoobi, Hassan" userId="3e33afe7-62c8-4ade-8476-f73fe399f31e" providerId="ADAL" clId="{EF922A5C-9089-4FE6-90FD-4A0FFC1F94A9}" dt="2024-07-18T19:15:24.310" v="1557" actId="207"/>
          <ac:spMkLst>
            <pc:docMk/>
            <pc:sldMk cId="2389685261" sldId="2395"/>
            <ac:spMk id="6147" creationId="{00000000-0000-0000-0000-000000000000}"/>
          </ac:spMkLst>
        </pc:spChg>
      </pc:sldChg>
      <pc:sldChg chg="addSp delSp modSp new mod chgLayout">
        <pc:chgData name="Yaghoobi, Hassan" userId="3e33afe7-62c8-4ade-8476-f73fe399f31e" providerId="ADAL" clId="{EF922A5C-9089-4FE6-90FD-4A0FFC1F94A9}" dt="2024-07-18T19:15:08.606" v="1556" actId="20577"/>
        <pc:sldMkLst>
          <pc:docMk/>
          <pc:sldMk cId="4287768803" sldId="2396"/>
        </pc:sldMkLst>
        <pc:spChg chg="mod ord">
          <ac:chgData name="Yaghoobi, Hassan" userId="3e33afe7-62c8-4ade-8476-f73fe399f31e" providerId="ADAL" clId="{EF922A5C-9089-4FE6-90FD-4A0FFC1F94A9}" dt="2024-07-18T18:17:48.387" v="1123" actId="20577"/>
          <ac:spMkLst>
            <pc:docMk/>
            <pc:sldMk cId="4287768803" sldId="2396"/>
            <ac:spMk id="2" creationId="{27C62A7F-BAEE-26CA-B8EB-27E2D6ABF99B}"/>
          </ac:spMkLst>
        </pc:spChg>
        <pc:spChg chg="add del">
          <ac:chgData name="Yaghoobi, Hassan" userId="3e33afe7-62c8-4ade-8476-f73fe399f31e" providerId="ADAL" clId="{EF922A5C-9089-4FE6-90FD-4A0FFC1F94A9}" dt="2024-07-18T17:47:18.912" v="633"/>
          <ac:spMkLst>
            <pc:docMk/>
            <pc:sldMk cId="4287768803" sldId="2396"/>
            <ac:spMk id="3" creationId="{F942A87D-E79A-A8A8-D368-4404D3732EF4}"/>
          </ac:spMkLst>
        </pc:spChg>
        <pc:spChg chg="mod ord">
          <ac:chgData name="Yaghoobi, Hassan" userId="3e33afe7-62c8-4ade-8476-f73fe399f31e" providerId="ADAL" clId="{EF922A5C-9089-4FE6-90FD-4A0FFC1F94A9}" dt="2024-07-18T18:04:13.435" v="681" actId="700"/>
          <ac:spMkLst>
            <pc:docMk/>
            <pc:sldMk cId="4287768803" sldId="2396"/>
            <ac:spMk id="4" creationId="{BF28CA57-6524-2A6F-443E-1B151CDFA661}"/>
          </ac:spMkLst>
        </pc:spChg>
        <pc:spChg chg="mod ord">
          <ac:chgData name="Yaghoobi, Hassan" userId="3e33afe7-62c8-4ade-8476-f73fe399f31e" providerId="ADAL" clId="{EF922A5C-9089-4FE6-90FD-4A0FFC1F94A9}" dt="2024-07-18T18:04:13.435" v="681" actId="700"/>
          <ac:spMkLst>
            <pc:docMk/>
            <pc:sldMk cId="4287768803" sldId="2396"/>
            <ac:spMk id="5" creationId="{BD834258-E9FD-401C-7766-8E158D705972}"/>
          </ac:spMkLst>
        </pc:spChg>
        <pc:spChg chg="mod ord">
          <ac:chgData name="Yaghoobi, Hassan" userId="3e33afe7-62c8-4ade-8476-f73fe399f31e" providerId="ADAL" clId="{EF922A5C-9089-4FE6-90FD-4A0FFC1F94A9}" dt="2024-07-18T18:04:13.435" v="681" actId="700"/>
          <ac:spMkLst>
            <pc:docMk/>
            <pc:sldMk cId="4287768803" sldId="2396"/>
            <ac:spMk id="6" creationId="{7D996319-FA4C-CE78-2ADB-89ABE9D9DFBD}"/>
          </ac:spMkLst>
        </pc:spChg>
        <pc:spChg chg="add mod">
          <ac:chgData name="Yaghoobi, Hassan" userId="3e33afe7-62c8-4ade-8476-f73fe399f31e" providerId="ADAL" clId="{EF922A5C-9089-4FE6-90FD-4A0FFC1F94A9}" dt="2024-07-18T17:47:09.958" v="632"/>
          <ac:spMkLst>
            <pc:docMk/>
            <pc:sldMk cId="4287768803" sldId="2396"/>
            <ac:spMk id="8" creationId="{25A33936-2802-30A8-42FF-2A128D23750E}"/>
          </ac:spMkLst>
        </pc:spChg>
        <pc:spChg chg="add del mod">
          <ac:chgData name="Yaghoobi, Hassan" userId="3e33afe7-62c8-4ade-8476-f73fe399f31e" providerId="ADAL" clId="{EF922A5C-9089-4FE6-90FD-4A0FFC1F94A9}" dt="2024-07-18T18:04:41.409" v="688" actId="478"/>
          <ac:spMkLst>
            <pc:docMk/>
            <pc:sldMk cId="4287768803" sldId="2396"/>
            <ac:spMk id="10" creationId="{06AC35B2-E510-B7B5-3D5A-25D6DCEB3F96}"/>
          </ac:spMkLst>
        </pc:spChg>
        <pc:spChg chg="add mod">
          <ac:chgData name="Yaghoobi, Hassan" userId="3e33afe7-62c8-4ade-8476-f73fe399f31e" providerId="ADAL" clId="{EF922A5C-9089-4FE6-90FD-4A0FFC1F94A9}" dt="2024-07-18T17:47:43.743" v="640" actId="21"/>
          <ac:spMkLst>
            <pc:docMk/>
            <pc:sldMk cId="4287768803" sldId="2396"/>
            <ac:spMk id="11" creationId="{78AFC91D-CF2F-44D9-0C52-8960D890C113}"/>
          </ac:spMkLst>
        </pc:spChg>
        <pc:spChg chg="add mod">
          <ac:chgData name="Yaghoobi, Hassan" userId="3e33afe7-62c8-4ade-8476-f73fe399f31e" providerId="ADAL" clId="{EF922A5C-9089-4FE6-90FD-4A0FFC1F94A9}" dt="2024-07-18T19:15:08.606" v="1556" actId="20577"/>
          <ac:spMkLst>
            <pc:docMk/>
            <pc:sldMk cId="4287768803" sldId="2396"/>
            <ac:spMk id="13" creationId="{D70D9C45-DA61-B421-2FE2-5FFE3D86BA5C}"/>
          </ac:spMkLst>
        </pc:spChg>
        <pc:spChg chg="add mod">
          <ac:chgData name="Yaghoobi, Hassan" userId="3e33afe7-62c8-4ade-8476-f73fe399f31e" providerId="ADAL" clId="{EF922A5C-9089-4FE6-90FD-4A0FFC1F94A9}" dt="2024-07-18T19:14:53.076" v="1552" actId="1076"/>
          <ac:spMkLst>
            <pc:docMk/>
            <pc:sldMk cId="4287768803" sldId="2396"/>
            <ac:spMk id="15" creationId="{83EE487A-968D-9B56-EA1E-A4328E0707B7}"/>
          </ac:spMkLst>
        </pc:spChg>
        <pc:graphicFrameChg chg="add mod">
          <ac:chgData name="Yaghoobi, Hassan" userId="3e33afe7-62c8-4ade-8476-f73fe399f31e" providerId="ADAL" clId="{EF922A5C-9089-4FE6-90FD-4A0FFC1F94A9}" dt="2024-07-18T17:47:09.958" v="632"/>
          <ac:graphicFrameMkLst>
            <pc:docMk/>
            <pc:sldMk cId="4287768803" sldId="2396"/>
            <ac:graphicFrameMk id="7" creationId="{497209FD-AF31-E110-9AE2-4896BA33FB88}"/>
          </ac:graphicFrameMkLst>
        </pc:graphicFrameChg>
        <pc:graphicFrameChg chg="add del mod ord modGraphic">
          <ac:chgData name="Yaghoobi, Hassan" userId="3e33afe7-62c8-4ade-8476-f73fe399f31e" providerId="ADAL" clId="{EF922A5C-9089-4FE6-90FD-4A0FFC1F94A9}" dt="2024-07-18T18:04:21.810" v="682" actId="478"/>
          <ac:graphicFrameMkLst>
            <pc:docMk/>
            <pc:sldMk cId="4287768803" sldId="2396"/>
            <ac:graphicFrameMk id="9" creationId="{F14876E7-7AB3-ABAA-7CF3-1F95BE46C572}"/>
          </ac:graphicFrameMkLst>
        </pc:graphicFrameChg>
        <pc:graphicFrameChg chg="add mod modGraphic">
          <ac:chgData name="Yaghoobi, Hassan" userId="3e33afe7-62c8-4ade-8476-f73fe399f31e" providerId="ADAL" clId="{EF922A5C-9089-4FE6-90FD-4A0FFC1F94A9}" dt="2024-07-18T19:14:53.076" v="1552" actId="1076"/>
          <ac:graphicFrameMkLst>
            <pc:docMk/>
            <pc:sldMk cId="4287768803" sldId="2396"/>
            <ac:graphicFrameMk id="14" creationId="{5E26A8EB-C73E-C0A8-997C-7D2020B146B0}"/>
          </ac:graphicFrameMkLst>
        </pc:graphicFrameChg>
      </pc:sldChg>
      <pc:sldChg chg="delSp modSp add mod">
        <pc:chgData name="Yaghoobi, Hassan" userId="3e33afe7-62c8-4ade-8476-f73fe399f31e" providerId="ADAL" clId="{EF922A5C-9089-4FE6-90FD-4A0FFC1F94A9}" dt="2024-07-18T18:29:08.816" v="1331" actId="1076"/>
        <pc:sldMkLst>
          <pc:docMk/>
          <pc:sldMk cId="2694106978" sldId="2397"/>
        </pc:sldMkLst>
        <pc:spChg chg="mod">
          <ac:chgData name="Yaghoobi, Hassan" userId="3e33afe7-62c8-4ade-8476-f73fe399f31e" providerId="ADAL" clId="{EF922A5C-9089-4FE6-90FD-4A0FFC1F94A9}" dt="2024-07-18T18:25:57.112" v="1275" actId="1076"/>
          <ac:spMkLst>
            <pc:docMk/>
            <pc:sldMk cId="2694106978" sldId="2397"/>
            <ac:spMk id="2" creationId="{27C62A7F-BAEE-26CA-B8EB-27E2D6ABF99B}"/>
          </ac:spMkLst>
        </pc:spChg>
        <pc:spChg chg="mod">
          <ac:chgData name="Yaghoobi, Hassan" userId="3e33afe7-62c8-4ade-8476-f73fe399f31e" providerId="ADAL" clId="{EF922A5C-9089-4FE6-90FD-4A0FFC1F94A9}" dt="2024-07-18T18:29:08.816" v="1331" actId="1076"/>
          <ac:spMkLst>
            <pc:docMk/>
            <pc:sldMk cId="2694106978" sldId="2397"/>
            <ac:spMk id="13" creationId="{D70D9C45-DA61-B421-2FE2-5FFE3D86BA5C}"/>
          </ac:spMkLst>
        </pc:spChg>
        <pc:spChg chg="del">
          <ac:chgData name="Yaghoobi, Hassan" userId="3e33afe7-62c8-4ade-8476-f73fe399f31e" providerId="ADAL" clId="{EF922A5C-9089-4FE6-90FD-4A0FFC1F94A9}" dt="2024-07-18T18:23:37.466" v="1249" actId="478"/>
          <ac:spMkLst>
            <pc:docMk/>
            <pc:sldMk cId="2694106978" sldId="2397"/>
            <ac:spMk id="15" creationId="{83EE487A-968D-9B56-EA1E-A4328E0707B7}"/>
          </ac:spMkLst>
        </pc:spChg>
        <pc:graphicFrameChg chg="del">
          <ac:chgData name="Yaghoobi, Hassan" userId="3e33afe7-62c8-4ade-8476-f73fe399f31e" providerId="ADAL" clId="{EF922A5C-9089-4FE6-90FD-4A0FFC1F94A9}" dt="2024-07-18T18:23:37.466" v="1249" actId="478"/>
          <ac:graphicFrameMkLst>
            <pc:docMk/>
            <pc:sldMk cId="2694106978" sldId="2397"/>
            <ac:graphicFrameMk id="14" creationId="{5E26A8EB-C73E-C0A8-997C-7D2020B146B0}"/>
          </ac:graphicFrameMkLst>
        </pc:graphicFrameChg>
      </pc:sldChg>
      <pc:sldMasterChg chg="modSp mod">
        <pc:chgData name="Yaghoobi, Hassan" userId="3e33afe7-62c8-4ade-8476-f73fe399f31e" providerId="ADAL" clId="{EF922A5C-9089-4FE6-90FD-4A0FFC1F94A9}" dt="2024-07-18T17:27:24.250" v="1" actId="20577"/>
        <pc:sldMasterMkLst>
          <pc:docMk/>
          <pc:sldMasterMk cId="0" sldId="2147483648"/>
        </pc:sldMasterMkLst>
        <pc:spChg chg="mod">
          <ac:chgData name="Yaghoobi, Hassan" userId="3e33afe7-62c8-4ade-8476-f73fe399f31e" providerId="ADAL" clId="{EF922A5C-9089-4FE6-90FD-4A0FFC1F94A9}" dt="2024-07-18T17:27:24.250" v="1" actId="20577"/>
          <ac:spMkLst>
            <pc:docMk/>
            <pc:sldMasterMk cId="0" sldId="2147483648"/>
            <ac:spMk id="10" creationId="{00000000-0000-0000-0000-000000000000}"/>
          </ac:spMkLst>
        </pc:spChg>
      </pc:sldMasterChg>
    </pc:docChg>
  </pc:docChgLst>
  <pc:docChgLst>
    <pc:chgData name="Yaghoobi, Hassan" userId="3e33afe7-62c8-4ade-8476-f73fe399f31e" providerId="ADAL" clId="{C649C3B4-24E7-499E-BABF-2E61DAA9D074}"/>
    <pc:docChg chg="undo custSel addSld delSld modSld sldOrd modMainMaster">
      <pc:chgData name="Yaghoobi, Hassan" userId="3e33afe7-62c8-4ade-8476-f73fe399f31e" providerId="ADAL" clId="{C649C3B4-24E7-499E-BABF-2E61DAA9D074}" dt="2024-07-18T06:19:58.241" v="1487" actId="11"/>
      <pc:docMkLst>
        <pc:docMk/>
      </pc:docMkLst>
      <pc:sldChg chg="modSp mod">
        <pc:chgData name="Yaghoobi, Hassan" userId="3e33afe7-62c8-4ade-8476-f73fe399f31e" providerId="ADAL" clId="{C649C3B4-24E7-499E-BABF-2E61DAA9D074}" dt="2024-07-17T14:58:30.010" v="774" actId="20577"/>
        <pc:sldMkLst>
          <pc:docMk/>
          <pc:sldMk cId="0" sldId="256"/>
        </pc:sldMkLst>
        <pc:spChg chg="mod">
          <ac:chgData name="Yaghoobi, Hassan" userId="3e33afe7-62c8-4ade-8476-f73fe399f31e" providerId="ADAL" clId="{C649C3B4-24E7-499E-BABF-2E61DAA9D074}" dt="2024-07-17T14:57:04.917" v="745" actId="20577"/>
          <ac:spMkLst>
            <pc:docMk/>
            <pc:sldMk cId="0" sldId="256"/>
            <ac:spMk id="6" creationId="{00000000-0000-0000-0000-000000000000}"/>
          </ac:spMkLst>
        </pc:spChg>
        <pc:spChg chg="mod">
          <ac:chgData name="Yaghoobi, Hassan" userId="3e33afe7-62c8-4ade-8476-f73fe399f31e" providerId="ADAL" clId="{C649C3B4-24E7-499E-BABF-2E61DAA9D074}" dt="2024-07-17T14:58:30.010" v="774" actId="20577"/>
          <ac:spMkLst>
            <pc:docMk/>
            <pc:sldMk cId="0" sldId="256"/>
            <ac:spMk id="3074" creationId="{00000000-0000-0000-0000-000000000000}"/>
          </ac:spMkLst>
        </pc:spChg>
      </pc:sldChg>
      <pc:sldChg chg="modSp mod">
        <pc:chgData name="Yaghoobi, Hassan" userId="3e33afe7-62c8-4ade-8476-f73fe399f31e" providerId="ADAL" clId="{C649C3B4-24E7-499E-BABF-2E61DAA9D074}" dt="2024-07-17T14:58:37.386" v="776" actId="20577"/>
        <pc:sldMkLst>
          <pc:docMk/>
          <pc:sldMk cId="0" sldId="257"/>
        </pc:sldMkLst>
        <pc:spChg chg="mod">
          <ac:chgData name="Yaghoobi, Hassan" userId="3e33afe7-62c8-4ade-8476-f73fe399f31e" providerId="ADAL" clId="{C649C3B4-24E7-499E-BABF-2E61DAA9D074}" dt="2024-07-17T14:57:32.809" v="747" actId="313"/>
          <ac:spMkLst>
            <pc:docMk/>
            <pc:sldMk cId="0" sldId="257"/>
            <ac:spMk id="4" creationId="{00000000-0000-0000-0000-000000000000}"/>
          </ac:spMkLst>
        </pc:spChg>
        <pc:spChg chg="mod">
          <ac:chgData name="Yaghoobi, Hassan" userId="3e33afe7-62c8-4ade-8476-f73fe399f31e" providerId="ADAL" clId="{C649C3B4-24E7-499E-BABF-2E61DAA9D074}" dt="2024-07-17T14:58:37.386" v="776" actId="20577"/>
          <ac:spMkLst>
            <pc:docMk/>
            <pc:sldMk cId="0" sldId="257"/>
            <ac:spMk id="4098" creationId="{00000000-0000-0000-0000-000000000000}"/>
          </ac:spMkLst>
        </pc:spChg>
      </pc:sldChg>
      <pc:sldChg chg="modSp mod">
        <pc:chgData name="Yaghoobi, Hassan" userId="3e33afe7-62c8-4ade-8476-f73fe399f31e" providerId="ADAL" clId="{C649C3B4-24E7-499E-BABF-2E61DAA9D074}" dt="2024-07-17T17:26:29.204" v="856" actId="207"/>
        <pc:sldMkLst>
          <pc:docMk/>
          <pc:sldMk cId="0" sldId="261"/>
        </pc:sldMkLst>
        <pc:spChg chg="mod">
          <ac:chgData name="Yaghoobi, Hassan" userId="3e33afe7-62c8-4ade-8476-f73fe399f31e" providerId="ADAL" clId="{C649C3B4-24E7-499E-BABF-2E61DAA9D074}" dt="2024-07-17T14:57:48.410" v="755" actId="313"/>
          <ac:spMkLst>
            <pc:docMk/>
            <pc:sldMk cId="0" sldId="261"/>
            <ac:spMk id="7" creationId="{00000000-0000-0000-0000-000000000000}"/>
          </ac:spMkLst>
        </pc:spChg>
        <pc:spChg chg="mod">
          <ac:chgData name="Yaghoobi, Hassan" userId="3e33afe7-62c8-4ade-8476-f73fe399f31e" providerId="ADAL" clId="{C649C3B4-24E7-499E-BABF-2E61DAA9D074}" dt="2024-07-17T17:26:29.204" v="856" actId="207"/>
          <ac:spMkLst>
            <pc:docMk/>
            <pc:sldMk cId="0" sldId="261"/>
            <ac:spMk id="5122" creationId="{00000000-0000-0000-0000-000000000000}"/>
          </ac:spMkLst>
        </pc:spChg>
      </pc:sldChg>
      <pc:sldChg chg="modSp mod">
        <pc:chgData name="Yaghoobi, Hassan" userId="3e33afe7-62c8-4ade-8476-f73fe399f31e" providerId="ADAL" clId="{C649C3B4-24E7-499E-BABF-2E61DAA9D074}" dt="2024-07-17T15:01:02.003" v="778" actId="207"/>
        <pc:sldMkLst>
          <pc:docMk/>
          <pc:sldMk cId="0" sldId="262"/>
        </pc:sldMkLst>
        <pc:spChg chg="mod">
          <ac:chgData name="Yaghoobi, Hassan" userId="3e33afe7-62c8-4ade-8476-f73fe399f31e" providerId="ADAL" clId="{C649C3B4-24E7-499E-BABF-2E61DAA9D074}" dt="2024-07-17T15:01:02.003" v="778" actId="207"/>
          <ac:spMkLst>
            <pc:docMk/>
            <pc:sldMk cId="0" sldId="262"/>
            <ac:spMk id="9218" creationId="{00000000-0000-0000-0000-000000000000}"/>
          </ac:spMkLst>
        </pc:spChg>
      </pc:sldChg>
      <pc:sldChg chg="modSp mod">
        <pc:chgData name="Yaghoobi, Hassan" userId="3e33afe7-62c8-4ade-8476-f73fe399f31e" providerId="ADAL" clId="{C649C3B4-24E7-499E-BABF-2E61DAA9D074}" dt="2024-07-17T14:57:33.721" v="748" actId="313"/>
        <pc:sldMkLst>
          <pc:docMk/>
          <pc:sldMk cId="3512326192" sldId="265"/>
        </pc:sldMkLst>
        <pc:spChg chg="mod">
          <ac:chgData name="Yaghoobi, Hassan" userId="3e33afe7-62c8-4ade-8476-f73fe399f31e" providerId="ADAL" clId="{C649C3B4-24E7-499E-BABF-2E61DAA9D074}" dt="2024-07-17T14:57:33.721" v="748" actId="313"/>
          <ac:spMkLst>
            <pc:docMk/>
            <pc:sldMk cId="3512326192" sldId="265"/>
            <ac:spMk id="2" creationId="{00000000-0000-0000-0000-000000000000}"/>
          </ac:spMkLst>
        </pc:spChg>
      </pc:sldChg>
      <pc:sldChg chg="modSp mod">
        <pc:chgData name="Yaghoobi, Hassan" userId="3e33afe7-62c8-4ade-8476-f73fe399f31e" providerId="ADAL" clId="{C649C3B4-24E7-499E-BABF-2E61DAA9D074}" dt="2024-07-17T17:31:11.619" v="1132" actId="11"/>
        <pc:sldMkLst>
          <pc:docMk/>
          <pc:sldMk cId="2555810336" sldId="266"/>
        </pc:sldMkLst>
        <pc:spChg chg="mod">
          <ac:chgData name="Yaghoobi, Hassan" userId="3e33afe7-62c8-4ade-8476-f73fe399f31e" providerId="ADAL" clId="{C649C3B4-24E7-499E-BABF-2E61DAA9D074}" dt="2024-07-17T14:57:45.196" v="753" actId="313"/>
          <ac:spMkLst>
            <pc:docMk/>
            <pc:sldMk cId="2555810336" sldId="266"/>
            <ac:spMk id="2" creationId="{00000000-0000-0000-0000-000000000000}"/>
          </ac:spMkLst>
        </pc:spChg>
        <pc:spChg chg="mod">
          <ac:chgData name="Yaghoobi, Hassan" userId="3e33afe7-62c8-4ade-8476-f73fe399f31e" providerId="ADAL" clId="{C649C3B4-24E7-499E-BABF-2E61DAA9D074}" dt="2024-07-17T17:31:11.619" v="1132" actId="11"/>
          <ac:spMkLst>
            <pc:docMk/>
            <pc:sldMk cId="2555810336" sldId="266"/>
            <ac:spMk id="20483" creationId="{00000000-0000-0000-0000-000000000000}"/>
          </ac:spMkLst>
        </pc:spChg>
      </pc:sldChg>
      <pc:sldChg chg="modSp mod">
        <pc:chgData name="Yaghoobi, Hassan" userId="3e33afe7-62c8-4ade-8476-f73fe399f31e" providerId="ADAL" clId="{C649C3B4-24E7-499E-BABF-2E61DAA9D074}" dt="2024-07-17T14:57:35.314" v="750" actId="313"/>
        <pc:sldMkLst>
          <pc:docMk/>
          <pc:sldMk cId="1268977485" sldId="268"/>
        </pc:sldMkLst>
        <pc:spChg chg="mod">
          <ac:chgData name="Yaghoobi, Hassan" userId="3e33afe7-62c8-4ade-8476-f73fe399f31e" providerId="ADAL" clId="{C649C3B4-24E7-499E-BABF-2E61DAA9D074}" dt="2024-07-17T14:57:35.314" v="750" actId="313"/>
          <ac:spMkLst>
            <pc:docMk/>
            <pc:sldMk cId="1268977485" sldId="268"/>
            <ac:spMk id="2" creationId="{00000000-0000-0000-0000-000000000000}"/>
          </ac:spMkLst>
        </pc:spChg>
      </pc:sldChg>
      <pc:sldChg chg="modSp mod">
        <pc:chgData name="Yaghoobi, Hassan" userId="3e33afe7-62c8-4ade-8476-f73fe399f31e" providerId="ADAL" clId="{C649C3B4-24E7-499E-BABF-2E61DAA9D074}" dt="2024-07-17T14:57:36.174" v="751" actId="313"/>
        <pc:sldMkLst>
          <pc:docMk/>
          <pc:sldMk cId="1943740662" sldId="280"/>
        </pc:sldMkLst>
        <pc:spChg chg="mod">
          <ac:chgData name="Yaghoobi, Hassan" userId="3e33afe7-62c8-4ade-8476-f73fe399f31e" providerId="ADAL" clId="{C649C3B4-24E7-499E-BABF-2E61DAA9D074}" dt="2024-07-17T14:57:36.174" v="751" actId="313"/>
          <ac:spMkLst>
            <pc:docMk/>
            <pc:sldMk cId="1943740662" sldId="280"/>
            <ac:spMk id="5" creationId="{00000000-0000-0000-0000-000000000000}"/>
          </ac:spMkLst>
        </pc:spChg>
      </pc:sldChg>
      <pc:sldChg chg="modSp mod">
        <pc:chgData name="Yaghoobi, Hassan" userId="3e33afe7-62c8-4ade-8476-f73fe399f31e" providerId="ADAL" clId="{C649C3B4-24E7-499E-BABF-2E61DAA9D074}" dt="2024-07-18T06:19:58.241" v="1487" actId="11"/>
        <pc:sldMkLst>
          <pc:docMk/>
          <pc:sldMk cId="38427134" sldId="365"/>
        </pc:sldMkLst>
        <pc:spChg chg="mod">
          <ac:chgData name="Yaghoobi, Hassan" userId="3e33afe7-62c8-4ade-8476-f73fe399f31e" providerId="ADAL" clId="{C649C3B4-24E7-499E-BABF-2E61DAA9D074}" dt="2024-07-18T06:19:58.241" v="1487" actId="11"/>
          <ac:spMkLst>
            <pc:docMk/>
            <pc:sldMk cId="38427134" sldId="365"/>
            <ac:spMk id="2" creationId="{00000000-0000-0000-0000-000000000000}"/>
          </ac:spMkLst>
        </pc:spChg>
        <pc:spChg chg="mod">
          <ac:chgData name="Yaghoobi, Hassan" userId="3e33afe7-62c8-4ade-8476-f73fe399f31e" providerId="ADAL" clId="{C649C3B4-24E7-499E-BABF-2E61DAA9D074}" dt="2024-07-17T14:58:01.512" v="760" actId="313"/>
          <ac:spMkLst>
            <pc:docMk/>
            <pc:sldMk cId="38427134" sldId="365"/>
            <ac:spMk id="4" creationId="{00000000-0000-0000-0000-000000000000}"/>
          </ac:spMkLst>
        </pc:spChg>
      </pc:sldChg>
      <pc:sldChg chg="modSp mod">
        <pc:chgData name="Yaghoobi, Hassan" userId="3e33afe7-62c8-4ade-8476-f73fe399f31e" providerId="ADAL" clId="{C649C3B4-24E7-499E-BABF-2E61DAA9D074}" dt="2024-07-17T14:57:34.452" v="749" actId="313"/>
        <pc:sldMkLst>
          <pc:docMk/>
          <pc:sldMk cId="18803189" sldId="368"/>
        </pc:sldMkLst>
        <pc:spChg chg="mod">
          <ac:chgData name="Yaghoobi, Hassan" userId="3e33afe7-62c8-4ade-8476-f73fe399f31e" providerId="ADAL" clId="{C649C3B4-24E7-499E-BABF-2E61DAA9D074}" dt="2024-07-17T14:57:34.452" v="749" actId="313"/>
          <ac:spMkLst>
            <pc:docMk/>
            <pc:sldMk cId="18803189" sldId="368"/>
            <ac:spMk id="3" creationId="{4DEDC840-3D08-462E-8EE4-982DE5C72FFD}"/>
          </ac:spMkLst>
        </pc:spChg>
      </pc:sldChg>
      <pc:sldChg chg="modSp del mod ord">
        <pc:chgData name="Yaghoobi, Hassan" userId="3e33afe7-62c8-4ade-8476-f73fe399f31e" providerId="ADAL" clId="{C649C3B4-24E7-499E-BABF-2E61DAA9D074}" dt="2024-07-17T20:09:40.791" v="1140" actId="2696"/>
        <pc:sldMkLst>
          <pc:docMk/>
          <pc:sldMk cId="81732721" sldId="369"/>
        </pc:sldMkLst>
        <pc:spChg chg="mod">
          <ac:chgData name="Yaghoobi, Hassan" userId="3e33afe7-62c8-4ade-8476-f73fe399f31e" providerId="ADAL" clId="{C649C3B4-24E7-499E-BABF-2E61DAA9D074}" dt="2024-07-17T14:57:59.159" v="758" actId="313"/>
          <ac:spMkLst>
            <pc:docMk/>
            <pc:sldMk cId="81732721" sldId="369"/>
            <ac:spMk id="4" creationId="{00000000-0000-0000-0000-000000000000}"/>
          </ac:spMkLst>
        </pc:spChg>
        <pc:spChg chg="mod">
          <ac:chgData name="Yaghoobi, Hassan" userId="3e33afe7-62c8-4ade-8476-f73fe399f31e" providerId="ADAL" clId="{C649C3B4-24E7-499E-BABF-2E61DAA9D074}" dt="2024-07-17T17:31:26.022" v="1134" actId="5793"/>
          <ac:spMkLst>
            <pc:docMk/>
            <pc:sldMk cId="81732721" sldId="369"/>
            <ac:spMk id="6146" creationId="{00000000-0000-0000-0000-000000000000}"/>
          </ac:spMkLst>
        </pc:spChg>
        <pc:spChg chg="mod">
          <ac:chgData name="Yaghoobi, Hassan" userId="3e33afe7-62c8-4ade-8476-f73fe399f31e" providerId="ADAL" clId="{C649C3B4-24E7-499E-BABF-2E61DAA9D074}" dt="2024-07-17T17:31:39.415" v="1139" actId="20577"/>
          <ac:spMkLst>
            <pc:docMk/>
            <pc:sldMk cId="81732721" sldId="369"/>
            <ac:spMk id="6147" creationId="{00000000-0000-0000-0000-000000000000}"/>
          </ac:spMkLst>
        </pc:spChg>
      </pc:sldChg>
      <pc:sldChg chg="modSp mod">
        <pc:chgData name="Yaghoobi, Hassan" userId="3e33afe7-62c8-4ade-8476-f73fe399f31e" providerId="ADAL" clId="{C649C3B4-24E7-499E-BABF-2E61DAA9D074}" dt="2024-07-17T15:05:23.967" v="845" actId="20577"/>
        <pc:sldMkLst>
          <pc:docMk/>
          <pc:sldMk cId="3880020426" sldId="370"/>
        </pc:sldMkLst>
        <pc:spChg chg="mod">
          <ac:chgData name="Yaghoobi, Hassan" userId="3e33afe7-62c8-4ade-8476-f73fe399f31e" providerId="ADAL" clId="{C649C3B4-24E7-499E-BABF-2E61DAA9D074}" dt="2024-07-17T14:57:46.766" v="754" actId="313"/>
          <ac:spMkLst>
            <pc:docMk/>
            <pc:sldMk cId="3880020426" sldId="370"/>
            <ac:spMk id="2" creationId="{00000000-0000-0000-0000-000000000000}"/>
          </ac:spMkLst>
        </pc:spChg>
        <pc:spChg chg="mod">
          <ac:chgData name="Yaghoobi, Hassan" userId="3e33afe7-62c8-4ade-8476-f73fe399f31e" providerId="ADAL" clId="{C649C3B4-24E7-499E-BABF-2E61DAA9D074}" dt="2024-07-17T15:05:23.967" v="845" actId="20577"/>
          <ac:spMkLst>
            <pc:docMk/>
            <pc:sldMk cId="3880020426" sldId="370"/>
            <ac:spMk id="18435" creationId="{00000000-0000-0000-0000-000000000000}"/>
          </ac:spMkLst>
        </pc:spChg>
      </pc:sldChg>
      <pc:sldChg chg="modSp mod">
        <pc:chgData name="Yaghoobi, Hassan" userId="3e33afe7-62c8-4ade-8476-f73fe399f31e" providerId="ADAL" clId="{C649C3B4-24E7-499E-BABF-2E61DAA9D074}" dt="2024-07-17T14:58:02.496" v="761" actId="313"/>
        <pc:sldMkLst>
          <pc:docMk/>
          <pc:sldMk cId="1387349771" sldId="375"/>
        </pc:sldMkLst>
        <pc:spChg chg="mod">
          <ac:chgData name="Yaghoobi, Hassan" userId="3e33afe7-62c8-4ade-8476-f73fe399f31e" providerId="ADAL" clId="{C649C3B4-24E7-499E-BABF-2E61DAA9D074}" dt="2024-07-17T14:58:02.496" v="761" actId="313"/>
          <ac:spMkLst>
            <pc:docMk/>
            <pc:sldMk cId="1387349771" sldId="375"/>
            <ac:spMk id="6" creationId="{4CBB3FAD-636E-4617-858C-2B4E4B8404EE}"/>
          </ac:spMkLst>
        </pc:spChg>
      </pc:sldChg>
      <pc:sldChg chg="modSp mod">
        <pc:chgData name="Yaghoobi, Hassan" userId="3e33afe7-62c8-4ade-8476-f73fe399f31e" providerId="ADAL" clId="{C649C3B4-24E7-499E-BABF-2E61DAA9D074}" dt="2024-07-18T06:16:44.535" v="1447" actId="255"/>
        <pc:sldMkLst>
          <pc:docMk/>
          <pc:sldMk cId="3407253792" sldId="2368"/>
        </pc:sldMkLst>
        <pc:spChg chg="mod">
          <ac:chgData name="Yaghoobi, Hassan" userId="3e33afe7-62c8-4ade-8476-f73fe399f31e" providerId="ADAL" clId="{C649C3B4-24E7-499E-BABF-2E61DAA9D074}" dt="2024-07-17T14:58:00.430" v="759" actId="313"/>
          <ac:spMkLst>
            <pc:docMk/>
            <pc:sldMk cId="3407253792" sldId="2368"/>
            <ac:spMk id="4" creationId="{00000000-0000-0000-0000-000000000000}"/>
          </ac:spMkLst>
        </pc:spChg>
        <pc:spChg chg="mod">
          <ac:chgData name="Yaghoobi, Hassan" userId="3e33afe7-62c8-4ade-8476-f73fe399f31e" providerId="ADAL" clId="{C649C3B4-24E7-499E-BABF-2E61DAA9D074}" dt="2024-07-18T06:16:44.535" v="1447" actId="255"/>
          <ac:spMkLst>
            <pc:docMk/>
            <pc:sldMk cId="3407253792" sldId="2368"/>
            <ac:spMk id="6147" creationId="{00000000-0000-0000-0000-000000000000}"/>
          </ac:spMkLst>
        </pc:spChg>
      </pc:sldChg>
      <pc:sldChg chg="modSp mod">
        <pc:chgData name="Yaghoobi, Hassan" userId="3e33afe7-62c8-4ade-8476-f73fe399f31e" providerId="ADAL" clId="{C649C3B4-24E7-499E-BABF-2E61DAA9D074}" dt="2024-07-18T06:14:30.519" v="1408" actId="207"/>
        <pc:sldMkLst>
          <pc:docMk/>
          <pc:sldMk cId="3991725134" sldId="2371"/>
        </pc:sldMkLst>
        <pc:spChg chg="mod">
          <ac:chgData name="Yaghoobi, Hassan" userId="3e33afe7-62c8-4ade-8476-f73fe399f31e" providerId="ADAL" clId="{C649C3B4-24E7-499E-BABF-2E61DAA9D074}" dt="2024-07-17T20:10:12.136" v="1144" actId="313"/>
          <ac:spMkLst>
            <pc:docMk/>
            <pc:sldMk cId="3991725134" sldId="2371"/>
            <ac:spMk id="4" creationId="{00000000-0000-0000-0000-000000000000}"/>
          </ac:spMkLst>
        </pc:spChg>
        <pc:spChg chg="mod">
          <ac:chgData name="Yaghoobi, Hassan" userId="3e33afe7-62c8-4ade-8476-f73fe399f31e" providerId="ADAL" clId="{C649C3B4-24E7-499E-BABF-2E61DAA9D074}" dt="2024-07-18T06:13:35.828" v="1366" actId="20577"/>
          <ac:spMkLst>
            <pc:docMk/>
            <pc:sldMk cId="3991725134" sldId="2371"/>
            <ac:spMk id="6146" creationId="{00000000-0000-0000-0000-000000000000}"/>
          </ac:spMkLst>
        </pc:spChg>
        <pc:graphicFrameChg chg="mod modGraphic">
          <ac:chgData name="Yaghoobi, Hassan" userId="3e33afe7-62c8-4ade-8476-f73fe399f31e" providerId="ADAL" clId="{C649C3B4-24E7-499E-BABF-2E61DAA9D074}" dt="2024-07-18T06:14:30.519" v="1408" actId="207"/>
          <ac:graphicFrameMkLst>
            <pc:docMk/>
            <pc:sldMk cId="3991725134" sldId="2371"/>
            <ac:graphicFrameMk id="8" creationId="{901485C3-7EA0-4176-BFA3-161F957E49AF}"/>
          </ac:graphicFrameMkLst>
        </pc:graphicFrameChg>
      </pc:sldChg>
      <pc:sldChg chg="addSp delSp modSp mod">
        <pc:chgData name="Yaghoobi, Hassan" userId="3e33afe7-62c8-4ade-8476-f73fe399f31e" providerId="ADAL" clId="{C649C3B4-24E7-499E-BABF-2E61DAA9D074}" dt="2024-07-18T05:40:54.734" v="1299" actId="1035"/>
        <pc:sldMkLst>
          <pc:docMk/>
          <pc:sldMk cId="3388319162" sldId="2382"/>
        </pc:sldMkLst>
        <pc:spChg chg="mod">
          <ac:chgData name="Yaghoobi, Hassan" userId="3e33afe7-62c8-4ade-8476-f73fe399f31e" providerId="ADAL" clId="{C649C3B4-24E7-499E-BABF-2E61DAA9D074}" dt="2024-07-17T20:10:09.828" v="1141" actId="313"/>
          <ac:spMkLst>
            <pc:docMk/>
            <pc:sldMk cId="3388319162" sldId="2382"/>
            <ac:spMk id="6" creationId="{1FBBC945-DA6A-8705-8B20-EBC52B7E66DA}"/>
          </ac:spMkLst>
        </pc:spChg>
        <pc:graphicFrameChg chg="add mod modGraphic">
          <ac:chgData name="Yaghoobi, Hassan" userId="3e33afe7-62c8-4ade-8476-f73fe399f31e" providerId="ADAL" clId="{C649C3B4-24E7-499E-BABF-2E61DAA9D074}" dt="2024-07-18T05:40:54.734" v="1299" actId="1035"/>
          <ac:graphicFrameMkLst>
            <pc:docMk/>
            <pc:sldMk cId="3388319162" sldId="2382"/>
            <ac:graphicFrameMk id="3" creationId="{90DC69CD-27A6-7774-EB16-B7CE47428731}"/>
          </ac:graphicFrameMkLst>
        </pc:graphicFrameChg>
        <pc:graphicFrameChg chg="mod modGraphic">
          <ac:chgData name="Yaghoobi, Hassan" userId="3e33afe7-62c8-4ade-8476-f73fe399f31e" providerId="ADAL" clId="{C649C3B4-24E7-499E-BABF-2E61DAA9D074}" dt="2024-07-18T05:33:53.367" v="1279" actId="14"/>
          <ac:graphicFrameMkLst>
            <pc:docMk/>
            <pc:sldMk cId="3388319162" sldId="2382"/>
            <ac:graphicFrameMk id="11" creationId="{F6EAF66F-161B-B541-707E-5DAB0B134D10}"/>
          </ac:graphicFrameMkLst>
        </pc:graphicFrameChg>
        <pc:graphicFrameChg chg="del">
          <ac:chgData name="Yaghoobi, Hassan" userId="3e33afe7-62c8-4ade-8476-f73fe399f31e" providerId="ADAL" clId="{C649C3B4-24E7-499E-BABF-2E61DAA9D074}" dt="2024-07-18T05:27:35.592" v="1243" actId="21"/>
          <ac:graphicFrameMkLst>
            <pc:docMk/>
            <pc:sldMk cId="3388319162" sldId="2382"/>
            <ac:graphicFrameMk id="12" creationId="{686AA66B-7198-CBDF-5C5C-2B0A38792DFC}"/>
          </ac:graphicFrameMkLst>
        </pc:graphicFrameChg>
      </pc:sldChg>
      <pc:sldChg chg="addSp delSp modSp del mod">
        <pc:chgData name="Yaghoobi, Hassan" userId="3e33afe7-62c8-4ade-8476-f73fe399f31e" providerId="ADAL" clId="{C649C3B4-24E7-499E-BABF-2E61DAA9D074}" dt="2024-07-18T06:18:43.601" v="1466" actId="2696"/>
        <pc:sldMkLst>
          <pc:docMk/>
          <pc:sldMk cId="2021001460" sldId="2384"/>
        </pc:sldMkLst>
        <pc:spChg chg="mod">
          <ac:chgData name="Yaghoobi, Hassan" userId="3e33afe7-62c8-4ade-8476-f73fe399f31e" providerId="ADAL" clId="{C649C3B4-24E7-499E-BABF-2E61DAA9D074}" dt="2024-07-17T20:10:10.828" v="1142" actId="313"/>
          <ac:spMkLst>
            <pc:docMk/>
            <pc:sldMk cId="2021001460" sldId="2384"/>
            <ac:spMk id="6" creationId="{1FBBC945-DA6A-8705-8B20-EBC52B7E66DA}"/>
          </ac:spMkLst>
        </pc:spChg>
        <pc:graphicFrameChg chg="add mod modGraphic">
          <ac:chgData name="Yaghoobi, Hassan" userId="3e33afe7-62c8-4ade-8476-f73fe399f31e" providerId="ADAL" clId="{C649C3B4-24E7-499E-BABF-2E61DAA9D074}" dt="2024-07-18T05:45:22.026" v="1304" actId="2165"/>
          <ac:graphicFrameMkLst>
            <pc:docMk/>
            <pc:sldMk cId="2021001460" sldId="2384"/>
            <ac:graphicFrameMk id="3" creationId="{040A9B01-BAFF-066F-8A8A-F4E93FB1C2DA}"/>
          </ac:graphicFrameMkLst>
        </pc:graphicFrameChg>
        <pc:graphicFrameChg chg="del">
          <ac:chgData name="Yaghoobi, Hassan" userId="3e33afe7-62c8-4ade-8476-f73fe399f31e" providerId="ADAL" clId="{C649C3B4-24E7-499E-BABF-2E61DAA9D074}" dt="2024-07-18T05:44:56.532" v="1301" actId="21"/>
          <ac:graphicFrameMkLst>
            <pc:docMk/>
            <pc:sldMk cId="2021001460" sldId="2384"/>
            <ac:graphicFrameMk id="9" creationId="{6FAC2CA9-93E9-9383-E397-80D03085C287}"/>
          </ac:graphicFrameMkLst>
        </pc:graphicFrameChg>
      </pc:sldChg>
      <pc:sldChg chg="modSp del mod">
        <pc:chgData name="Yaghoobi, Hassan" userId="3e33afe7-62c8-4ade-8476-f73fe399f31e" providerId="ADAL" clId="{C649C3B4-24E7-499E-BABF-2E61DAA9D074}" dt="2024-07-18T06:13:20.739" v="1355" actId="2696"/>
        <pc:sldMkLst>
          <pc:docMk/>
          <pc:sldMk cId="3294532338" sldId="2385"/>
        </pc:sldMkLst>
        <pc:spChg chg="mod">
          <ac:chgData name="Yaghoobi, Hassan" userId="3e33afe7-62c8-4ade-8476-f73fe399f31e" providerId="ADAL" clId="{C649C3B4-24E7-499E-BABF-2E61DAA9D074}" dt="2024-07-17T20:10:12.842" v="1145" actId="313"/>
          <ac:spMkLst>
            <pc:docMk/>
            <pc:sldMk cId="3294532338" sldId="2385"/>
            <ac:spMk id="4" creationId="{00000000-0000-0000-0000-000000000000}"/>
          </ac:spMkLst>
        </pc:spChg>
      </pc:sldChg>
      <pc:sldChg chg="modSp del mod">
        <pc:chgData name="Yaghoobi, Hassan" userId="3e33afe7-62c8-4ade-8476-f73fe399f31e" providerId="ADAL" clId="{C649C3B4-24E7-499E-BABF-2E61DAA9D074}" dt="2024-07-18T05:48:23.053" v="1305" actId="2696"/>
        <pc:sldMkLst>
          <pc:docMk/>
          <pc:sldMk cId="1418875731" sldId="2386"/>
        </pc:sldMkLst>
        <pc:spChg chg="mod">
          <ac:chgData name="Yaghoobi, Hassan" userId="3e33afe7-62c8-4ade-8476-f73fe399f31e" providerId="ADAL" clId="{C649C3B4-24E7-499E-BABF-2E61DAA9D074}" dt="2024-07-17T20:10:11.452" v="1143" actId="313"/>
          <ac:spMkLst>
            <pc:docMk/>
            <pc:sldMk cId="1418875731" sldId="2386"/>
            <ac:spMk id="6" creationId="{1FBBC945-DA6A-8705-8B20-EBC52B7E66DA}"/>
          </ac:spMkLst>
        </pc:spChg>
      </pc:sldChg>
      <pc:sldChg chg="modSp mod">
        <pc:chgData name="Yaghoobi, Hassan" userId="3e33afe7-62c8-4ade-8476-f73fe399f31e" providerId="ADAL" clId="{C649C3B4-24E7-499E-BABF-2E61DAA9D074}" dt="2024-07-17T17:27:19.515" v="866" actId="20577"/>
        <pc:sldMkLst>
          <pc:docMk/>
          <pc:sldMk cId="2189992213" sldId="2388"/>
        </pc:sldMkLst>
        <pc:spChg chg="mod">
          <ac:chgData name="Yaghoobi, Hassan" userId="3e33afe7-62c8-4ade-8476-f73fe399f31e" providerId="ADAL" clId="{C649C3B4-24E7-499E-BABF-2E61DAA9D074}" dt="2024-07-17T13:07:07.066" v="8" actId="20577"/>
          <ac:spMkLst>
            <pc:docMk/>
            <pc:sldMk cId="2189992213" sldId="2388"/>
            <ac:spMk id="7" creationId="{00000000-0000-0000-0000-000000000000}"/>
          </ac:spMkLst>
        </pc:spChg>
        <pc:spChg chg="mod">
          <ac:chgData name="Yaghoobi, Hassan" userId="3e33afe7-62c8-4ade-8476-f73fe399f31e" providerId="ADAL" clId="{C649C3B4-24E7-499E-BABF-2E61DAA9D074}" dt="2024-07-17T17:26:58.545" v="858" actId="20577"/>
          <ac:spMkLst>
            <pc:docMk/>
            <pc:sldMk cId="2189992213" sldId="2388"/>
            <ac:spMk id="5121" creationId="{00000000-0000-0000-0000-000000000000}"/>
          </ac:spMkLst>
        </pc:spChg>
        <pc:spChg chg="mod">
          <ac:chgData name="Yaghoobi, Hassan" userId="3e33afe7-62c8-4ade-8476-f73fe399f31e" providerId="ADAL" clId="{C649C3B4-24E7-499E-BABF-2E61DAA9D074}" dt="2024-07-17T17:27:19.515" v="866" actId="20577"/>
          <ac:spMkLst>
            <pc:docMk/>
            <pc:sldMk cId="2189992213" sldId="2388"/>
            <ac:spMk id="5122" creationId="{00000000-0000-0000-0000-000000000000}"/>
          </ac:spMkLst>
        </pc:spChg>
      </pc:sldChg>
      <pc:sldChg chg="modSp del mod">
        <pc:chgData name="Yaghoobi, Hassan" userId="3e33afe7-62c8-4ade-8476-f73fe399f31e" providerId="ADAL" clId="{C649C3B4-24E7-499E-BABF-2E61DAA9D074}" dt="2024-07-17T15:00:58.217" v="777" actId="2696"/>
        <pc:sldMkLst>
          <pc:docMk/>
          <pc:sldMk cId="332659268" sldId="2390"/>
        </pc:sldMkLst>
        <pc:spChg chg="mod">
          <ac:chgData name="Yaghoobi, Hassan" userId="3e33afe7-62c8-4ade-8476-f73fe399f31e" providerId="ADAL" clId="{C649C3B4-24E7-499E-BABF-2E61DAA9D074}" dt="2024-07-17T14:57:43.573" v="752" actId="313"/>
          <ac:spMkLst>
            <pc:docMk/>
            <pc:sldMk cId="332659268" sldId="2390"/>
            <ac:spMk id="6" creationId="{00000000-0000-0000-0000-000000000000}"/>
          </ac:spMkLst>
        </pc:spChg>
      </pc:sldChg>
      <pc:sldChg chg="modSp del mod">
        <pc:chgData name="Yaghoobi, Hassan" userId="3e33afe7-62c8-4ade-8476-f73fe399f31e" providerId="ADAL" clId="{C649C3B4-24E7-499E-BABF-2E61DAA9D074}" dt="2024-07-17T17:30:00.329" v="1123" actId="2696"/>
        <pc:sldMkLst>
          <pc:docMk/>
          <pc:sldMk cId="420068117" sldId="2391"/>
        </pc:sldMkLst>
        <pc:spChg chg="mod">
          <ac:chgData name="Yaghoobi, Hassan" userId="3e33afe7-62c8-4ade-8476-f73fe399f31e" providerId="ADAL" clId="{C649C3B4-24E7-499E-BABF-2E61DAA9D074}" dt="2024-07-17T14:57:57.747" v="757" actId="313"/>
          <ac:spMkLst>
            <pc:docMk/>
            <pc:sldMk cId="420068117" sldId="2391"/>
            <ac:spMk id="7" creationId="{00000000-0000-0000-0000-000000000000}"/>
          </ac:spMkLst>
        </pc:spChg>
      </pc:sldChg>
      <pc:sldChg chg="modSp del mod">
        <pc:chgData name="Yaghoobi, Hassan" userId="3e33afe7-62c8-4ade-8476-f73fe399f31e" providerId="ADAL" clId="{C649C3B4-24E7-499E-BABF-2E61DAA9D074}" dt="2024-07-17T17:29:56.675" v="1122" actId="2696"/>
        <pc:sldMkLst>
          <pc:docMk/>
          <pc:sldMk cId="34419612" sldId="2392"/>
        </pc:sldMkLst>
        <pc:spChg chg="mod">
          <ac:chgData name="Yaghoobi, Hassan" userId="3e33afe7-62c8-4ade-8476-f73fe399f31e" providerId="ADAL" clId="{C649C3B4-24E7-499E-BABF-2E61DAA9D074}" dt="2024-07-17T14:57:49.519" v="756" actId="313"/>
          <ac:spMkLst>
            <pc:docMk/>
            <pc:sldMk cId="34419612" sldId="2392"/>
            <ac:spMk id="6" creationId="{DC3EBBB8-4184-52B2-234B-7957EEB40DDB}"/>
          </ac:spMkLst>
        </pc:spChg>
      </pc:sldChg>
      <pc:sldChg chg="modSp add mod">
        <pc:chgData name="Yaghoobi, Hassan" userId="3e33afe7-62c8-4ade-8476-f73fe399f31e" providerId="ADAL" clId="{C649C3B4-24E7-499E-BABF-2E61DAA9D074}" dt="2024-07-17T17:27:11.384" v="863" actId="20577"/>
        <pc:sldMkLst>
          <pc:docMk/>
          <pc:sldMk cId="18834420" sldId="2393"/>
        </pc:sldMkLst>
        <pc:spChg chg="mod">
          <ac:chgData name="Yaghoobi, Hassan" userId="3e33afe7-62c8-4ade-8476-f73fe399f31e" providerId="ADAL" clId="{C649C3B4-24E7-499E-BABF-2E61DAA9D074}" dt="2024-07-17T17:27:11.384" v="863" actId="20577"/>
          <ac:spMkLst>
            <pc:docMk/>
            <pc:sldMk cId="18834420" sldId="2393"/>
            <ac:spMk id="5121" creationId="{00000000-0000-0000-0000-000000000000}"/>
          </ac:spMkLst>
        </pc:spChg>
        <pc:spChg chg="mod">
          <ac:chgData name="Yaghoobi, Hassan" userId="3e33afe7-62c8-4ade-8476-f73fe399f31e" providerId="ADAL" clId="{C649C3B4-24E7-499E-BABF-2E61DAA9D074}" dt="2024-07-17T15:06:08.627" v="855" actId="1036"/>
          <ac:spMkLst>
            <pc:docMk/>
            <pc:sldMk cId="18834420" sldId="2393"/>
            <ac:spMk id="5122" creationId="{00000000-0000-0000-0000-000000000000}"/>
          </ac:spMkLst>
        </pc:spChg>
      </pc:sldChg>
      <pc:sldChg chg="modSp add mod ord">
        <pc:chgData name="Yaghoobi, Hassan" userId="3e33afe7-62c8-4ade-8476-f73fe399f31e" providerId="ADAL" clId="{C649C3B4-24E7-499E-BABF-2E61DAA9D074}" dt="2024-07-17T17:29:52.236" v="1121" actId="1076"/>
        <pc:sldMkLst>
          <pc:docMk/>
          <pc:sldMk cId="2037426273" sldId="2394"/>
        </pc:sldMkLst>
        <pc:spChg chg="mod">
          <ac:chgData name="Yaghoobi, Hassan" userId="3e33afe7-62c8-4ade-8476-f73fe399f31e" providerId="ADAL" clId="{C649C3B4-24E7-499E-BABF-2E61DAA9D074}" dt="2024-07-17T17:27:15.569" v="865" actId="20577"/>
          <ac:spMkLst>
            <pc:docMk/>
            <pc:sldMk cId="2037426273" sldId="2394"/>
            <ac:spMk id="5121" creationId="{00000000-0000-0000-0000-000000000000}"/>
          </ac:spMkLst>
        </pc:spChg>
        <pc:spChg chg="mod">
          <ac:chgData name="Yaghoobi, Hassan" userId="3e33afe7-62c8-4ade-8476-f73fe399f31e" providerId="ADAL" clId="{C649C3B4-24E7-499E-BABF-2E61DAA9D074}" dt="2024-07-17T17:29:52.236" v="1121" actId="1076"/>
          <ac:spMkLst>
            <pc:docMk/>
            <pc:sldMk cId="2037426273" sldId="2394"/>
            <ac:spMk id="5122" creationId="{00000000-0000-0000-0000-000000000000}"/>
          </ac:spMkLst>
        </pc:spChg>
      </pc:sldChg>
      <pc:sldChg chg="add">
        <pc:chgData name="Yaghoobi, Hassan" userId="3e33afe7-62c8-4ade-8476-f73fe399f31e" providerId="ADAL" clId="{C649C3B4-24E7-499E-BABF-2E61DAA9D074}" dt="2024-07-17T17:30:39.533" v="1127" actId="2890"/>
        <pc:sldMkLst>
          <pc:docMk/>
          <pc:sldMk cId="2389685261" sldId="2395"/>
        </pc:sldMkLst>
      </pc:sldChg>
      <pc:sldChg chg="new del">
        <pc:chgData name="Yaghoobi, Hassan" userId="3e33afe7-62c8-4ade-8476-f73fe399f31e" providerId="ADAL" clId="{C649C3B4-24E7-499E-BABF-2E61DAA9D074}" dt="2024-07-18T05:42:30.731" v="1300" actId="2696"/>
        <pc:sldMkLst>
          <pc:docMk/>
          <pc:sldMk cId="3746963633" sldId="2396"/>
        </pc:sldMkLst>
      </pc:sldChg>
      <pc:sldMasterChg chg="modSp mod modSldLayout">
        <pc:chgData name="Yaghoobi, Hassan" userId="3e33afe7-62c8-4ade-8476-f73fe399f31e" providerId="ADAL" clId="{C649C3B4-24E7-499E-BABF-2E61DAA9D074}" dt="2024-07-17T14:58:09.175" v="770" actId="313"/>
        <pc:sldMasterMkLst>
          <pc:docMk/>
          <pc:sldMasterMk cId="0" sldId="2147483648"/>
        </pc:sldMasterMkLst>
        <pc:spChg chg="mod">
          <ac:chgData name="Yaghoobi, Hassan" userId="3e33afe7-62c8-4ade-8476-f73fe399f31e" providerId="ADAL" clId="{C649C3B4-24E7-499E-BABF-2E61DAA9D074}" dt="2024-07-17T13:07:38.356" v="16" actId="20577"/>
          <ac:spMkLst>
            <pc:docMk/>
            <pc:sldMasterMk cId="0" sldId="2147483648"/>
            <ac:spMk id="10" creationId="{00000000-0000-0000-0000-000000000000}"/>
          </ac:spMkLst>
        </pc:spChg>
        <pc:spChg chg="mod">
          <ac:chgData name="Yaghoobi, Hassan" userId="3e33afe7-62c8-4ade-8476-f73fe399f31e" providerId="ADAL" clId="{C649C3B4-24E7-499E-BABF-2E61DAA9D074}" dt="2024-07-17T13:07:44.563" v="25" actId="20577"/>
          <ac:spMkLst>
            <pc:docMk/>
            <pc:sldMasterMk cId="0" sldId="2147483648"/>
            <ac:spMk id="1027" creationId="{00000000-0000-0000-0000-000000000000}"/>
          </ac:spMkLst>
        </pc:spChg>
        <pc:sldLayoutChg chg="modSp mod">
          <pc:chgData name="Yaghoobi, Hassan" userId="3e33afe7-62c8-4ade-8476-f73fe399f31e" providerId="ADAL" clId="{C649C3B4-24E7-499E-BABF-2E61DAA9D074}" dt="2024-07-17T14:58:03.544" v="762" actId="313"/>
          <pc:sldLayoutMkLst>
            <pc:docMk/>
            <pc:sldMasterMk cId="0" sldId="2147483648"/>
            <pc:sldLayoutMk cId="0" sldId="2147483649"/>
          </pc:sldLayoutMkLst>
          <pc:spChg chg="mod">
            <ac:chgData name="Yaghoobi, Hassan" userId="3e33afe7-62c8-4ade-8476-f73fe399f31e" providerId="ADAL" clId="{C649C3B4-24E7-499E-BABF-2E61DAA9D074}" dt="2024-07-17T14:58:03.544" v="762" actId="313"/>
            <ac:spMkLst>
              <pc:docMk/>
              <pc:sldMasterMk cId="0" sldId="2147483648"/>
              <pc:sldLayoutMk cId="0" sldId="2147483649"/>
              <ac:spMk id="4" creationId="{00000000-0000-0000-0000-000000000000}"/>
            </ac:spMkLst>
          </pc:spChg>
        </pc:sldLayoutChg>
        <pc:sldLayoutChg chg="modSp mod">
          <pc:chgData name="Yaghoobi, Hassan" userId="3e33afe7-62c8-4ade-8476-f73fe399f31e" providerId="ADAL" clId="{C649C3B4-24E7-499E-BABF-2E61DAA9D074}" dt="2024-07-17T14:58:04.560" v="763" actId="313"/>
          <pc:sldLayoutMkLst>
            <pc:docMk/>
            <pc:sldMasterMk cId="0" sldId="2147483648"/>
            <pc:sldLayoutMk cId="0" sldId="2147483650"/>
          </pc:sldLayoutMkLst>
          <pc:spChg chg="mod">
            <ac:chgData name="Yaghoobi, Hassan" userId="3e33afe7-62c8-4ade-8476-f73fe399f31e" providerId="ADAL" clId="{C649C3B4-24E7-499E-BABF-2E61DAA9D074}" dt="2024-07-17T14:58:04.560" v="763" actId="313"/>
            <ac:spMkLst>
              <pc:docMk/>
              <pc:sldMasterMk cId="0" sldId="2147483648"/>
              <pc:sldLayoutMk cId="0" sldId="2147483650"/>
              <ac:spMk id="12" creationId="{00000000-0000-0000-0000-000000000000}"/>
            </ac:spMkLst>
          </pc:spChg>
        </pc:sldLayoutChg>
        <pc:sldLayoutChg chg="modSp mod">
          <pc:chgData name="Yaghoobi, Hassan" userId="3e33afe7-62c8-4ade-8476-f73fe399f31e" providerId="ADAL" clId="{C649C3B4-24E7-499E-BABF-2E61DAA9D074}" dt="2024-07-17T14:58:05.458" v="764" actId="313"/>
          <pc:sldLayoutMkLst>
            <pc:docMk/>
            <pc:sldMasterMk cId="0" sldId="2147483648"/>
            <pc:sldLayoutMk cId="0" sldId="2147483651"/>
          </pc:sldLayoutMkLst>
          <pc:spChg chg="mod">
            <ac:chgData name="Yaghoobi, Hassan" userId="3e33afe7-62c8-4ade-8476-f73fe399f31e" providerId="ADAL" clId="{C649C3B4-24E7-499E-BABF-2E61DAA9D074}" dt="2024-07-17T14:58:05.458" v="764" actId="313"/>
            <ac:spMkLst>
              <pc:docMk/>
              <pc:sldMasterMk cId="0" sldId="2147483648"/>
              <pc:sldLayoutMk cId="0" sldId="2147483651"/>
              <ac:spMk id="4" creationId="{00000000-0000-0000-0000-000000000000}"/>
            </ac:spMkLst>
          </pc:spChg>
        </pc:sldLayoutChg>
        <pc:sldLayoutChg chg="modSp mod">
          <pc:chgData name="Yaghoobi, Hassan" userId="3e33afe7-62c8-4ade-8476-f73fe399f31e" providerId="ADAL" clId="{C649C3B4-24E7-499E-BABF-2E61DAA9D074}" dt="2024-07-17T14:58:06.066" v="765" actId="313"/>
          <pc:sldLayoutMkLst>
            <pc:docMk/>
            <pc:sldMasterMk cId="0" sldId="2147483648"/>
            <pc:sldLayoutMk cId="0" sldId="2147483652"/>
          </pc:sldLayoutMkLst>
          <pc:spChg chg="mod">
            <ac:chgData name="Yaghoobi, Hassan" userId="3e33afe7-62c8-4ade-8476-f73fe399f31e" providerId="ADAL" clId="{C649C3B4-24E7-499E-BABF-2E61DAA9D074}" dt="2024-07-17T14:58:06.066" v="765" actId="313"/>
            <ac:spMkLst>
              <pc:docMk/>
              <pc:sldMasterMk cId="0" sldId="2147483648"/>
              <pc:sldLayoutMk cId="0" sldId="2147483652"/>
              <ac:spMk id="5" creationId="{00000000-0000-0000-0000-000000000000}"/>
            </ac:spMkLst>
          </pc:spChg>
        </pc:sldLayoutChg>
        <pc:sldLayoutChg chg="modSp mod">
          <pc:chgData name="Yaghoobi, Hassan" userId="3e33afe7-62c8-4ade-8476-f73fe399f31e" providerId="ADAL" clId="{C649C3B4-24E7-499E-BABF-2E61DAA9D074}" dt="2024-07-17T14:58:06.664" v="766" actId="313"/>
          <pc:sldLayoutMkLst>
            <pc:docMk/>
            <pc:sldMasterMk cId="0" sldId="2147483648"/>
            <pc:sldLayoutMk cId="0" sldId="2147483653"/>
          </pc:sldLayoutMkLst>
          <pc:spChg chg="mod">
            <ac:chgData name="Yaghoobi, Hassan" userId="3e33afe7-62c8-4ade-8476-f73fe399f31e" providerId="ADAL" clId="{C649C3B4-24E7-499E-BABF-2E61DAA9D074}" dt="2024-07-17T14:58:06.664" v="766" actId="313"/>
            <ac:spMkLst>
              <pc:docMk/>
              <pc:sldMasterMk cId="0" sldId="2147483648"/>
              <pc:sldLayoutMk cId="0" sldId="2147483653"/>
              <ac:spMk id="7" creationId="{00000000-0000-0000-0000-000000000000}"/>
            </ac:spMkLst>
          </pc:spChg>
        </pc:sldLayoutChg>
        <pc:sldLayoutChg chg="modSp mod">
          <pc:chgData name="Yaghoobi, Hassan" userId="3e33afe7-62c8-4ade-8476-f73fe399f31e" providerId="ADAL" clId="{C649C3B4-24E7-499E-BABF-2E61DAA9D074}" dt="2024-07-17T14:58:07.267" v="767" actId="313"/>
          <pc:sldLayoutMkLst>
            <pc:docMk/>
            <pc:sldMasterMk cId="0" sldId="2147483648"/>
            <pc:sldLayoutMk cId="0" sldId="2147483654"/>
          </pc:sldLayoutMkLst>
          <pc:spChg chg="mod">
            <ac:chgData name="Yaghoobi, Hassan" userId="3e33afe7-62c8-4ade-8476-f73fe399f31e" providerId="ADAL" clId="{C649C3B4-24E7-499E-BABF-2E61DAA9D074}" dt="2024-07-17T14:58:07.267" v="767" actId="313"/>
            <ac:spMkLst>
              <pc:docMk/>
              <pc:sldMasterMk cId="0" sldId="2147483648"/>
              <pc:sldLayoutMk cId="0" sldId="2147483654"/>
              <ac:spMk id="3" creationId="{00000000-0000-0000-0000-000000000000}"/>
            </ac:spMkLst>
          </pc:spChg>
        </pc:sldLayoutChg>
        <pc:sldLayoutChg chg="modSp mod">
          <pc:chgData name="Yaghoobi, Hassan" userId="3e33afe7-62c8-4ade-8476-f73fe399f31e" providerId="ADAL" clId="{C649C3B4-24E7-499E-BABF-2E61DAA9D074}" dt="2024-07-17T14:58:07.932" v="768" actId="313"/>
          <pc:sldLayoutMkLst>
            <pc:docMk/>
            <pc:sldMasterMk cId="0" sldId="2147483648"/>
            <pc:sldLayoutMk cId="0" sldId="2147483655"/>
          </pc:sldLayoutMkLst>
          <pc:spChg chg="mod">
            <ac:chgData name="Yaghoobi, Hassan" userId="3e33afe7-62c8-4ade-8476-f73fe399f31e" providerId="ADAL" clId="{C649C3B4-24E7-499E-BABF-2E61DAA9D074}" dt="2024-07-17T14:58:07.932" v="768" actId="313"/>
            <ac:spMkLst>
              <pc:docMk/>
              <pc:sldMasterMk cId="0" sldId="2147483648"/>
              <pc:sldLayoutMk cId="0" sldId="2147483655"/>
              <ac:spMk id="2" creationId="{00000000-0000-0000-0000-000000000000}"/>
            </ac:spMkLst>
          </pc:spChg>
        </pc:sldLayoutChg>
        <pc:sldLayoutChg chg="modSp mod">
          <pc:chgData name="Yaghoobi, Hassan" userId="3e33afe7-62c8-4ade-8476-f73fe399f31e" providerId="ADAL" clId="{C649C3B4-24E7-499E-BABF-2E61DAA9D074}" dt="2024-07-17T14:58:08.643" v="769" actId="313"/>
          <pc:sldLayoutMkLst>
            <pc:docMk/>
            <pc:sldMasterMk cId="0" sldId="2147483648"/>
            <pc:sldLayoutMk cId="0" sldId="2147483658"/>
          </pc:sldLayoutMkLst>
          <pc:spChg chg="mod">
            <ac:chgData name="Yaghoobi, Hassan" userId="3e33afe7-62c8-4ade-8476-f73fe399f31e" providerId="ADAL" clId="{C649C3B4-24E7-499E-BABF-2E61DAA9D074}" dt="2024-07-17T14:58:08.643" v="769" actId="313"/>
            <ac:spMkLst>
              <pc:docMk/>
              <pc:sldMasterMk cId="0" sldId="2147483648"/>
              <pc:sldLayoutMk cId="0" sldId="2147483658"/>
              <ac:spMk id="4" creationId="{00000000-0000-0000-0000-000000000000}"/>
            </ac:spMkLst>
          </pc:spChg>
        </pc:sldLayoutChg>
        <pc:sldLayoutChg chg="modSp mod">
          <pc:chgData name="Yaghoobi, Hassan" userId="3e33afe7-62c8-4ade-8476-f73fe399f31e" providerId="ADAL" clId="{C649C3B4-24E7-499E-BABF-2E61DAA9D074}" dt="2024-07-17T14:58:09.175" v="770" actId="313"/>
          <pc:sldLayoutMkLst>
            <pc:docMk/>
            <pc:sldMasterMk cId="0" sldId="2147483648"/>
            <pc:sldLayoutMk cId="0" sldId="2147483659"/>
          </pc:sldLayoutMkLst>
          <pc:spChg chg="mod">
            <ac:chgData name="Yaghoobi, Hassan" userId="3e33afe7-62c8-4ade-8476-f73fe399f31e" providerId="ADAL" clId="{C649C3B4-24E7-499E-BABF-2E61DAA9D074}" dt="2024-07-17T14:58:09.175" v="770" actId="313"/>
            <ac:spMkLst>
              <pc:docMk/>
              <pc:sldMasterMk cId="0" sldId="2147483648"/>
              <pc:sldLayoutMk cId="0" sldId="2147483659"/>
              <ac:spMk id="4"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7/18/2024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17</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350057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20</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497993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Sep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Sep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17931"/>
            <a:ext cx="682879"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5</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802.11-24/0972</a:t>
            </a:r>
          </a:p>
        </p:txBody>
      </p:sp>
      <p:sp>
        <p:nvSpPr>
          <p:cNvPr id="5" name="Rectangle 3"/>
          <p:cNvSpPr>
            <a:spLocks noGrp="1" noChangeArrowheads="1"/>
          </p:cNvSpPr>
          <p:nvPr>
            <p:ph type="dt"/>
          </p:nvPr>
        </p:nvSpPr>
        <p:spPr>
          <a:ln/>
        </p:spPr>
        <p:txBody>
          <a:bodyPr/>
          <a:lstStyle/>
          <a:p>
            <a:r>
              <a:rPr lang="en-US"/>
              <a:t>July 2024</a:t>
            </a:r>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8</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10</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13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5345230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14</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476427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 July 2024</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Hassan Yaghoobi (Intel Corp.)</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 July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 July 2024</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 July 2024</a:t>
            </a:r>
            <a:endParaRPr lang="en-GB" dirty="0"/>
          </a:p>
        </p:txBody>
      </p:sp>
      <p:sp>
        <p:nvSpPr>
          <p:cNvPr id="6" name="Footer Placeholder 5"/>
          <p:cNvSpPr>
            <a:spLocks noGrp="1"/>
          </p:cNvSpPr>
          <p:nvPr>
            <p:ph type="ftr" idx="11"/>
          </p:nvPr>
        </p:nvSpPr>
        <p:spPr/>
        <p:txBody>
          <a:bodyPr/>
          <a:lstStyle>
            <a:lvl1pPr>
              <a:defRPr/>
            </a:lvl1pPr>
          </a:lstStyle>
          <a:p>
            <a:r>
              <a:rPr lang="en-GB" dirty="0"/>
              <a:t>Hassan Yaghoobi (Intel Corp.)</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 July 2024</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Hassan Yaghoobi (Intel Corp.)</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 July 2024</a:t>
            </a:r>
            <a:endParaRPr lang="en-GB" dirty="0"/>
          </a:p>
        </p:txBody>
      </p:sp>
      <p:sp>
        <p:nvSpPr>
          <p:cNvPr id="4" name="Footer Placeholder 3"/>
          <p:cNvSpPr>
            <a:spLocks noGrp="1"/>
          </p:cNvSpPr>
          <p:nvPr>
            <p:ph type="ftr" idx="11"/>
          </p:nvPr>
        </p:nvSpPr>
        <p:spPr/>
        <p:txBody>
          <a:bodyPr/>
          <a:lstStyle>
            <a:lvl1pPr>
              <a:defRPr/>
            </a:lvl1pPr>
          </a:lstStyle>
          <a:p>
            <a:r>
              <a:rPr lang="en-GB" dirty="0"/>
              <a:t>Hassan Yaghoobi (Intel Corp.)</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 July 2024</a:t>
            </a:r>
            <a:endParaRPr lang="en-GB" dirty="0"/>
          </a:p>
        </p:txBody>
      </p:sp>
      <p:sp>
        <p:nvSpPr>
          <p:cNvPr id="3" name="Footer Placeholder 2"/>
          <p:cNvSpPr>
            <a:spLocks noGrp="1"/>
          </p:cNvSpPr>
          <p:nvPr>
            <p:ph type="ftr" idx="11"/>
          </p:nvPr>
        </p:nvSpPr>
        <p:spPr/>
        <p:txBody>
          <a:bodyPr/>
          <a:lstStyle>
            <a:lvl1pPr>
              <a:defRPr/>
            </a:lvl1pPr>
          </a:lstStyle>
          <a:p>
            <a:r>
              <a:rPr lang="en-GB" dirty="0"/>
              <a:t>Hassan Yaghoobi (Intel Corp.)</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 July 2024</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 July 2024</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Hassan Yaghoobi (Intel Corp.)</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29217" y="606425"/>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a:ln>
                  <a:noFill/>
                </a:ln>
                <a:solidFill>
                  <a:schemeClr val="tx2"/>
                </a:solidFill>
                <a:effectLst/>
                <a:uLnTx/>
                <a:uFillTx/>
                <a:latin typeface="Times New Roman" pitchFamily="16" charset="0"/>
                <a:ea typeface="MS Gothic" charset="-128"/>
                <a:cs typeface="Arial Unicode MS" charset="0"/>
              </a:rPr>
              <a:t>802.11-24/</a:t>
            </a:r>
            <a:r>
              <a:rPr kumimoji="0" lang="en-US" sz="1800" b="1" i="0" u="none" strike="noStrike" kern="1200" cap="none" spc="0" normalizeH="0" baseline="0" noProof="0" dirty="0">
                <a:ln>
                  <a:noFill/>
                </a:ln>
                <a:solidFill>
                  <a:schemeClr val="tx2"/>
                </a:solidFill>
                <a:effectLst/>
                <a:uLnTx/>
                <a:uFillTx/>
                <a:latin typeface="Times New Roman" pitchFamily="16" charset="0"/>
                <a:ea typeface="MS Gothic" charset="-128"/>
                <a:cs typeface="Arial Unicode MS" charset="0"/>
              </a:rPr>
              <a:t>1135r1</a:t>
            </a:r>
            <a:endParaRPr kumimoji="0" lang="en-GB" sz="1800" b="1" i="0" u="none" strike="noStrike" kern="1200" cap="none" spc="0" normalizeH="0" baseline="0" noProof="0" dirty="0">
              <a:ln>
                <a:noFill/>
              </a:ln>
              <a:solidFill>
                <a:schemeClr val="tx2"/>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www.itu.int/md/R23-WP5A-C-0051/en" TargetMode="External"/><Relationship Id="rId13" Type="http://schemas.openxmlformats.org/officeDocument/2006/relationships/hyperlink" Target="https://www.itu.int/md/meetingdoc.asp?lang=en&amp;parent=R23-WP5A-C&amp;source=China" TargetMode="External"/><Relationship Id="rId18" Type="http://schemas.openxmlformats.org/officeDocument/2006/relationships/hyperlink" Target="https://www.itu.int/md/meetingdoc.asp?lang=en&amp;parent=R23-WP5A-C&amp;source=Korea%20%28Rep.%20of%29" TargetMode="External"/><Relationship Id="rId26" Type="http://schemas.openxmlformats.org/officeDocument/2006/relationships/hyperlink" Target="https://www.itu.int/md/meetingdoc.asp?lang=en&amp;parent=R23-WP5A-C-0040" TargetMode="External"/><Relationship Id="rId3" Type="http://schemas.openxmlformats.org/officeDocument/2006/relationships/hyperlink" Target="https://www.itu.int/md/R23-WP5A-C-0040/en" TargetMode="External"/><Relationship Id="rId21" Type="http://schemas.openxmlformats.org/officeDocument/2006/relationships/hyperlink" Target="https://www.itu.int/md/meetingdoc.asp?lang=en&amp;parent=R23-WP5A-C-0046" TargetMode="External"/><Relationship Id="rId7" Type="http://schemas.openxmlformats.org/officeDocument/2006/relationships/hyperlink" Target="https://www.itu.int/md/R23-WP5A-C-0047/en" TargetMode="External"/><Relationship Id="rId12" Type="http://schemas.openxmlformats.org/officeDocument/2006/relationships/hyperlink" Target="https://www.itu.int/md/meetingdoc.asp?lang=en&amp;parent=R23-WP5A-C-0054" TargetMode="External"/><Relationship Id="rId17" Type="http://schemas.openxmlformats.org/officeDocument/2006/relationships/hyperlink" Target="https://www.itu.int/md/meetingdoc.asp?lang=en&amp;parent=R23-WP5A-C&amp;source=Japan" TargetMode="External"/><Relationship Id="rId25" Type="http://schemas.openxmlformats.org/officeDocument/2006/relationships/hyperlink" Target="https://www.itu.int/md/meetingdoc.asp?lang=en&amp;parent=R23-WP5A-C&amp;source=United%20Kingdom" TargetMode="External"/><Relationship Id="rId2" Type="http://schemas.openxmlformats.org/officeDocument/2006/relationships/hyperlink" Target="https://www.itu.int/dms_pub/itu-r/md/19/wp5a/c/R19-WP5A-C-0837!N06!MSW-E.docx" TargetMode="External"/><Relationship Id="rId16" Type="http://schemas.openxmlformats.org/officeDocument/2006/relationships/hyperlink" Target="https://www.itu.int/md/meetingdoc.asp?lang=en&amp;parent=R23-WP5A-C-0047" TargetMode="External"/><Relationship Id="rId20" Type="http://schemas.openxmlformats.org/officeDocument/2006/relationships/hyperlink" Target="https://www.itu.int/md/meetingdoc.asp?lang=en&amp;parent=R23-WP5A-C&amp;source=United%20States" TargetMode="External"/><Relationship Id="rId1" Type="http://schemas.openxmlformats.org/officeDocument/2006/relationships/slideLayout" Target="../slideLayouts/slideLayout2.xml"/><Relationship Id="rId6" Type="http://schemas.openxmlformats.org/officeDocument/2006/relationships/hyperlink" Target="https://www.itu.int/md/R23-WP5A-C-0046/en" TargetMode="External"/><Relationship Id="rId11" Type="http://schemas.openxmlformats.org/officeDocument/2006/relationships/hyperlink" Target="https://www.itu.int/md/R23-WP5A-C-0044/en" TargetMode="External"/><Relationship Id="rId24" Type="http://schemas.openxmlformats.org/officeDocument/2006/relationships/hyperlink" Target="https://www.itu.int/md/meetingdoc.asp?lang=en&amp;parent=R23-WP5A-C-0042" TargetMode="External"/><Relationship Id="rId5" Type="http://schemas.openxmlformats.org/officeDocument/2006/relationships/hyperlink" Target="https://www.itu.int/md/R23-WP5A-C-0043/en" TargetMode="External"/><Relationship Id="rId15" Type="http://schemas.openxmlformats.org/officeDocument/2006/relationships/hyperlink" Target="https://www.itu.int/md/meetingdoc.asp?lang=en&amp;parent=R23-WP5A-C&amp;source=Germany" TargetMode="External"/><Relationship Id="rId23" Type="http://schemas.openxmlformats.org/officeDocument/2006/relationships/hyperlink" Target="https://www.itu.int/md/meetingdoc.asp?lang=en&amp;parent=R23-WP5A-C&amp;source=Canada" TargetMode="External"/><Relationship Id="rId28" Type="http://schemas.openxmlformats.org/officeDocument/2006/relationships/hyperlink" Target="https://www.itu.int/md/meetingdoc.asp?lang=en&amp;parent=R23-WP5A-C-0044" TargetMode="External"/><Relationship Id="rId10" Type="http://schemas.openxmlformats.org/officeDocument/2006/relationships/hyperlink" Target="https://www.itu.int/dms_pub/itu-r/md/19/wp5a/c/R19-WP5A-C-0837!N07!MSW-E.docx" TargetMode="External"/><Relationship Id="rId19" Type="http://schemas.openxmlformats.org/officeDocument/2006/relationships/hyperlink" Target="https://www.itu.int/md/meetingdoc.asp?lang=en&amp;parent=R23-WP5A-C&amp;source=Saudi%20Arabia" TargetMode="External"/><Relationship Id="rId4" Type="http://schemas.openxmlformats.org/officeDocument/2006/relationships/hyperlink" Target="https://www.itu.int/md/R23-WP5A-C-0042/en" TargetMode="External"/><Relationship Id="rId9" Type="http://schemas.openxmlformats.org/officeDocument/2006/relationships/hyperlink" Target="https://www.itu.int/md/R23-WP5A-C-0054/en" TargetMode="External"/><Relationship Id="rId14" Type="http://schemas.openxmlformats.org/officeDocument/2006/relationships/hyperlink" Target="https://www.itu.int/md/meetingdoc.asp?lang=en&amp;parent=R23-WP5A-C-0051" TargetMode="External"/><Relationship Id="rId22" Type="http://schemas.openxmlformats.org/officeDocument/2006/relationships/hyperlink" Target="https://www.itu.int/md/meetingdoc.asp?lang=en&amp;parent=R23-WP5A-C-0043" TargetMode="External"/><Relationship Id="rId27" Type="http://schemas.openxmlformats.org/officeDocument/2006/relationships/hyperlink" Target="https://www.itu.int/md/meetingdoc.asp?lang=en&amp;parent=R23-WP5A-C&amp;source=Institute%20of%20Electrical%20and%20Electronics%20Engineers%2C%20Inc.%20%28IEEE%29%20%28United%20States%29"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tu.int/dms_ties/itu-r/md/23/wp5a/c/R23-WP5A-C-0091!N01.01!MSW-E.docx" TargetMode="External"/><Relationship Id="rId2" Type="http://schemas.openxmlformats.org/officeDocument/2006/relationships/hyperlink" Target="https://www.itu.int/dms_ties/itu-r/md/23/wp5a/c/R23-WP5A-C-0091!!MSW-E.docx" TargetMode="External"/><Relationship Id="rId1" Type="http://schemas.openxmlformats.org/officeDocument/2006/relationships/slideLayout" Target="../slideLayouts/slideLayout2.xml"/><Relationship Id="rId4" Type="http://schemas.openxmlformats.org/officeDocument/2006/relationships/hyperlink" Target="https://www.itu.int/dms_ties/itu-r/md/23/wp5a/c/R23-WP5A-C-0091!N01.02!MSW-E.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tu.int/md/R23-WP5A-C-0093/en"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www.itu.int/md/R23-WP5B-C-0053/en"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tu.int/md/R23-WP5A-C-0093/en"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www.itu.int/rec/R-REC-M.1849/en"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itu.int/rec/R-REC-M.1849-3-202302-I/en" TargetMode="External"/><Relationship Id="rId2" Type="http://schemas.openxmlformats.org/officeDocument/2006/relationships/hyperlink" Target="https://www.itu.int/rec/R-REC-M.1652/recommendation.asp?lang=en&amp;parent=R-REC-M.1652-1-201105-I"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itu.int/md/R23-WP5A-C-0093/en"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www.itu.int/events/eventdetails.asp?eventid=21241"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itu.int/events/eventdetails.asp?eventid=21241"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www.itu.int/md/R19-WP5A-C-0153/en" TargetMode="External"/><Relationship Id="rId13" Type="http://schemas.openxmlformats.org/officeDocument/2006/relationships/hyperlink" Target="https://www.itu.int/md/meetingdoc.asp?lang=en&amp;parent=R19-WP5A-C-0547" TargetMode="External"/><Relationship Id="rId18" Type="http://schemas.openxmlformats.org/officeDocument/2006/relationships/hyperlink" Target="https://www.itu.int/md/meetingdoc.asp?lang=en&amp;parent=R19-WP5A-C-0798" TargetMode="External"/><Relationship Id="rId3" Type="http://schemas.openxmlformats.org/officeDocument/2006/relationships/hyperlink" Target="https://mentor.ieee.org/802.18/dcn/19/18-19-0157-00-0000-an-update-on-the-recommendation-itu-r-m-1450-5.pptx" TargetMode="External"/><Relationship Id="rId7" Type="http://schemas.openxmlformats.org/officeDocument/2006/relationships/hyperlink" Target="https://www.itu.int/md/R19-WP5A-C-0154/en" TargetMode="External"/><Relationship Id="rId12" Type="http://schemas.openxmlformats.org/officeDocument/2006/relationships/hyperlink" Target="https://www.itu.int/md/meetingdoc.asp?lang=en&amp;parent=R19-WP5A-C-0438" TargetMode="External"/><Relationship Id="rId17" Type="http://schemas.openxmlformats.org/officeDocument/2006/relationships/hyperlink" Target="https://www.itu.int/md/meetingdoc.asp?lang=en&amp;parent=R19-WP5A-C-0799" TargetMode="External"/><Relationship Id="rId2" Type="http://schemas.openxmlformats.org/officeDocument/2006/relationships/notesSlide" Target="../notesSlides/notesSlide11.xml"/><Relationship Id="rId16" Type="http://schemas.openxmlformats.org/officeDocument/2006/relationships/hyperlink" Target="https://extranet.itu.int/rsg-meetings/sg5/wp5a/Share/5A2-Systems%20and%20Standards/SWG%205A2-2%20BWA/IEEE-01-E.docx?d=w54b5745a91f6425581184968a46e4ed0" TargetMode="External"/><Relationship Id="rId20" Type="http://schemas.openxmlformats.org/officeDocument/2006/relationships/hyperlink" Target="https://www.itu.int/md/meetingdoc.asp?lang=en&amp;parent=R23-WP5A-C-0040" TargetMode="External"/><Relationship Id="rId1" Type="http://schemas.openxmlformats.org/officeDocument/2006/relationships/slideLayout" Target="../slideLayouts/slideLayout2.xml"/><Relationship Id="rId6" Type="http://schemas.openxmlformats.org/officeDocument/2006/relationships/hyperlink" Target="https://www.itu.int/md/meetingdoc.asp?lang=en&amp;parent=R19-WP5A-C-0043" TargetMode="External"/><Relationship Id="rId11" Type="http://schemas.openxmlformats.org/officeDocument/2006/relationships/hyperlink" Target="https://www.itu.int/md/meetingdoc.asp?lang=en&amp;parent=R19-WP5A-C-0439" TargetMode="External"/><Relationship Id="rId5" Type="http://schemas.openxmlformats.org/officeDocument/2006/relationships/hyperlink" Target="https://www.itu.int/md/meetingdoc.asp?lang=en&amp;parent=R19-WP5A-C-0044" TargetMode="External"/><Relationship Id="rId15" Type="http://schemas.openxmlformats.org/officeDocument/2006/relationships/hyperlink" Target="http://www.itu.int/md/R19-WP5A-C-0675" TargetMode="External"/><Relationship Id="rId10" Type="http://schemas.openxmlformats.org/officeDocument/2006/relationships/hyperlink" Target="https://www.itu.int/md/meetingdoc.asp?lang=en&amp;parent=R19-WP5A-C-0246" TargetMode="External"/><Relationship Id="rId19" Type="http://schemas.openxmlformats.org/officeDocument/2006/relationships/hyperlink" Target="https://www.itu.int/md/meetingdoc.asp?lang=en&amp;parent=R19-WP5A-C-0797" TargetMode="External"/><Relationship Id="rId4" Type="http://schemas.openxmlformats.org/officeDocument/2006/relationships/hyperlink" Target="https://www.itu.int/dms_pubrec/itu-r/rec/m/R-REC-M.1801-2-201302-I!!PDF-E.pdf" TargetMode="External"/><Relationship Id="rId9" Type="http://schemas.openxmlformats.org/officeDocument/2006/relationships/hyperlink" Target="https://www.itu.int/md/meetingdoc.asp?lang=en&amp;parent=R19-WP5A-C-0245" TargetMode="External"/><Relationship Id="rId14" Type="http://schemas.openxmlformats.org/officeDocument/2006/relationships/hyperlink" Target="https://www.itu.int/md/meetingdoc.asp?lang=en&amp;parent=R19-WP5A-C-0546"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cvent.me/dkO9BB"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itu.int/events/eventdetails.asp?eventid=21239"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www.itu.int/md/R23-WP5A-C-0093/en" TargetMode="External"/><Relationship Id="rId4" Type="http://schemas.openxmlformats.org/officeDocument/2006/relationships/hyperlink" Target="https://www.itu.int/events/eventdetails.asp?eventid=20096"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24/11-24-0282-00-0itu-itu-ahg-minutes-for-march-2024-plenary.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ITU Liaison Ad Hoc Group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2024-18-07</a:t>
            </a:r>
          </a:p>
        </p:txBody>
      </p:sp>
      <p:sp>
        <p:nvSpPr>
          <p:cNvPr id="7" name="Footer Placeholder 4"/>
          <p:cNvSpPr>
            <a:spLocks noGrp="1"/>
          </p:cNvSpPr>
          <p:nvPr>
            <p:ph type="ftr" idx="14"/>
          </p:nvPr>
        </p:nvSpPr>
        <p:spPr/>
        <p:txBody>
          <a:bodyPr/>
          <a:lstStyle/>
          <a:p>
            <a:r>
              <a:rPr lang="en-GB" dirty="0"/>
              <a:t>Hassan Yaghoobi (Intel Corp.)</a:t>
            </a:r>
          </a:p>
        </p:txBody>
      </p:sp>
      <p:sp>
        <p:nvSpPr>
          <p:cNvPr id="6" name="Date Placeholder 3"/>
          <p:cNvSpPr>
            <a:spLocks noGrp="1"/>
          </p:cNvSpPr>
          <p:nvPr>
            <p:ph type="dt" idx="15"/>
          </p:nvPr>
        </p:nvSpPr>
        <p:spPr/>
        <p:txBody>
          <a:bodyPr/>
          <a:lstStyle/>
          <a:p>
            <a:r>
              <a:rPr lang="en-US" dirty="0"/>
              <a:t> July 2024</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901359418"/>
              </p:ext>
            </p:extLst>
          </p:nvPr>
        </p:nvGraphicFramePr>
        <p:xfrm>
          <a:off x="619125" y="2573338"/>
          <a:ext cx="10712450" cy="3738562"/>
        </p:xfrm>
        <a:graphic>
          <a:graphicData uri="http://schemas.openxmlformats.org/presentationml/2006/ole">
            <mc:AlternateContent xmlns:mc="http://schemas.openxmlformats.org/markup-compatibility/2006">
              <mc:Choice xmlns:v="urn:schemas-microsoft-com:vml" Requires="v">
                <p:oleObj name="Document" r:id="rId3" imgW="8267030" imgH="2880731" progId="Word.Document.8">
                  <p:embed/>
                </p:oleObj>
              </mc:Choice>
              <mc:Fallback>
                <p:oleObj name="Document" r:id="rId3" imgW="8267030" imgH="2880731" progId="Word.Document.8">
                  <p:embed/>
                  <p:pic>
                    <p:nvPicPr>
                      <p:cNvPr id="9" name="Object 3"/>
                      <p:cNvPicPr>
                        <a:picLocks noChangeAspect="1" noChangeArrowheads="1"/>
                      </p:cNvPicPr>
                      <p:nvPr/>
                    </p:nvPicPr>
                    <p:blipFill>
                      <a:blip r:embed="rId4"/>
                      <a:srcRect/>
                      <a:stretch>
                        <a:fillRect/>
                      </a:stretch>
                    </p:blipFill>
                    <p:spPr bwMode="auto">
                      <a:xfrm>
                        <a:off x="619125" y="2573338"/>
                        <a:ext cx="10712450" cy="3738562"/>
                      </a:xfrm>
                      <a:prstGeom prst="rect">
                        <a:avLst/>
                      </a:prstGeom>
                      <a:noFill/>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01699" y="555626"/>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Contributions</a:t>
            </a:r>
            <a:endParaRPr lang="en-GB" dirty="0"/>
          </a:p>
        </p:txBody>
      </p:sp>
      <p:sp>
        <p:nvSpPr>
          <p:cNvPr id="5122" name="Rectangle 2"/>
          <p:cNvSpPr>
            <a:spLocks noGrp="1" noChangeArrowheads="1"/>
          </p:cNvSpPr>
          <p:nvPr>
            <p:ph idx="1"/>
          </p:nvPr>
        </p:nvSpPr>
        <p:spPr>
          <a:xfrm>
            <a:off x="965200" y="1066800"/>
            <a:ext cx="10361084" cy="5073649"/>
          </a:xfrm>
          <a:ln/>
        </p:spPr>
        <p:txBody>
          <a:bodyPr/>
          <a:lstStyle/>
          <a:p>
            <a:pPr marL="0" indent="0">
              <a:spcBef>
                <a:spcPts val="200"/>
              </a:spcBef>
              <a:defRPr/>
            </a:pPr>
            <a:r>
              <a:rPr lang="en-US" sz="2000" dirty="0"/>
              <a:t>New Contributions</a:t>
            </a:r>
          </a:p>
          <a:p>
            <a:pPr marL="457200" indent="-457200">
              <a:spcBef>
                <a:spcPts val="200"/>
              </a:spcBef>
              <a:buFont typeface="+mj-lt"/>
              <a:buAutoNum type="alphaLcPeriod"/>
              <a:defRPr/>
            </a:pPr>
            <a:r>
              <a:rPr lang="en-US" sz="1800" b="0" dirty="0">
                <a:solidFill>
                  <a:schemeClr val="tx1"/>
                </a:solidFill>
              </a:rPr>
              <a:t>N/A</a:t>
            </a:r>
            <a:endParaRPr lang="en-US" sz="1400" b="0" dirty="0">
              <a:solidFill>
                <a:schemeClr val="tx1"/>
              </a:solidFill>
            </a:endParaRPr>
          </a:p>
          <a:p>
            <a:pPr marL="0" indent="0">
              <a:spcBef>
                <a:spcPts val="200"/>
              </a:spcBef>
              <a:defRPr/>
            </a:pPr>
            <a:r>
              <a:rPr lang="en-US" sz="2000" dirty="0"/>
              <a:t>Contribution for Further Discussion</a:t>
            </a:r>
          </a:p>
          <a:p>
            <a:pPr marL="457200" indent="-457200">
              <a:spcBef>
                <a:spcPts val="200"/>
              </a:spcBef>
              <a:buFont typeface="+mj-lt"/>
              <a:buAutoNum type="alphaLcPeriod"/>
              <a:defRPr/>
            </a:pPr>
            <a:r>
              <a:rPr lang="en-US" sz="1800" dirty="0"/>
              <a:t>N/A</a:t>
            </a:r>
            <a:endParaRPr lang="en-US" sz="1600" dirty="0"/>
          </a:p>
          <a:p>
            <a:pPr marL="0" indent="0">
              <a:spcBef>
                <a:spcPts val="200"/>
              </a:spcBef>
              <a:defRPr/>
            </a:pPr>
            <a:r>
              <a:rPr lang="en-US" sz="2000" dirty="0"/>
              <a:t>References </a:t>
            </a:r>
            <a:endParaRPr lang="en-US" sz="2200" dirty="0"/>
          </a:p>
          <a:p>
            <a:pPr fontAlgn="t">
              <a:buFont typeface="Arial" panose="020B0604020202020204" pitchFamily="34" charset="0"/>
              <a:buChar char="•"/>
            </a:pPr>
            <a:r>
              <a:rPr lang="en-US" sz="1800" b="1" dirty="0"/>
              <a:t>N/A</a:t>
            </a:r>
            <a:endParaRPr lang="en-US" sz="1600" dirty="0">
              <a:solidFill>
                <a:schemeClr val="tx1"/>
              </a:solidFill>
            </a:endParaRPr>
          </a:p>
          <a:p>
            <a:pPr marL="0" indent="0">
              <a:spcBef>
                <a:spcPts val="200"/>
              </a:spcBef>
              <a:defRPr/>
            </a:pPr>
            <a:endParaRPr lang="en-US" sz="2200" dirty="0"/>
          </a:p>
        </p:txBody>
      </p:sp>
      <p:sp>
        <p:nvSpPr>
          <p:cNvPr id="2" name="Footer Placeholder 1"/>
          <p:cNvSpPr>
            <a:spLocks noGrp="1"/>
          </p:cNvSpPr>
          <p:nvPr>
            <p:ph type="ftr" idx="14"/>
          </p:nvPr>
        </p:nvSpPr>
        <p:spPr/>
        <p:txBody>
          <a:bodyPr/>
          <a:lstStyle/>
          <a:p>
            <a:r>
              <a:rPr lang="en-GB" dirty="0"/>
              <a:t>Hassan Yaghoobi (Intel Corp)</a:t>
            </a:r>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7" name="Date Placeholder 6"/>
          <p:cNvSpPr>
            <a:spLocks noGrp="1"/>
          </p:cNvSpPr>
          <p:nvPr>
            <p:ph type="dt" idx="15"/>
          </p:nvPr>
        </p:nvSpPr>
        <p:spPr/>
        <p:txBody>
          <a:bodyPr/>
          <a:lstStyle/>
          <a:p>
            <a:r>
              <a:rPr lang="en-US" dirty="0"/>
              <a:t> July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C78DE-49FB-1700-2682-56AE603058ED}"/>
              </a:ext>
            </a:extLst>
          </p:cNvPr>
          <p:cNvSpPr>
            <a:spLocks noGrp="1"/>
          </p:cNvSpPr>
          <p:nvPr>
            <p:ph type="title"/>
          </p:nvPr>
        </p:nvSpPr>
        <p:spPr>
          <a:xfrm>
            <a:off x="914401" y="685801"/>
            <a:ext cx="10361084" cy="533399"/>
          </a:xfrm>
        </p:spPr>
        <p:txBody>
          <a:bodyPr/>
          <a:lstStyle/>
          <a:p>
            <a:r>
              <a:rPr lang="en-US" sz="3200" dirty="0"/>
              <a:t>Updates from ITU-R WP5A: Input Contributions</a:t>
            </a:r>
            <a:endParaRPr lang="en-US" dirty="0"/>
          </a:p>
        </p:txBody>
      </p:sp>
      <p:sp>
        <p:nvSpPr>
          <p:cNvPr id="4" name="Slide Number Placeholder 3">
            <a:extLst>
              <a:ext uri="{FF2B5EF4-FFF2-40B4-BE49-F238E27FC236}">
                <a16:creationId xmlns:a16="http://schemas.microsoft.com/office/drawing/2014/main" id="{E69D2B76-5191-8FCD-132F-F00E4E182744}"/>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039B156D-9957-7896-9A9A-999AF21A665A}"/>
              </a:ext>
            </a:extLst>
          </p:cNvPr>
          <p:cNvSpPr>
            <a:spLocks noGrp="1"/>
          </p:cNvSpPr>
          <p:nvPr>
            <p:ph type="ftr" idx="14"/>
          </p:nvPr>
        </p:nvSpPr>
        <p:spPr/>
        <p:txBody>
          <a:bodyPr/>
          <a:lstStyle/>
          <a:p>
            <a:r>
              <a:rPr lang="en-GB"/>
              <a:t>Hassan Yaghoobi (Intel Corp.)</a:t>
            </a:r>
            <a:endParaRPr lang="en-GB" dirty="0"/>
          </a:p>
        </p:txBody>
      </p:sp>
      <p:sp>
        <p:nvSpPr>
          <p:cNvPr id="6" name="Date Placeholder 5">
            <a:extLst>
              <a:ext uri="{FF2B5EF4-FFF2-40B4-BE49-F238E27FC236}">
                <a16:creationId xmlns:a16="http://schemas.microsoft.com/office/drawing/2014/main" id="{1FBBC945-DA6A-8705-8B20-EBC52B7E66DA}"/>
              </a:ext>
            </a:extLst>
          </p:cNvPr>
          <p:cNvSpPr>
            <a:spLocks noGrp="1"/>
          </p:cNvSpPr>
          <p:nvPr>
            <p:ph type="dt" idx="15"/>
          </p:nvPr>
        </p:nvSpPr>
        <p:spPr/>
        <p:txBody>
          <a:bodyPr/>
          <a:lstStyle/>
          <a:p>
            <a:r>
              <a:rPr lang="en-US" dirty="0"/>
              <a:t> July 2024</a:t>
            </a:r>
            <a:endParaRPr lang="en-GB" dirty="0"/>
          </a:p>
        </p:txBody>
      </p:sp>
      <p:graphicFrame>
        <p:nvGraphicFramePr>
          <p:cNvPr id="11" name="Content Placeholder 10">
            <a:extLst>
              <a:ext uri="{FF2B5EF4-FFF2-40B4-BE49-F238E27FC236}">
                <a16:creationId xmlns:a16="http://schemas.microsoft.com/office/drawing/2014/main" id="{F6EAF66F-161B-B541-707E-5DAB0B134D10}"/>
              </a:ext>
            </a:extLst>
          </p:cNvPr>
          <p:cNvGraphicFramePr>
            <a:graphicFrameLocks noGrp="1"/>
          </p:cNvGraphicFramePr>
          <p:nvPr>
            <p:ph idx="1"/>
            <p:extLst>
              <p:ext uri="{D42A27DB-BD31-4B8C-83A1-F6EECF244321}">
                <p14:modId xmlns:p14="http://schemas.microsoft.com/office/powerpoint/2010/main" val="3534413740"/>
              </p:ext>
            </p:extLst>
          </p:nvPr>
        </p:nvGraphicFramePr>
        <p:xfrm>
          <a:off x="990600" y="1273850"/>
          <a:ext cx="10284884" cy="1880830"/>
        </p:xfrm>
        <a:graphic>
          <a:graphicData uri="http://schemas.openxmlformats.org/drawingml/2006/table">
            <a:tbl>
              <a:tblPr firstRow="1" firstCol="1" lastRow="1" lastCol="1" bandRow="1" bandCol="1"/>
              <a:tblGrid>
                <a:gridCol w="2133600">
                  <a:extLst>
                    <a:ext uri="{9D8B030D-6E8A-4147-A177-3AD203B41FA5}">
                      <a16:colId xmlns:a16="http://schemas.microsoft.com/office/drawing/2014/main" val="388396803"/>
                    </a:ext>
                  </a:extLst>
                </a:gridCol>
                <a:gridCol w="8151284">
                  <a:extLst>
                    <a:ext uri="{9D8B030D-6E8A-4147-A177-3AD203B41FA5}">
                      <a16:colId xmlns:a16="http://schemas.microsoft.com/office/drawing/2014/main" val="2773066662"/>
                    </a:ext>
                  </a:extLst>
                </a:gridCol>
              </a:tblGrid>
              <a:tr h="133426">
                <a:tc gridSpan="2">
                  <a:txBody>
                    <a:bodyPr/>
                    <a:lstStyle/>
                    <a:p>
                      <a:pPr marL="0" marR="0" hangingPunct="0">
                        <a:spcBef>
                          <a:spcPts val="200"/>
                        </a:spcBef>
                        <a:spcAft>
                          <a:spcPts val="200"/>
                        </a:spcAft>
                        <a:tabLst>
                          <a:tab pos="720090" algn="l"/>
                          <a:tab pos="1188085" algn="l"/>
                          <a:tab pos="1440180" algn="l"/>
                          <a:tab pos="720090" algn="l"/>
                          <a:tab pos="1188085" algn="l"/>
                          <a:tab pos="1383030" algn="l"/>
                          <a:tab pos="1440180" algn="l"/>
                        </a:tabLst>
                      </a:pPr>
                      <a:r>
                        <a:rPr lang="en-CA" sz="1100" b="1" dirty="0">
                          <a:solidFill>
                            <a:srgbClr val="000000"/>
                          </a:solidFill>
                          <a:effectLst/>
                          <a:latin typeface="Arial" panose="020B0604020202020204" pitchFamily="34" charset="0"/>
                          <a:ea typeface="Times New Roman" panose="02020603050405020304" pitchFamily="18" charset="0"/>
                        </a:rPr>
                        <a:t>WP-5A-1: Systems and standards (Chair: </a:t>
                      </a:r>
                      <a:r>
                        <a:rPr lang="en-CA" sz="1100" b="1" u="sng" dirty="0">
                          <a:solidFill>
                            <a:srgbClr val="0000CC"/>
                          </a:solidFill>
                          <a:effectLst/>
                          <a:latin typeface="Arial" panose="020B0604020202020204" pitchFamily="34" charset="0"/>
                          <a:ea typeface="Times New Roman" panose="02020603050405020304" pitchFamily="18" charset="0"/>
                        </a:rPr>
                        <a:t>Kraemer, Michael</a:t>
                      </a:r>
                      <a:r>
                        <a:rPr lang="en-CA" sz="1100" b="1" dirty="0">
                          <a:solidFill>
                            <a:srgbClr val="000000"/>
                          </a:solidFill>
                          <a:effectLst/>
                          <a:latin typeface="Arial" panose="020B0604020202020204" pitchFamily="34" charset="0"/>
                          <a:ea typeface="Times New Roman" panose="02020603050405020304" pitchFamily="18" charset="0"/>
                        </a:rPr>
                        <a:t>)</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hMerge="1">
                  <a:txBody>
                    <a:bodyPr/>
                    <a:lstStyle/>
                    <a:p>
                      <a:endParaRPr lang="en-US"/>
                    </a:p>
                  </a:txBody>
                  <a:tcPr/>
                </a:tc>
                <a:extLst>
                  <a:ext uri="{0D108BD9-81ED-4DB2-BD59-A6C34878D82A}">
                    <a16:rowId xmlns:a16="http://schemas.microsoft.com/office/drawing/2014/main" val="1636446808"/>
                  </a:ext>
                </a:extLst>
              </a:tr>
              <a:tr h="996910">
                <a:tc rowSpan="2">
                  <a:txBody>
                    <a:bodyPr/>
                    <a:lstStyle/>
                    <a:p>
                      <a:pPr marL="0" marR="0" hangingPunct="0">
                        <a:spcBef>
                          <a:spcPts val="100"/>
                        </a:spcBef>
                        <a:spcAft>
                          <a:spcPts val="100"/>
                        </a:spcAft>
                        <a:tabLst>
                          <a:tab pos="720090" algn="l"/>
                          <a:tab pos="1188085" algn="l"/>
                          <a:tab pos="1440180" algn="l"/>
                          <a:tab pos="720090" algn="l"/>
                          <a:tab pos="1188085" algn="l"/>
                          <a:tab pos="1383030" algn="l"/>
                          <a:tab pos="1440180" algn="l"/>
                        </a:tabLst>
                      </a:pPr>
                      <a:r>
                        <a:rPr lang="en-CA" sz="1400" b="1" dirty="0">
                          <a:solidFill>
                            <a:srgbClr val="000000"/>
                          </a:solidFill>
                          <a:effectLst/>
                          <a:latin typeface="Arial" panose="020B0604020202020204" pitchFamily="34" charset="0"/>
                          <a:ea typeface="Times New Roman" panose="02020603050405020304" pitchFamily="18" charset="0"/>
                        </a:rPr>
                        <a:t>Broadband Wireless Access Systems and standards </a:t>
                      </a:r>
                      <a:endParaRPr lang="en-US" sz="14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FFFF"/>
                    </a:solidFill>
                  </a:tcPr>
                </a:tc>
                <a:tc>
                  <a:txBody>
                    <a:bodyPr/>
                    <a:lstStyle/>
                    <a:p>
                      <a:pPr hangingPunct="0"/>
                      <a:r>
                        <a:rPr lang="en-GB" sz="1800" kern="1200" dirty="0">
                          <a:solidFill>
                            <a:schemeClr val="tx1"/>
                          </a:solidFill>
                          <a:effectLst/>
                          <a:latin typeface="+mn-lt"/>
                          <a:ea typeface="+mn-ea"/>
                          <a:cs typeface="+mn-cs"/>
                        </a:rPr>
                        <a:t>ITU-R M.1450 Input Documents: 5A/837 (</a:t>
                      </a:r>
                      <a:r>
                        <a:rPr lang="en-GB" sz="1800" u="sng" kern="1200" dirty="0">
                          <a:solidFill>
                            <a:srgbClr val="0000CC"/>
                          </a:solidFill>
                          <a:effectLst/>
                          <a:latin typeface="+mn-lt"/>
                          <a:ea typeface="+mn-ea"/>
                          <a:cs typeface="+mn-cs"/>
                          <a:hlinkClick r:id="rId2">
                            <a:extLst>
                              <a:ext uri="{A12FA001-AC4F-418D-AE19-62706E023703}">
                                <ahyp:hlinkClr xmlns:ahyp="http://schemas.microsoft.com/office/drawing/2018/hyperlinkcolor" val="tx"/>
                              </a:ext>
                            </a:extLst>
                          </a:hlinkClick>
                        </a:rPr>
                        <a:t>Annex 6</a:t>
                      </a:r>
                      <a:r>
                        <a:rPr lang="en-GB" sz="1800" kern="1200" dirty="0">
                          <a:solidFill>
                            <a:schemeClr val="tx1"/>
                          </a:solidFill>
                          <a:effectLst/>
                          <a:latin typeface="+mn-lt"/>
                          <a:ea typeface="+mn-ea"/>
                          <a:cs typeface="+mn-cs"/>
                        </a:rPr>
                        <a:t>) (WP 5A):</a:t>
                      </a:r>
                    </a:p>
                    <a:p>
                      <a:pPr marL="285750" lvl="0" indent="-285750" hangingPunct="0">
                        <a:buFont typeface="Arial" panose="020B0604020202020204" pitchFamily="34" charset="0"/>
                        <a:buChar char="•"/>
                      </a:pPr>
                      <a:r>
                        <a:rPr lang="en-GB" sz="1800" u="sng" kern="1200" dirty="0">
                          <a:solidFill>
                            <a:srgbClr val="0000CC"/>
                          </a:solidFill>
                          <a:effectLst/>
                          <a:latin typeface="+mn-lt"/>
                          <a:ea typeface="+mn-ea"/>
                          <a:cs typeface="+mn-cs"/>
                          <a:hlinkClick r:id="rId3">
                            <a:extLst>
                              <a:ext uri="{A12FA001-AC4F-418D-AE19-62706E023703}">
                                <ahyp:hlinkClr xmlns:ahyp="http://schemas.microsoft.com/office/drawing/2018/hyperlinkcolor" val="tx"/>
                              </a:ext>
                            </a:extLst>
                          </a:hlinkClick>
                        </a:rPr>
                        <a:t>5A/40</a:t>
                      </a:r>
                      <a:r>
                        <a:rPr lang="en-GB" sz="1800" kern="1200" dirty="0">
                          <a:solidFill>
                            <a:srgbClr val="0000CC"/>
                          </a:solidFill>
                          <a:effectLst/>
                          <a:latin typeface="+mn-lt"/>
                          <a:ea typeface="+mn-ea"/>
                          <a:cs typeface="+mn-cs"/>
                        </a:rPr>
                        <a:t> </a:t>
                      </a:r>
                      <a:r>
                        <a:rPr lang="en-GB" sz="1800" kern="1200" dirty="0">
                          <a:solidFill>
                            <a:schemeClr val="tx1"/>
                          </a:solidFill>
                          <a:effectLst/>
                          <a:latin typeface="+mn-lt"/>
                          <a:ea typeface="+mn-ea"/>
                          <a:cs typeface="+mn-cs"/>
                        </a:rPr>
                        <a:t>(IEEE), </a:t>
                      </a:r>
                      <a:r>
                        <a:rPr lang="en-GB" sz="1800" u="sng" kern="1200" dirty="0">
                          <a:solidFill>
                            <a:srgbClr val="0000CC"/>
                          </a:solidFill>
                          <a:effectLst/>
                          <a:latin typeface="+mn-lt"/>
                          <a:ea typeface="+mn-ea"/>
                          <a:cs typeface="+mn-cs"/>
                          <a:hlinkClick r:id="rId4">
                            <a:extLst>
                              <a:ext uri="{A12FA001-AC4F-418D-AE19-62706E023703}">
                                <ahyp:hlinkClr xmlns:ahyp="http://schemas.microsoft.com/office/drawing/2018/hyperlinkcolor" val="tx"/>
                              </a:ext>
                            </a:extLst>
                          </a:hlinkClick>
                        </a:rPr>
                        <a:t>5A/42</a:t>
                      </a:r>
                      <a:r>
                        <a:rPr lang="en-GB" sz="1800" kern="1200" dirty="0">
                          <a:solidFill>
                            <a:srgbClr val="0000CC"/>
                          </a:solidFill>
                          <a:effectLst/>
                          <a:latin typeface="+mn-lt"/>
                          <a:ea typeface="+mn-ea"/>
                          <a:cs typeface="+mn-cs"/>
                        </a:rPr>
                        <a:t> </a:t>
                      </a:r>
                      <a:r>
                        <a:rPr lang="en-GB" sz="1800" kern="1200" dirty="0">
                          <a:solidFill>
                            <a:schemeClr val="tx1"/>
                          </a:solidFill>
                          <a:effectLst/>
                          <a:latin typeface="+mn-lt"/>
                          <a:ea typeface="+mn-ea"/>
                          <a:cs typeface="+mn-cs"/>
                        </a:rPr>
                        <a:t>(UK), </a:t>
                      </a:r>
                      <a:r>
                        <a:rPr lang="en-GB" sz="1800" u="sng" kern="1200" dirty="0">
                          <a:solidFill>
                            <a:srgbClr val="0000CC"/>
                          </a:solidFill>
                          <a:effectLst/>
                          <a:latin typeface="+mn-lt"/>
                          <a:ea typeface="+mn-ea"/>
                          <a:cs typeface="+mn-cs"/>
                          <a:hlinkClick r:id="rId5">
                            <a:extLst>
                              <a:ext uri="{A12FA001-AC4F-418D-AE19-62706E023703}">
                                <ahyp:hlinkClr xmlns:ahyp="http://schemas.microsoft.com/office/drawing/2018/hyperlinkcolor" val="tx"/>
                              </a:ext>
                            </a:extLst>
                          </a:hlinkClick>
                        </a:rPr>
                        <a:t>5A/43</a:t>
                      </a:r>
                      <a:r>
                        <a:rPr lang="en-GB" sz="1800" kern="1200" dirty="0">
                          <a:solidFill>
                            <a:srgbClr val="0000CC"/>
                          </a:solidFill>
                          <a:effectLst/>
                          <a:latin typeface="+mn-lt"/>
                          <a:ea typeface="+mn-ea"/>
                          <a:cs typeface="+mn-cs"/>
                        </a:rPr>
                        <a:t> </a:t>
                      </a:r>
                      <a:r>
                        <a:rPr lang="en-GB" sz="1800" kern="1200" dirty="0">
                          <a:solidFill>
                            <a:schemeClr val="tx1"/>
                          </a:solidFill>
                          <a:effectLst/>
                          <a:latin typeface="+mn-lt"/>
                          <a:ea typeface="+mn-ea"/>
                          <a:cs typeface="+mn-cs"/>
                        </a:rPr>
                        <a:t>(Canada), </a:t>
                      </a:r>
                      <a:r>
                        <a:rPr lang="en-GB" sz="1800" u="sng" kern="1200" dirty="0">
                          <a:solidFill>
                            <a:srgbClr val="0000CC"/>
                          </a:solidFill>
                          <a:effectLst/>
                          <a:latin typeface="+mn-lt"/>
                          <a:ea typeface="+mn-ea"/>
                          <a:cs typeface="+mn-cs"/>
                          <a:hlinkClick r:id="rId6">
                            <a:extLst>
                              <a:ext uri="{A12FA001-AC4F-418D-AE19-62706E023703}">
                                <ahyp:hlinkClr xmlns:ahyp="http://schemas.microsoft.com/office/drawing/2018/hyperlinkcolor" val="tx"/>
                              </a:ext>
                            </a:extLst>
                          </a:hlinkClick>
                        </a:rPr>
                        <a:t>5A/46</a:t>
                      </a:r>
                      <a:r>
                        <a:rPr lang="en-GB" sz="1800" kern="1200" dirty="0">
                          <a:solidFill>
                            <a:srgbClr val="0000CC"/>
                          </a:solidFill>
                          <a:effectLst/>
                          <a:latin typeface="+mn-lt"/>
                          <a:ea typeface="+mn-ea"/>
                          <a:cs typeface="+mn-cs"/>
                        </a:rPr>
                        <a:t> </a:t>
                      </a:r>
                      <a:r>
                        <a:rPr lang="en-GB" sz="1800" kern="1200" dirty="0">
                          <a:solidFill>
                            <a:schemeClr val="tx1"/>
                          </a:solidFill>
                          <a:effectLst/>
                          <a:latin typeface="+mn-lt"/>
                          <a:ea typeface="+mn-ea"/>
                          <a:cs typeface="+mn-cs"/>
                        </a:rPr>
                        <a:t>(Japan), </a:t>
                      </a:r>
                      <a:r>
                        <a:rPr lang="en-GB" sz="1800" u="sng" kern="1200" dirty="0">
                          <a:solidFill>
                            <a:srgbClr val="0000CC"/>
                          </a:solidFill>
                          <a:effectLst/>
                          <a:latin typeface="+mn-lt"/>
                          <a:ea typeface="+mn-ea"/>
                          <a:cs typeface="+mn-cs"/>
                          <a:hlinkClick r:id="rId7">
                            <a:extLst>
                              <a:ext uri="{A12FA001-AC4F-418D-AE19-62706E023703}">
                                <ahyp:hlinkClr xmlns:ahyp="http://schemas.microsoft.com/office/drawing/2018/hyperlinkcolor" val="tx"/>
                              </a:ext>
                            </a:extLst>
                          </a:hlinkClick>
                        </a:rPr>
                        <a:t>5A/47</a:t>
                      </a:r>
                      <a:r>
                        <a:rPr lang="en-GB" sz="1800" kern="1200" dirty="0">
                          <a:solidFill>
                            <a:srgbClr val="0000CC"/>
                          </a:solidFill>
                          <a:effectLst/>
                          <a:latin typeface="+mn-lt"/>
                          <a:ea typeface="+mn-ea"/>
                          <a:cs typeface="+mn-cs"/>
                        </a:rPr>
                        <a:t> </a:t>
                      </a:r>
                      <a:r>
                        <a:rPr lang="en-GB" sz="1800" kern="1200" dirty="0">
                          <a:solidFill>
                            <a:schemeClr val="tx1"/>
                          </a:solidFill>
                          <a:effectLst/>
                          <a:latin typeface="+mn-lt"/>
                          <a:ea typeface="+mn-ea"/>
                          <a:cs typeface="+mn-cs"/>
                        </a:rPr>
                        <a:t>(Multi-Country), </a:t>
                      </a:r>
                      <a:r>
                        <a:rPr lang="en-GB" sz="1800" u="sng" kern="1200" dirty="0">
                          <a:solidFill>
                            <a:srgbClr val="0000CC"/>
                          </a:solidFill>
                          <a:effectLst/>
                          <a:latin typeface="+mn-lt"/>
                          <a:ea typeface="+mn-ea"/>
                          <a:cs typeface="+mn-cs"/>
                          <a:hlinkClick r:id="rId8">
                            <a:extLst>
                              <a:ext uri="{A12FA001-AC4F-418D-AE19-62706E023703}">
                                <ahyp:hlinkClr xmlns:ahyp="http://schemas.microsoft.com/office/drawing/2018/hyperlinkcolor" val="tx"/>
                              </a:ext>
                            </a:extLst>
                          </a:hlinkClick>
                        </a:rPr>
                        <a:t>5A/51</a:t>
                      </a:r>
                      <a:r>
                        <a:rPr lang="en-GB" sz="1800" kern="1200" dirty="0">
                          <a:solidFill>
                            <a:srgbClr val="0000CC"/>
                          </a:solidFill>
                          <a:effectLst/>
                          <a:latin typeface="+mn-lt"/>
                          <a:ea typeface="+mn-ea"/>
                          <a:cs typeface="+mn-cs"/>
                        </a:rPr>
                        <a:t> </a:t>
                      </a:r>
                      <a:r>
                        <a:rPr lang="en-GB" sz="1800" kern="1200" dirty="0">
                          <a:solidFill>
                            <a:schemeClr val="tx1"/>
                          </a:solidFill>
                          <a:effectLst/>
                          <a:latin typeface="+mn-lt"/>
                          <a:ea typeface="+mn-ea"/>
                          <a:cs typeface="+mn-cs"/>
                        </a:rPr>
                        <a:t>(Germany), </a:t>
                      </a:r>
                      <a:r>
                        <a:rPr lang="en-GB" sz="1800" u="sng" kern="1200" dirty="0">
                          <a:solidFill>
                            <a:srgbClr val="0000CC"/>
                          </a:solidFill>
                          <a:effectLst/>
                          <a:latin typeface="+mn-lt"/>
                          <a:ea typeface="+mn-ea"/>
                          <a:cs typeface="+mn-cs"/>
                          <a:hlinkClick r:id="rId9">
                            <a:extLst>
                              <a:ext uri="{A12FA001-AC4F-418D-AE19-62706E023703}">
                                <ahyp:hlinkClr xmlns:ahyp="http://schemas.microsoft.com/office/drawing/2018/hyperlinkcolor" val="tx"/>
                              </a:ext>
                            </a:extLst>
                          </a:hlinkClick>
                        </a:rPr>
                        <a:t>5A/54</a:t>
                      </a:r>
                      <a:r>
                        <a:rPr lang="en-GB" sz="1800" kern="1200" dirty="0">
                          <a:solidFill>
                            <a:srgbClr val="0000CC"/>
                          </a:solidFill>
                          <a:effectLst/>
                          <a:latin typeface="+mn-lt"/>
                          <a:ea typeface="+mn-ea"/>
                          <a:cs typeface="+mn-cs"/>
                        </a:rPr>
                        <a:t> </a:t>
                      </a:r>
                      <a:r>
                        <a:rPr lang="en-GB" sz="1800" kern="1200" dirty="0">
                          <a:solidFill>
                            <a:schemeClr val="tx1"/>
                          </a:solidFill>
                          <a:effectLst/>
                          <a:latin typeface="+mn-lt"/>
                          <a:ea typeface="+mn-ea"/>
                          <a:cs typeface="+mn-cs"/>
                        </a:rPr>
                        <a:t>(China)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19114135"/>
                  </a:ext>
                </a:extLst>
              </a:tr>
              <a:tr h="463109">
                <a:tc vMerge="1">
                  <a:txBody>
                    <a:bodyPr/>
                    <a:lstStyle/>
                    <a:p>
                      <a:endParaRPr lang="en-US"/>
                    </a:p>
                  </a:txBody>
                  <a:tcPr/>
                </a:tc>
                <a:tc>
                  <a:txBody>
                    <a:bodyPr/>
                    <a:lstStyle/>
                    <a:p>
                      <a:pPr marL="0" marR="0" lvl="0" indent="0" algn="l" defTabSz="914400" rtl="0" eaLnBrk="1" fontAlgn="auto" latinLnBrk="0" hangingPunct="0">
                        <a:lnSpc>
                          <a:spcPct val="100000"/>
                        </a:lnSpc>
                        <a:spcBef>
                          <a:spcPts val="0"/>
                        </a:spcBef>
                        <a:spcAft>
                          <a:spcPts val="0"/>
                        </a:spcAft>
                        <a:buClrTx/>
                        <a:buSzTx/>
                        <a:buFontTx/>
                        <a:buNone/>
                        <a:tabLst/>
                        <a:defRPr/>
                      </a:pPr>
                      <a:r>
                        <a:rPr lang="en-GB" sz="1800" kern="1200" dirty="0">
                          <a:solidFill>
                            <a:schemeClr val="tx1"/>
                          </a:solidFill>
                          <a:effectLst/>
                          <a:latin typeface="+mn-lt"/>
                          <a:ea typeface="+mn-ea"/>
                          <a:cs typeface="+mn-cs"/>
                        </a:rPr>
                        <a:t>ITU-R M.1801 Input Documents: 5A/837 (</a:t>
                      </a:r>
                      <a:r>
                        <a:rPr lang="en-GB" sz="1800" u="sng" kern="1200" dirty="0">
                          <a:solidFill>
                            <a:srgbClr val="0000CC"/>
                          </a:solidFill>
                          <a:effectLst/>
                          <a:latin typeface="+mn-lt"/>
                          <a:ea typeface="+mn-ea"/>
                          <a:cs typeface="+mn-cs"/>
                          <a:hlinkClick r:id="rId10">
                            <a:extLst>
                              <a:ext uri="{A12FA001-AC4F-418D-AE19-62706E023703}">
                                <ahyp:hlinkClr xmlns:ahyp="http://schemas.microsoft.com/office/drawing/2018/hyperlinkcolor" val="tx"/>
                              </a:ext>
                            </a:extLst>
                          </a:hlinkClick>
                        </a:rPr>
                        <a:t>Annex 7</a:t>
                      </a:r>
                      <a:r>
                        <a:rPr lang="en-GB" sz="1800" kern="1200" dirty="0">
                          <a:solidFill>
                            <a:schemeClr val="tx1"/>
                          </a:solidFill>
                          <a:effectLst/>
                          <a:latin typeface="+mn-lt"/>
                          <a:ea typeface="+mn-ea"/>
                          <a:cs typeface="+mn-cs"/>
                        </a:rPr>
                        <a:t>) (WP 5A):</a:t>
                      </a:r>
                    </a:p>
                    <a:p>
                      <a:pPr marL="285750" marR="0" lvl="0" indent="-285750" algn="l" defTabSz="914400" rtl="0" eaLnBrk="1" fontAlgn="auto" latinLnBrk="0" hangingPunct="0">
                        <a:lnSpc>
                          <a:spcPct val="100000"/>
                        </a:lnSpc>
                        <a:spcBef>
                          <a:spcPts val="0"/>
                        </a:spcBef>
                        <a:spcAft>
                          <a:spcPts val="0"/>
                        </a:spcAft>
                        <a:buClrTx/>
                        <a:buSzTx/>
                        <a:buFont typeface="Arial" panose="020B0604020202020204" pitchFamily="34" charset="0"/>
                        <a:buChar char="•"/>
                        <a:tabLst/>
                        <a:defRPr/>
                      </a:pPr>
                      <a:r>
                        <a:rPr lang="en-GB" sz="1800" u="sng" kern="1200" dirty="0">
                          <a:solidFill>
                            <a:srgbClr val="0000CC"/>
                          </a:solidFill>
                          <a:effectLst/>
                          <a:latin typeface="+mn-lt"/>
                          <a:ea typeface="+mn-ea"/>
                          <a:cs typeface="+mn-cs"/>
                          <a:hlinkClick r:id="rId11">
                            <a:extLst>
                              <a:ext uri="{A12FA001-AC4F-418D-AE19-62706E023703}">
                                <ahyp:hlinkClr xmlns:ahyp="http://schemas.microsoft.com/office/drawing/2018/hyperlinkcolor" val="tx"/>
                              </a:ext>
                            </a:extLst>
                          </a:hlinkClick>
                        </a:rPr>
                        <a:t>5A/44</a:t>
                      </a:r>
                      <a:r>
                        <a:rPr lang="en-GB" sz="1800" kern="1200" dirty="0">
                          <a:solidFill>
                            <a:srgbClr val="0000CC"/>
                          </a:solidFill>
                          <a:effectLst/>
                          <a:latin typeface="+mn-lt"/>
                          <a:ea typeface="+mn-ea"/>
                          <a:cs typeface="+mn-cs"/>
                        </a:rPr>
                        <a:t> </a:t>
                      </a:r>
                      <a:r>
                        <a:rPr lang="en-GB" sz="1800" kern="1200" dirty="0">
                          <a:solidFill>
                            <a:schemeClr val="tx1"/>
                          </a:solidFill>
                          <a:effectLst/>
                          <a:latin typeface="+mn-lt"/>
                          <a:ea typeface="+mn-ea"/>
                          <a:cs typeface="+mn-cs"/>
                        </a:rPr>
                        <a:t>(Canada)</a:t>
                      </a:r>
                      <a:endParaRPr lang="en-US" sz="1800" kern="1200" dirty="0">
                        <a:solidFill>
                          <a:schemeClr val="tx1"/>
                        </a:solidFill>
                        <a:effectLst/>
                        <a:latin typeface="+mn-lt"/>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extLst>
                  <a:ext uri="{0D108BD9-81ED-4DB2-BD59-A6C34878D82A}">
                    <a16:rowId xmlns:a16="http://schemas.microsoft.com/office/drawing/2014/main" val="4092408319"/>
                  </a:ext>
                </a:extLst>
              </a:tr>
              <a:tr h="133426">
                <a:tc>
                  <a:txBody>
                    <a:bodyPr/>
                    <a:lstStyle/>
                    <a:p>
                      <a:pPr marL="0" marR="0" hangingPunct="0">
                        <a:spcBef>
                          <a:spcPts val="100"/>
                        </a:spcBef>
                        <a:spcAft>
                          <a:spcPts val="100"/>
                        </a:spcAft>
                        <a:tabLst>
                          <a:tab pos="720090" algn="l"/>
                          <a:tab pos="1188085" algn="l"/>
                          <a:tab pos="1440180" algn="l"/>
                          <a:tab pos="720090" algn="l"/>
                          <a:tab pos="1188085" algn="l"/>
                          <a:tab pos="1383030" algn="l"/>
                          <a:tab pos="1440180" algn="l"/>
                        </a:tabLst>
                      </a:pPr>
                      <a:r>
                        <a:rPr lang="en-CA" sz="1100" b="1">
                          <a:solidFill>
                            <a:srgbClr val="000000"/>
                          </a:solidFill>
                          <a:effectLst/>
                          <a:latin typeface="Arial" panose="020B0604020202020204" pitchFamily="34" charset="0"/>
                          <a:ea typeface="Times New Roman" panose="02020603050405020304" pitchFamily="18" charset="0"/>
                        </a:rPr>
                        <a:t>RLAN characteristics</a:t>
                      </a:r>
                      <a:endParaRPr lang="en-US" sz="18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DD"/>
                    </a:solidFill>
                  </a:tcPr>
                </a:tc>
                <a:tc>
                  <a:txBody>
                    <a:bodyPr/>
                    <a:lstStyle/>
                    <a:p>
                      <a:pPr marL="119380" marR="0" indent="-119380" hangingPunct="0">
                        <a:spcBef>
                          <a:spcPts val="100"/>
                        </a:spcBef>
                        <a:spcAft>
                          <a:spcPts val="100"/>
                        </a:spcAft>
                        <a:tabLst>
                          <a:tab pos="720090" algn="l"/>
                          <a:tab pos="1188085" algn="l"/>
                          <a:tab pos="1440180" algn="l"/>
                          <a:tab pos="720090" algn="l"/>
                          <a:tab pos="1188085" algn="l"/>
                          <a:tab pos="1383030" algn="l"/>
                          <a:tab pos="1440180" algn="l"/>
                        </a:tabLst>
                      </a:pPr>
                      <a:r>
                        <a:rPr lang="en-CA" sz="1100" i="1" dirty="0">
                          <a:solidFill>
                            <a:srgbClr val="000000"/>
                          </a:solidFill>
                          <a:effectLst/>
                          <a:latin typeface="Arial" panose="020B0604020202020204" pitchFamily="34" charset="0"/>
                          <a:ea typeface="Times New Roman" panose="02020603050405020304" pitchFamily="18" charset="0"/>
                        </a:rPr>
                        <a:t>Support WG 4 with characteristics for sharing &amp; coexistence studies</a:t>
                      </a:r>
                      <a:endParaRPr lang="en-US" sz="1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DD"/>
                    </a:solidFill>
                  </a:tcPr>
                </a:tc>
                <a:extLst>
                  <a:ext uri="{0D108BD9-81ED-4DB2-BD59-A6C34878D82A}">
                    <a16:rowId xmlns:a16="http://schemas.microsoft.com/office/drawing/2014/main" val="1736197800"/>
                  </a:ext>
                </a:extLst>
              </a:tr>
            </a:tbl>
          </a:graphicData>
        </a:graphic>
      </p:graphicFrame>
      <p:graphicFrame>
        <p:nvGraphicFramePr>
          <p:cNvPr id="3" name="Table 2">
            <a:extLst>
              <a:ext uri="{FF2B5EF4-FFF2-40B4-BE49-F238E27FC236}">
                <a16:creationId xmlns:a16="http://schemas.microsoft.com/office/drawing/2014/main" id="{90DC69CD-27A6-7774-EB16-B7CE47428731}"/>
              </a:ext>
            </a:extLst>
          </p:cNvPr>
          <p:cNvGraphicFramePr>
            <a:graphicFrameLocks noGrp="1"/>
          </p:cNvGraphicFramePr>
          <p:nvPr>
            <p:extLst>
              <p:ext uri="{D42A27DB-BD31-4B8C-83A1-F6EECF244321}">
                <p14:modId xmlns:p14="http://schemas.microsoft.com/office/powerpoint/2010/main" val="911245650"/>
              </p:ext>
            </p:extLst>
          </p:nvPr>
        </p:nvGraphicFramePr>
        <p:xfrm>
          <a:off x="990600" y="3352800"/>
          <a:ext cx="10300230" cy="2931227"/>
        </p:xfrm>
        <a:graphic>
          <a:graphicData uri="http://schemas.openxmlformats.org/drawingml/2006/table">
            <a:tbl>
              <a:tblPr firstRow="1" firstCol="1" bandRow="1"/>
              <a:tblGrid>
                <a:gridCol w="685800">
                  <a:extLst>
                    <a:ext uri="{9D8B030D-6E8A-4147-A177-3AD203B41FA5}">
                      <a16:colId xmlns:a16="http://schemas.microsoft.com/office/drawing/2014/main" val="147208121"/>
                    </a:ext>
                  </a:extLst>
                </a:gridCol>
                <a:gridCol w="7162800">
                  <a:extLst>
                    <a:ext uri="{9D8B030D-6E8A-4147-A177-3AD203B41FA5}">
                      <a16:colId xmlns:a16="http://schemas.microsoft.com/office/drawing/2014/main" val="453195114"/>
                    </a:ext>
                  </a:extLst>
                </a:gridCol>
                <a:gridCol w="2451630">
                  <a:extLst>
                    <a:ext uri="{9D8B030D-6E8A-4147-A177-3AD203B41FA5}">
                      <a16:colId xmlns:a16="http://schemas.microsoft.com/office/drawing/2014/main" val="1717530748"/>
                    </a:ext>
                  </a:extLst>
                </a:gridCol>
              </a:tblGrid>
              <a:tr h="0">
                <a:tc>
                  <a:txBody>
                    <a:bodyPr/>
                    <a:lstStyle/>
                    <a:p>
                      <a:pPr marL="0" marR="0">
                        <a:lnSpc>
                          <a:spcPct val="107000"/>
                        </a:lnSpc>
                        <a:spcBef>
                          <a:spcPts val="0"/>
                        </a:spcBef>
                        <a:spcAft>
                          <a:spcPts val="0"/>
                        </a:spcAft>
                      </a:pPr>
                      <a:r>
                        <a:rPr lang="en-US" sz="1000" b="1" u="sng"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hlinkClick r:id="rId12">
                            <a:extLst>
                              <a:ext uri="{A12FA001-AC4F-418D-AE19-62706E023703}">
                                <ahyp:hlinkClr xmlns:ahyp="http://schemas.microsoft.com/office/drawing/2018/hyperlinkcolor" val="tx"/>
                              </a:ext>
                            </a:extLst>
                          </a:hlinkClick>
                        </a:rPr>
                        <a:t>[ 54 ]</a:t>
                      </a:r>
                      <a:r>
                        <a:rPr lang="en-US" sz="1000"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rPr>
                        <a:t>   </a:t>
                      </a:r>
                      <a:br>
                        <a:rPr lang="en-US" sz="1000"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rPr>
                      </a:br>
                      <a:r>
                        <a:rPr lang="en-US" sz="1000"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rPr>
                        <a:t>  </a:t>
                      </a:r>
                      <a:endParaRPr lang="en-US" sz="1100" kern="100" dirty="0">
                        <a:solidFill>
                          <a:srgbClr val="0000CC"/>
                        </a:solidFill>
                        <a:effectLst/>
                        <a:latin typeface="Aptos" panose="020B0004020202020204" pitchFamily="34" charset="0"/>
                        <a:ea typeface="Aptos" panose="020B0004020202020204" pitchFamily="34" charset="0"/>
                        <a:cs typeface="Times New Roman" panose="02020603050405020304" pitchFamily="18" charset="0"/>
                      </a:endParaRPr>
                    </a:p>
                  </a:txBody>
                  <a:tcPr marL="12700" marR="12700" marT="12700" marB="127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200" kern="0" dirty="0">
                          <a:solidFill>
                            <a:srgbClr val="000000"/>
                          </a:solidFill>
                          <a:effectLst/>
                          <a:latin typeface="Trebuchet MS" panose="020B0603020202020204" pitchFamily="34" charset="0"/>
                          <a:ea typeface="Times New Roman" panose="02020603050405020304" pitchFamily="18" charset="0"/>
                          <a:cs typeface="Times New Roman" panose="02020603050405020304" pitchFamily="18" charset="0"/>
                        </a:rPr>
                        <a:t>Proposal on the modification of the working document towards a preliminary draft revision of Recommendation ITU-R M.1450-5  </a:t>
                      </a:r>
                      <a:r>
                        <a:rPr lang="en-US" sz="1200" kern="0" dirty="0">
                          <a:solidFill>
                            <a:srgbClr val="FF0000"/>
                          </a:solidFill>
                          <a:effectLst/>
                          <a:latin typeface="Trebuchet MS" panose="020B0603020202020204" pitchFamily="34" charset="0"/>
                          <a:ea typeface="Times New Roman" panose="02020603050405020304" pitchFamily="18" charset="0"/>
                          <a:cs typeface="Times New Roman" panose="02020603050405020304" pitchFamily="18" charset="0"/>
                        </a:rPr>
                        <a:t>  </a:t>
                      </a: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2700" marR="12700" marT="12700" marB="127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000" u="sng"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hlinkClick r:id="rId13">
                            <a:extLst>
                              <a:ext uri="{A12FA001-AC4F-418D-AE19-62706E023703}">
                                <ahyp:hlinkClr xmlns:ahyp="http://schemas.microsoft.com/office/drawing/2018/hyperlinkcolor" val="tx"/>
                              </a:ext>
                            </a:extLst>
                          </a:hlinkClick>
                        </a:rPr>
                        <a:t>China</a:t>
                      </a:r>
                      <a:r>
                        <a:rPr lang="en-US" sz="1000"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rPr>
                        <a:t>  </a:t>
                      </a:r>
                      <a:endParaRPr lang="en-US" sz="1100" kern="100" dirty="0">
                        <a:solidFill>
                          <a:srgbClr val="0000CC"/>
                        </a:solidFill>
                        <a:effectLst/>
                        <a:latin typeface="Aptos" panose="020B0004020202020204" pitchFamily="34" charset="0"/>
                        <a:ea typeface="Aptos" panose="020B0004020202020204" pitchFamily="34" charset="0"/>
                        <a:cs typeface="Times New Roman" panose="02020603050405020304" pitchFamily="18" charset="0"/>
                      </a:endParaRPr>
                    </a:p>
                  </a:txBody>
                  <a:tcPr marL="12700" marR="12700" marT="12700" marB="127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71392916"/>
                  </a:ext>
                </a:extLst>
              </a:tr>
              <a:tr h="0">
                <a:tc>
                  <a:txBody>
                    <a:bodyPr/>
                    <a:lstStyle/>
                    <a:p>
                      <a:pPr marL="0" marR="0">
                        <a:lnSpc>
                          <a:spcPct val="107000"/>
                        </a:lnSpc>
                        <a:spcBef>
                          <a:spcPts val="0"/>
                        </a:spcBef>
                        <a:spcAft>
                          <a:spcPts val="0"/>
                        </a:spcAft>
                      </a:pPr>
                      <a:r>
                        <a:rPr lang="en-US" sz="1000" b="1" u="sng"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hlinkClick r:id="rId14">
                            <a:extLst>
                              <a:ext uri="{A12FA001-AC4F-418D-AE19-62706E023703}">
                                <ahyp:hlinkClr xmlns:ahyp="http://schemas.microsoft.com/office/drawing/2018/hyperlinkcolor" val="tx"/>
                              </a:ext>
                            </a:extLst>
                          </a:hlinkClick>
                        </a:rPr>
                        <a:t>[ 51 ]</a:t>
                      </a:r>
                      <a:r>
                        <a:rPr lang="en-US" sz="1000"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rPr>
                        <a:t>   </a:t>
                      </a:r>
                      <a:br>
                        <a:rPr lang="en-US" sz="1000"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rPr>
                      </a:br>
                      <a:r>
                        <a:rPr lang="en-US" sz="1000"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rPr>
                        <a:t>  </a:t>
                      </a:r>
                      <a:endParaRPr lang="en-US" sz="1100" kern="100" dirty="0">
                        <a:solidFill>
                          <a:srgbClr val="0000CC"/>
                        </a:solidFill>
                        <a:effectLst/>
                        <a:latin typeface="Aptos" panose="020B0004020202020204" pitchFamily="34" charset="0"/>
                        <a:ea typeface="Aptos" panose="020B0004020202020204" pitchFamily="34" charset="0"/>
                        <a:cs typeface="Times New Roman" panose="02020603050405020304" pitchFamily="18" charset="0"/>
                      </a:endParaRPr>
                    </a:p>
                  </a:txBody>
                  <a:tcPr marL="12700" marR="12700" marT="12700" marB="127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200" kern="0" dirty="0" err="1">
                          <a:solidFill>
                            <a:srgbClr val="000000"/>
                          </a:solidFill>
                          <a:effectLst/>
                          <a:latin typeface="Trebuchet MS" panose="020B0603020202020204" pitchFamily="34" charset="0"/>
                          <a:ea typeface="Times New Roman" panose="02020603050405020304" pitchFamily="18" charset="0"/>
                          <a:cs typeface="Times New Roman" panose="02020603050405020304" pitchFamily="18" charset="0"/>
                        </a:rPr>
                        <a:t>Finalisation</a:t>
                      </a:r>
                      <a:r>
                        <a:rPr lang="en-US" sz="1200" kern="0" dirty="0">
                          <a:solidFill>
                            <a:srgbClr val="000000"/>
                          </a:solidFill>
                          <a:effectLst/>
                          <a:latin typeface="Trebuchet MS" panose="020B0603020202020204" pitchFamily="34" charset="0"/>
                          <a:ea typeface="Times New Roman" panose="02020603050405020304" pitchFamily="18" charset="0"/>
                          <a:cs typeface="Times New Roman" panose="02020603050405020304" pitchFamily="18" charset="0"/>
                        </a:rPr>
                        <a:t> of the revision of Recommendation ITU-R M.1450  </a:t>
                      </a:r>
                      <a:r>
                        <a:rPr lang="en-US" sz="1200" kern="0" dirty="0">
                          <a:solidFill>
                            <a:srgbClr val="FF0000"/>
                          </a:solidFill>
                          <a:effectLst/>
                          <a:latin typeface="Trebuchet MS" panose="020B0603020202020204" pitchFamily="34" charset="0"/>
                          <a:ea typeface="Times New Roman" panose="02020603050405020304" pitchFamily="18" charset="0"/>
                          <a:cs typeface="Times New Roman" panose="02020603050405020304" pitchFamily="18" charset="0"/>
                        </a:rPr>
                        <a:t>  </a:t>
                      </a: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2700" marR="12700" marT="12700" marB="127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000" u="sng"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hlinkClick r:id="rId15">
                            <a:extLst>
                              <a:ext uri="{A12FA001-AC4F-418D-AE19-62706E023703}">
                                <ahyp:hlinkClr xmlns:ahyp="http://schemas.microsoft.com/office/drawing/2018/hyperlinkcolor" val="tx"/>
                              </a:ext>
                            </a:extLst>
                          </a:hlinkClick>
                        </a:rPr>
                        <a:t>Germany</a:t>
                      </a:r>
                      <a:r>
                        <a:rPr lang="en-US" sz="1000"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rPr>
                        <a:t>  </a:t>
                      </a:r>
                      <a:endParaRPr lang="en-US" sz="1100" kern="100" dirty="0">
                        <a:solidFill>
                          <a:srgbClr val="0000CC"/>
                        </a:solidFill>
                        <a:effectLst/>
                        <a:latin typeface="Aptos" panose="020B0004020202020204" pitchFamily="34" charset="0"/>
                        <a:ea typeface="Aptos" panose="020B0004020202020204" pitchFamily="34" charset="0"/>
                        <a:cs typeface="Times New Roman" panose="02020603050405020304" pitchFamily="18" charset="0"/>
                      </a:endParaRPr>
                    </a:p>
                  </a:txBody>
                  <a:tcPr marL="12700" marR="12700" marT="12700" marB="127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94625940"/>
                  </a:ext>
                </a:extLst>
              </a:tr>
              <a:tr h="0">
                <a:tc>
                  <a:txBody>
                    <a:bodyPr/>
                    <a:lstStyle/>
                    <a:p>
                      <a:pPr marL="0" marR="0">
                        <a:lnSpc>
                          <a:spcPct val="107000"/>
                        </a:lnSpc>
                        <a:spcBef>
                          <a:spcPts val="0"/>
                        </a:spcBef>
                        <a:spcAft>
                          <a:spcPts val="0"/>
                        </a:spcAft>
                      </a:pPr>
                      <a:r>
                        <a:rPr lang="en-US" sz="1000" b="1" u="sng"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hlinkClick r:id="rId16">
                            <a:extLst>
                              <a:ext uri="{A12FA001-AC4F-418D-AE19-62706E023703}">
                                <ahyp:hlinkClr xmlns:ahyp="http://schemas.microsoft.com/office/drawing/2018/hyperlinkcolor" val="tx"/>
                              </a:ext>
                            </a:extLst>
                          </a:hlinkClick>
                        </a:rPr>
                        <a:t>[ 47 ]</a:t>
                      </a:r>
                      <a:r>
                        <a:rPr lang="en-US" sz="1000"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rPr>
                        <a:t>   </a:t>
                      </a:r>
                      <a:br>
                        <a:rPr lang="en-US" sz="1000"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rPr>
                      </a:br>
                      <a:r>
                        <a:rPr lang="en-US" sz="1000"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rPr>
                        <a:t>  </a:t>
                      </a:r>
                      <a:endParaRPr lang="en-US" sz="1100" kern="100" dirty="0">
                        <a:solidFill>
                          <a:srgbClr val="0000CC"/>
                        </a:solidFill>
                        <a:effectLst/>
                        <a:latin typeface="Aptos" panose="020B0004020202020204" pitchFamily="34" charset="0"/>
                        <a:ea typeface="Aptos" panose="020B0004020202020204" pitchFamily="34" charset="0"/>
                        <a:cs typeface="Times New Roman" panose="02020603050405020304" pitchFamily="18" charset="0"/>
                      </a:endParaRPr>
                    </a:p>
                  </a:txBody>
                  <a:tcPr marL="12700" marR="12700" marT="12700" marB="127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200" kern="0" dirty="0">
                          <a:solidFill>
                            <a:srgbClr val="000000"/>
                          </a:solidFill>
                          <a:effectLst/>
                          <a:latin typeface="Trebuchet MS" panose="020B0603020202020204" pitchFamily="34" charset="0"/>
                          <a:ea typeface="Times New Roman" panose="02020603050405020304" pitchFamily="18" charset="0"/>
                          <a:cs typeface="Times New Roman" panose="02020603050405020304" pitchFamily="18" charset="0"/>
                        </a:rPr>
                        <a:t>Revision of Recommendation ITU-R M.1450-5  </a:t>
                      </a:r>
                      <a:r>
                        <a:rPr lang="en-US" sz="1200" kern="0" dirty="0">
                          <a:solidFill>
                            <a:srgbClr val="FF0000"/>
                          </a:solidFill>
                          <a:effectLst/>
                          <a:latin typeface="Trebuchet MS" panose="020B0603020202020204" pitchFamily="34" charset="0"/>
                          <a:ea typeface="Times New Roman" panose="02020603050405020304" pitchFamily="18" charset="0"/>
                          <a:cs typeface="Times New Roman" panose="02020603050405020304" pitchFamily="18" charset="0"/>
                        </a:rPr>
                        <a:t>  </a:t>
                      </a: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2700" marR="12700" marT="12700" marB="127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000" u="sng"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hlinkClick r:id="rId17">
                            <a:extLst>
                              <a:ext uri="{A12FA001-AC4F-418D-AE19-62706E023703}">
                                <ahyp:hlinkClr xmlns:ahyp="http://schemas.microsoft.com/office/drawing/2018/hyperlinkcolor" val="tx"/>
                              </a:ext>
                            </a:extLst>
                          </a:hlinkClick>
                        </a:rPr>
                        <a:t>Japan</a:t>
                      </a:r>
                      <a:r>
                        <a:rPr lang="en-US" sz="1000"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rPr>
                        <a:t> , </a:t>
                      </a:r>
                      <a:r>
                        <a:rPr lang="en-US" sz="1000" u="sng"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hlinkClick r:id="rId18">
                            <a:extLst>
                              <a:ext uri="{A12FA001-AC4F-418D-AE19-62706E023703}">
                                <ahyp:hlinkClr xmlns:ahyp="http://schemas.microsoft.com/office/drawing/2018/hyperlinkcolor" val="tx"/>
                              </a:ext>
                            </a:extLst>
                          </a:hlinkClick>
                        </a:rPr>
                        <a:t>Korea (Rep. of)</a:t>
                      </a:r>
                      <a:r>
                        <a:rPr lang="en-US" sz="1000"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rPr>
                        <a:t> , </a:t>
                      </a:r>
                      <a:r>
                        <a:rPr lang="en-US" sz="1000" u="sng"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hlinkClick r:id="rId19">
                            <a:extLst>
                              <a:ext uri="{A12FA001-AC4F-418D-AE19-62706E023703}">
                                <ahyp:hlinkClr xmlns:ahyp="http://schemas.microsoft.com/office/drawing/2018/hyperlinkcolor" val="tx"/>
                              </a:ext>
                            </a:extLst>
                          </a:hlinkClick>
                        </a:rPr>
                        <a:t>Saudi Arabia</a:t>
                      </a:r>
                      <a:r>
                        <a:rPr lang="en-US" sz="1000"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rPr>
                        <a:t> , </a:t>
                      </a:r>
                      <a:r>
                        <a:rPr lang="en-US" sz="1000" u="sng"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hlinkClick r:id="rId20">
                            <a:extLst>
                              <a:ext uri="{A12FA001-AC4F-418D-AE19-62706E023703}">
                                <ahyp:hlinkClr xmlns:ahyp="http://schemas.microsoft.com/office/drawing/2018/hyperlinkcolor" val="tx"/>
                              </a:ext>
                            </a:extLst>
                          </a:hlinkClick>
                        </a:rPr>
                        <a:t>United States</a:t>
                      </a:r>
                      <a:r>
                        <a:rPr lang="en-US" sz="1000"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rPr>
                        <a:t>  </a:t>
                      </a:r>
                      <a:endParaRPr lang="en-US" sz="1100" kern="100" dirty="0">
                        <a:solidFill>
                          <a:srgbClr val="0000CC"/>
                        </a:solidFill>
                        <a:effectLst/>
                        <a:latin typeface="Aptos" panose="020B0004020202020204" pitchFamily="34" charset="0"/>
                        <a:ea typeface="Aptos" panose="020B0004020202020204" pitchFamily="34" charset="0"/>
                        <a:cs typeface="Times New Roman" panose="02020603050405020304" pitchFamily="18" charset="0"/>
                      </a:endParaRPr>
                    </a:p>
                  </a:txBody>
                  <a:tcPr marL="12700" marR="12700" marT="12700" marB="127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09848747"/>
                  </a:ext>
                </a:extLst>
              </a:tr>
              <a:tr h="0">
                <a:tc>
                  <a:txBody>
                    <a:bodyPr/>
                    <a:lstStyle/>
                    <a:p>
                      <a:r>
                        <a:rPr lang="en-US" sz="1000" b="1" kern="0" dirty="0">
                          <a:solidFill>
                            <a:srgbClr val="0000CC"/>
                          </a:solidFill>
                          <a:effectLst/>
                          <a:latin typeface="Trebuchet MS" panose="020B0603020202020204" pitchFamily="34" charset="0"/>
                          <a:cs typeface="Times New Roman" panose="02020603050405020304" pitchFamily="18" charset="0"/>
                          <a:hlinkClick r:id="rId21">
                            <a:extLst>
                              <a:ext uri="{A12FA001-AC4F-418D-AE19-62706E023703}">
                                <ahyp:hlinkClr xmlns:ahyp="http://schemas.microsoft.com/office/drawing/2018/hyperlinkcolor" val="tx"/>
                              </a:ext>
                            </a:extLst>
                          </a:hlinkClick>
                        </a:rPr>
                        <a:t>[ 46 ]</a:t>
                      </a:r>
                      <a:r>
                        <a:rPr lang="en-US" sz="1000" b="1" kern="0" dirty="0">
                          <a:solidFill>
                            <a:srgbClr val="0000CC"/>
                          </a:solidFill>
                          <a:effectLst/>
                          <a:latin typeface="Trebuchet MS" panose="020B0603020202020204" pitchFamily="34" charset="0"/>
                          <a:cs typeface="Times New Roman" panose="02020603050405020304" pitchFamily="18" charset="0"/>
                        </a:rPr>
                        <a:t>   </a:t>
                      </a:r>
                      <a:br>
                        <a:rPr lang="en-US" sz="1000" kern="0" dirty="0">
                          <a:solidFill>
                            <a:srgbClr val="0000CC"/>
                          </a:solidFill>
                          <a:effectLst/>
                          <a:latin typeface="Trebuchet MS" panose="020B0603020202020204" pitchFamily="34" charset="0"/>
                          <a:cs typeface="Times New Roman" panose="02020603050405020304" pitchFamily="18" charset="0"/>
                        </a:rPr>
                      </a:br>
                      <a:r>
                        <a:rPr lang="en-US" sz="1000" kern="0" dirty="0">
                          <a:solidFill>
                            <a:srgbClr val="0000CC"/>
                          </a:solidFill>
                          <a:effectLst/>
                          <a:latin typeface="Trebuchet MS" panose="020B0603020202020204" pitchFamily="34" charset="0"/>
                          <a:cs typeface="Times New Roman" panose="02020603050405020304" pitchFamily="18" charset="0"/>
                        </a:rPr>
                        <a:t>  </a:t>
                      </a:r>
                    </a:p>
                  </a:txBody>
                  <a:tcPr marL="12700" marR="12700" marT="12700" marB="127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kern="0" dirty="0">
                          <a:solidFill>
                            <a:srgbClr val="000000"/>
                          </a:solidFill>
                          <a:effectLst/>
                          <a:latin typeface="Trebuchet MS" panose="020B0603020202020204" pitchFamily="34" charset="0"/>
                          <a:cs typeface="Times New Roman" panose="02020603050405020304" pitchFamily="18" charset="0"/>
                        </a:rPr>
                        <a:t>Proposed modifications to the working document towards the preliminary draft revision of Recommendation ITU-R M.1450-5 - Characteristics of broadband radio local area networks    </a:t>
                      </a:r>
                    </a:p>
                  </a:txBody>
                  <a:tcPr marL="12700" marR="12700" marT="12700" marB="127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u="sng" kern="0" dirty="0">
                          <a:solidFill>
                            <a:srgbClr val="0000CC"/>
                          </a:solidFill>
                          <a:effectLst/>
                          <a:latin typeface="Trebuchet MS" panose="020B0603020202020204" pitchFamily="34" charset="0"/>
                          <a:cs typeface="Times New Roman" panose="02020603050405020304" pitchFamily="18" charset="0"/>
                          <a:hlinkClick r:id="rId17">
                            <a:extLst>
                              <a:ext uri="{A12FA001-AC4F-418D-AE19-62706E023703}">
                                <ahyp:hlinkClr xmlns:ahyp="http://schemas.microsoft.com/office/drawing/2018/hyperlinkcolor" val="tx"/>
                              </a:ext>
                            </a:extLst>
                          </a:hlinkClick>
                        </a:rPr>
                        <a:t>Japan</a:t>
                      </a:r>
                      <a:r>
                        <a:rPr lang="en-US" sz="1000" u="sng" kern="0" dirty="0">
                          <a:solidFill>
                            <a:srgbClr val="0000CC"/>
                          </a:solidFill>
                          <a:effectLst/>
                          <a:latin typeface="Trebuchet MS" panose="020B0603020202020204" pitchFamily="34" charset="0"/>
                          <a:cs typeface="Times New Roman" panose="02020603050405020304" pitchFamily="18" charset="0"/>
                        </a:rPr>
                        <a:t>  </a:t>
                      </a:r>
                    </a:p>
                  </a:txBody>
                  <a:tcPr marL="12700" marR="12700" marT="12700" marB="127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21788403"/>
                  </a:ext>
                </a:extLst>
              </a:tr>
              <a:tr h="0">
                <a:tc>
                  <a:txBody>
                    <a:bodyPr/>
                    <a:lstStyle/>
                    <a:p>
                      <a:pPr marL="0" marR="0">
                        <a:lnSpc>
                          <a:spcPct val="107000"/>
                        </a:lnSpc>
                        <a:spcBef>
                          <a:spcPts val="0"/>
                        </a:spcBef>
                        <a:spcAft>
                          <a:spcPts val="0"/>
                        </a:spcAft>
                      </a:pPr>
                      <a:r>
                        <a:rPr lang="en-US" sz="1000" b="1" u="sng"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hlinkClick r:id="rId22">
                            <a:extLst>
                              <a:ext uri="{A12FA001-AC4F-418D-AE19-62706E023703}">
                                <ahyp:hlinkClr xmlns:ahyp="http://schemas.microsoft.com/office/drawing/2018/hyperlinkcolor" val="tx"/>
                              </a:ext>
                            </a:extLst>
                          </a:hlinkClick>
                        </a:rPr>
                        <a:t>[ 43 ]</a:t>
                      </a:r>
                      <a:r>
                        <a:rPr lang="en-US" sz="1000"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rPr>
                        <a:t>   </a:t>
                      </a:r>
                      <a:br>
                        <a:rPr lang="en-US" sz="1000"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rPr>
                      </a:br>
                      <a:r>
                        <a:rPr lang="en-US" sz="1000"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rPr>
                        <a:t>  </a:t>
                      </a:r>
                      <a:endParaRPr lang="en-US" sz="1100" kern="100" dirty="0">
                        <a:solidFill>
                          <a:srgbClr val="0000CC"/>
                        </a:solidFill>
                        <a:effectLst/>
                        <a:latin typeface="Aptos" panose="020B0004020202020204" pitchFamily="34" charset="0"/>
                        <a:ea typeface="Aptos" panose="020B0004020202020204" pitchFamily="34" charset="0"/>
                        <a:cs typeface="Times New Roman" panose="02020603050405020304" pitchFamily="18" charset="0"/>
                      </a:endParaRPr>
                    </a:p>
                  </a:txBody>
                  <a:tcPr marL="12700" marR="12700" marT="12700" marB="127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200" kern="0" dirty="0">
                          <a:solidFill>
                            <a:srgbClr val="000000"/>
                          </a:solidFill>
                          <a:effectLst/>
                          <a:latin typeface="Trebuchet MS" panose="020B0603020202020204" pitchFamily="34" charset="0"/>
                          <a:ea typeface="Times New Roman" panose="02020603050405020304" pitchFamily="18" charset="0"/>
                          <a:cs typeface="Times New Roman" panose="02020603050405020304" pitchFamily="18" charset="0"/>
                        </a:rPr>
                        <a:t>Working document towards a preliminary draft revision of Recommendation ITU-R M.1450-5 - Characteristics of broadband radio local area networks  </a:t>
                      </a:r>
                      <a:r>
                        <a:rPr lang="en-US" sz="1200" kern="0" dirty="0">
                          <a:solidFill>
                            <a:srgbClr val="FF0000"/>
                          </a:solidFill>
                          <a:effectLst/>
                          <a:latin typeface="Trebuchet MS" panose="020B0603020202020204" pitchFamily="34" charset="0"/>
                          <a:ea typeface="Times New Roman" panose="02020603050405020304" pitchFamily="18" charset="0"/>
                          <a:cs typeface="Times New Roman" panose="02020603050405020304" pitchFamily="18" charset="0"/>
                        </a:rPr>
                        <a:t>  </a:t>
                      </a: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2700" marR="12700" marT="12700" marB="127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000" u="sng"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hlinkClick r:id="rId23">
                            <a:extLst>
                              <a:ext uri="{A12FA001-AC4F-418D-AE19-62706E023703}">
                                <ahyp:hlinkClr xmlns:ahyp="http://schemas.microsoft.com/office/drawing/2018/hyperlinkcolor" val="tx"/>
                              </a:ext>
                            </a:extLst>
                          </a:hlinkClick>
                        </a:rPr>
                        <a:t>Canada</a:t>
                      </a:r>
                      <a:r>
                        <a:rPr lang="en-US" sz="1000"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rPr>
                        <a:t>  </a:t>
                      </a:r>
                      <a:endParaRPr lang="en-US" sz="1100" kern="100" dirty="0">
                        <a:solidFill>
                          <a:srgbClr val="0000CC"/>
                        </a:solidFill>
                        <a:effectLst/>
                        <a:latin typeface="Aptos" panose="020B0004020202020204" pitchFamily="34" charset="0"/>
                        <a:ea typeface="Aptos" panose="020B0004020202020204" pitchFamily="34" charset="0"/>
                        <a:cs typeface="Times New Roman" panose="02020603050405020304" pitchFamily="18" charset="0"/>
                      </a:endParaRPr>
                    </a:p>
                  </a:txBody>
                  <a:tcPr marL="12700" marR="12700" marT="12700" marB="127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68953641"/>
                  </a:ext>
                </a:extLst>
              </a:tr>
              <a:tr h="0">
                <a:tc>
                  <a:txBody>
                    <a:bodyPr/>
                    <a:lstStyle/>
                    <a:p>
                      <a:pPr marL="0" marR="0">
                        <a:lnSpc>
                          <a:spcPct val="107000"/>
                        </a:lnSpc>
                        <a:spcBef>
                          <a:spcPts val="0"/>
                        </a:spcBef>
                        <a:spcAft>
                          <a:spcPts val="0"/>
                        </a:spcAft>
                      </a:pPr>
                      <a:r>
                        <a:rPr lang="en-US" sz="1000" b="1" u="sng"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hlinkClick r:id="rId24">
                            <a:extLst>
                              <a:ext uri="{A12FA001-AC4F-418D-AE19-62706E023703}">
                                <ahyp:hlinkClr xmlns:ahyp="http://schemas.microsoft.com/office/drawing/2018/hyperlinkcolor" val="tx"/>
                              </a:ext>
                            </a:extLst>
                          </a:hlinkClick>
                        </a:rPr>
                        <a:t>[ 42 ]</a:t>
                      </a:r>
                      <a:r>
                        <a:rPr lang="en-US" sz="1000"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rPr>
                        <a:t>   </a:t>
                      </a:r>
                      <a:br>
                        <a:rPr lang="en-US" sz="1000"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rPr>
                      </a:br>
                      <a:r>
                        <a:rPr lang="en-US" sz="1000"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rPr>
                        <a:t>  </a:t>
                      </a:r>
                      <a:endParaRPr lang="en-US" sz="1100" kern="100" dirty="0">
                        <a:solidFill>
                          <a:srgbClr val="0000CC"/>
                        </a:solidFill>
                        <a:effectLst/>
                        <a:latin typeface="Aptos" panose="020B0004020202020204" pitchFamily="34" charset="0"/>
                        <a:ea typeface="Aptos" panose="020B0004020202020204" pitchFamily="34" charset="0"/>
                        <a:cs typeface="Times New Roman" panose="02020603050405020304" pitchFamily="18" charset="0"/>
                      </a:endParaRPr>
                    </a:p>
                  </a:txBody>
                  <a:tcPr marL="12700" marR="12700" marT="12700" marB="127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200" kern="0" dirty="0">
                          <a:solidFill>
                            <a:srgbClr val="000000"/>
                          </a:solidFill>
                          <a:effectLst/>
                          <a:latin typeface="Trebuchet MS" panose="020B0603020202020204" pitchFamily="34" charset="0"/>
                          <a:ea typeface="Times New Roman" panose="02020603050405020304" pitchFamily="18" charset="0"/>
                          <a:cs typeface="Times New Roman" panose="02020603050405020304" pitchFamily="18" charset="0"/>
                        </a:rPr>
                        <a:t>Revision of Recommendation ITU-R M.1450-5  </a:t>
                      </a:r>
                      <a:r>
                        <a:rPr lang="en-US" sz="1200" kern="0" dirty="0">
                          <a:solidFill>
                            <a:srgbClr val="FF0000"/>
                          </a:solidFill>
                          <a:effectLst/>
                          <a:latin typeface="Trebuchet MS" panose="020B0603020202020204" pitchFamily="34" charset="0"/>
                          <a:ea typeface="Times New Roman" panose="02020603050405020304" pitchFamily="18" charset="0"/>
                          <a:cs typeface="Times New Roman" panose="02020603050405020304" pitchFamily="18" charset="0"/>
                        </a:rPr>
                        <a:t>  </a:t>
                      </a: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2700" marR="12700" marT="12700" marB="127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000" u="sng"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hlinkClick r:id="rId25">
                            <a:extLst>
                              <a:ext uri="{A12FA001-AC4F-418D-AE19-62706E023703}">
                                <ahyp:hlinkClr xmlns:ahyp="http://schemas.microsoft.com/office/drawing/2018/hyperlinkcolor" val="tx"/>
                              </a:ext>
                            </a:extLst>
                          </a:hlinkClick>
                        </a:rPr>
                        <a:t>United Kingdom</a:t>
                      </a:r>
                      <a:r>
                        <a:rPr lang="en-US" sz="1000"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rPr>
                        <a:t>  </a:t>
                      </a:r>
                      <a:endParaRPr lang="en-US" sz="1100" kern="100" dirty="0">
                        <a:solidFill>
                          <a:srgbClr val="0000CC"/>
                        </a:solidFill>
                        <a:effectLst/>
                        <a:latin typeface="Aptos" panose="020B0004020202020204" pitchFamily="34" charset="0"/>
                        <a:ea typeface="Aptos" panose="020B0004020202020204" pitchFamily="34" charset="0"/>
                        <a:cs typeface="Times New Roman" panose="02020603050405020304" pitchFamily="18" charset="0"/>
                      </a:endParaRPr>
                    </a:p>
                  </a:txBody>
                  <a:tcPr marL="12700" marR="12700" marT="12700" marB="127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27785135"/>
                  </a:ext>
                </a:extLst>
              </a:tr>
              <a:tr h="0">
                <a:tc>
                  <a:txBody>
                    <a:bodyPr/>
                    <a:lstStyle/>
                    <a:p>
                      <a:pPr marL="0" marR="0">
                        <a:lnSpc>
                          <a:spcPct val="107000"/>
                        </a:lnSpc>
                        <a:spcBef>
                          <a:spcPts val="0"/>
                        </a:spcBef>
                        <a:spcAft>
                          <a:spcPts val="0"/>
                        </a:spcAft>
                      </a:pPr>
                      <a:r>
                        <a:rPr lang="en-US" sz="1000" b="1" u="sng"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hlinkClick r:id="rId26">
                            <a:extLst>
                              <a:ext uri="{A12FA001-AC4F-418D-AE19-62706E023703}">
                                <ahyp:hlinkClr xmlns:ahyp="http://schemas.microsoft.com/office/drawing/2018/hyperlinkcolor" val="tx"/>
                              </a:ext>
                            </a:extLst>
                          </a:hlinkClick>
                        </a:rPr>
                        <a:t>[ 40 ]</a:t>
                      </a:r>
                      <a:r>
                        <a:rPr lang="en-US" sz="1000"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rPr>
                        <a:t>   </a:t>
                      </a:r>
                      <a:br>
                        <a:rPr lang="en-US" sz="1000"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rPr>
                      </a:br>
                      <a:r>
                        <a:rPr lang="en-US" sz="1000"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rPr>
                        <a:t>  </a:t>
                      </a:r>
                      <a:endParaRPr lang="en-US" sz="1100" kern="100" dirty="0">
                        <a:solidFill>
                          <a:srgbClr val="0000CC"/>
                        </a:solidFill>
                        <a:effectLst/>
                        <a:latin typeface="Aptos" panose="020B0004020202020204" pitchFamily="34" charset="0"/>
                        <a:ea typeface="Aptos" panose="020B0004020202020204" pitchFamily="34" charset="0"/>
                        <a:cs typeface="Times New Roman" panose="02020603050405020304" pitchFamily="18" charset="0"/>
                      </a:endParaRPr>
                    </a:p>
                  </a:txBody>
                  <a:tcPr marL="12700" marR="12700" marT="12700" marB="127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200" kern="0" dirty="0">
                          <a:solidFill>
                            <a:srgbClr val="000000"/>
                          </a:solidFill>
                          <a:effectLst/>
                          <a:latin typeface="Trebuchet MS" panose="020B0603020202020204" pitchFamily="34" charset="0"/>
                          <a:ea typeface="Times New Roman" panose="02020603050405020304" pitchFamily="18" charset="0"/>
                          <a:cs typeface="Times New Roman" panose="02020603050405020304" pitchFamily="18" charset="0"/>
                        </a:rPr>
                        <a:t>Proposed modification to Annex 6 to Document 5A/837  </a:t>
                      </a:r>
                      <a:r>
                        <a:rPr lang="en-US" sz="1200" kern="0" dirty="0">
                          <a:solidFill>
                            <a:srgbClr val="FF0000"/>
                          </a:solidFill>
                          <a:effectLst/>
                          <a:latin typeface="Trebuchet MS" panose="020B0603020202020204" pitchFamily="34" charset="0"/>
                          <a:ea typeface="Times New Roman" panose="02020603050405020304" pitchFamily="18" charset="0"/>
                          <a:cs typeface="Times New Roman" panose="02020603050405020304" pitchFamily="18" charset="0"/>
                        </a:rPr>
                        <a:t>  </a:t>
                      </a: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2700" marR="12700" marT="12700" marB="127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000" u="sng"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hlinkClick r:id="rId27">
                            <a:extLst>
                              <a:ext uri="{A12FA001-AC4F-418D-AE19-62706E023703}">
                                <ahyp:hlinkClr xmlns:ahyp="http://schemas.microsoft.com/office/drawing/2018/hyperlinkcolor" val="tx"/>
                              </a:ext>
                            </a:extLst>
                          </a:hlinkClick>
                        </a:rPr>
                        <a:t>Institute of Electrical and Electronics Engineers, Inc. (IEEE) (United States)</a:t>
                      </a:r>
                      <a:r>
                        <a:rPr lang="en-US" sz="1000"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rPr>
                        <a:t>  </a:t>
                      </a:r>
                      <a:endParaRPr lang="en-US" sz="1100" kern="100" dirty="0">
                        <a:solidFill>
                          <a:srgbClr val="0000CC"/>
                        </a:solidFill>
                        <a:effectLst/>
                        <a:latin typeface="Aptos" panose="020B0004020202020204" pitchFamily="34" charset="0"/>
                        <a:ea typeface="Aptos" panose="020B0004020202020204" pitchFamily="34" charset="0"/>
                        <a:cs typeface="Times New Roman" panose="02020603050405020304" pitchFamily="18" charset="0"/>
                      </a:endParaRPr>
                    </a:p>
                  </a:txBody>
                  <a:tcPr marL="12700" marR="12700" marT="12700" marB="127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96622805"/>
                  </a:ext>
                </a:extLst>
              </a:tr>
              <a:tr h="0">
                <a:tc>
                  <a:txBody>
                    <a:bodyPr/>
                    <a:lstStyle/>
                    <a:p>
                      <a:pPr marL="0" marR="0">
                        <a:lnSpc>
                          <a:spcPct val="107000"/>
                        </a:lnSpc>
                        <a:spcBef>
                          <a:spcPts val="0"/>
                        </a:spcBef>
                        <a:spcAft>
                          <a:spcPts val="0"/>
                        </a:spcAft>
                      </a:pPr>
                      <a:r>
                        <a:rPr lang="en-US" sz="1000" b="1" u="sng"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hlinkClick r:id="rId28">
                            <a:extLst>
                              <a:ext uri="{A12FA001-AC4F-418D-AE19-62706E023703}">
                                <ahyp:hlinkClr xmlns:ahyp="http://schemas.microsoft.com/office/drawing/2018/hyperlinkcolor" val="tx"/>
                              </a:ext>
                            </a:extLst>
                          </a:hlinkClick>
                        </a:rPr>
                        <a:t>[ 44 ]</a:t>
                      </a:r>
                      <a:r>
                        <a:rPr lang="en-US" sz="1000"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rPr>
                        <a:t>   </a:t>
                      </a:r>
                      <a:br>
                        <a:rPr lang="en-US" sz="1000"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rPr>
                      </a:br>
                      <a:r>
                        <a:rPr lang="en-US" sz="1000"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rPr>
                        <a:t>  </a:t>
                      </a:r>
                      <a:endParaRPr lang="en-US" sz="1100" kern="100" dirty="0">
                        <a:solidFill>
                          <a:srgbClr val="0000CC"/>
                        </a:solidFill>
                        <a:effectLst/>
                        <a:latin typeface="Aptos" panose="020B0004020202020204" pitchFamily="34" charset="0"/>
                        <a:ea typeface="Aptos" panose="020B0004020202020204" pitchFamily="34" charset="0"/>
                        <a:cs typeface="Times New Roman" panose="02020603050405020304" pitchFamily="18" charset="0"/>
                      </a:endParaRPr>
                    </a:p>
                  </a:txBody>
                  <a:tcPr marL="12700" marR="12700" marT="12700" marB="127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marL="0" marR="0">
                        <a:lnSpc>
                          <a:spcPct val="107000"/>
                        </a:lnSpc>
                        <a:spcBef>
                          <a:spcPts val="0"/>
                        </a:spcBef>
                        <a:spcAft>
                          <a:spcPts val="0"/>
                        </a:spcAft>
                      </a:pPr>
                      <a:r>
                        <a:rPr lang="en-US" sz="1200" kern="0" dirty="0">
                          <a:solidFill>
                            <a:srgbClr val="000000"/>
                          </a:solidFill>
                          <a:effectLst/>
                          <a:latin typeface="Trebuchet MS" panose="020B0603020202020204" pitchFamily="34" charset="0"/>
                          <a:ea typeface="Times New Roman" panose="02020603050405020304" pitchFamily="18" charset="0"/>
                          <a:cs typeface="Times New Roman" panose="02020603050405020304" pitchFamily="18" charset="0"/>
                        </a:rPr>
                        <a:t>Revision of Recommendation ITU-R M.1801-2  </a:t>
                      </a:r>
                      <a:r>
                        <a:rPr lang="en-US" sz="1200" kern="0" dirty="0">
                          <a:solidFill>
                            <a:srgbClr val="FF0000"/>
                          </a:solidFill>
                          <a:effectLst/>
                          <a:latin typeface="Trebuchet MS" panose="020B0603020202020204" pitchFamily="34" charset="0"/>
                          <a:ea typeface="Times New Roman" panose="02020603050405020304" pitchFamily="18" charset="0"/>
                          <a:cs typeface="Times New Roman" panose="02020603050405020304" pitchFamily="18" charset="0"/>
                        </a:rPr>
                        <a:t>  </a:t>
                      </a: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2700" marR="12700" marT="12700" marB="127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marL="0" marR="0">
                        <a:lnSpc>
                          <a:spcPct val="107000"/>
                        </a:lnSpc>
                        <a:spcBef>
                          <a:spcPts val="0"/>
                        </a:spcBef>
                        <a:spcAft>
                          <a:spcPts val="0"/>
                        </a:spcAft>
                      </a:pPr>
                      <a:r>
                        <a:rPr lang="en-US" sz="1000" u="sng"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hlinkClick r:id="rId23">
                            <a:extLst>
                              <a:ext uri="{A12FA001-AC4F-418D-AE19-62706E023703}">
                                <ahyp:hlinkClr xmlns:ahyp="http://schemas.microsoft.com/office/drawing/2018/hyperlinkcolor" val="tx"/>
                              </a:ext>
                            </a:extLst>
                          </a:hlinkClick>
                        </a:rPr>
                        <a:t>Canada</a:t>
                      </a:r>
                      <a:r>
                        <a:rPr lang="en-US" sz="1000"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rPr>
                        <a:t>  </a:t>
                      </a:r>
                      <a:endParaRPr lang="en-US" sz="1100" kern="100" dirty="0">
                        <a:solidFill>
                          <a:srgbClr val="0000CC"/>
                        </a:solidFill>
                        <a:effectLst/>
                        <a:latin typeface="Aptos" panose="020B0004020202020204" pitchFamily="34" charset="0"/>
                        <a:ea typeface="Aptos" panose="020B0004020202020204" pitchFamily="34" charset="0"/>
                        <a:cs typeface="Times New Roman" panose="02020603050405020304" pitchFamily="18" charset="0"/>
                      </a:endParaRPr>
                    </a:p>
                  </a:txBody>
                  <a:tcPr marL="12700" marR="12700" marT="12700" marB="127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extLst>
                  <a:ext uri="{0D108BD9-81ED-4DB2-BD59-A6C34878D82A}">
                    <a16:rowId xmlns:a16="http://schemas.microsoft.com/office/drawing/2014/main" val="2772459596"/>
                  </a:ext>
                </a:extLst>
              </a:tr>
            </a:tbl>
          </a:graphicData>
        </a:graphic>
      </p:graphicFrame>
    </p:spTree>
    <p:extLst>
      <p:ext uri="{BB962C8B-B14F-4D97-AF65-F5344CB8AC3E}">
        <p14:creationId xmlns:p14="http://schemas.microsoft.com/office/powerpoint/2010/main" val="33883191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887137" y="554531"/>
            <a:ext cx="10361084" cy="434654"/>
          </a:xfrm>
        </p:spPr>
        <p:txBody>
          <a:bodyPr wrap="square" anchor="t" anchorCtr="0">
            <a:normAutofit fontScale="90000"/>
          </a:bodyPr>
          <a:lstStyle/>
          <a:p>
            <a:r>
              <a:rPr lang="en-US" sz="2800" dirty="0"/>
              <a:t>Chairman Report &amp; Output Docs of WP5A May 2024</a:t>
            </a:r>
            <a:endParaRPr lang="en-US" altLang="en-US" sz="2800" dirty="0"/>
          </a:p>
        </p:txBody>
      </p:sp>
      <p:sp>
        <p:nvSpPr>
          <p:cNvPr id="6147" name="Content Placeholder 2"/>
          <p:cNvSpPr>
            <a:spLocks noGrp="1"/>
          </p:cNvSpPr>
          <p:nvPr>
            <p:ph idx="1"/>
          </p:nvPr>
        </p:nvSpPr>
        <p:spPr>
          <a:xfrm>
            <a:off x="965200" y="1371600"/>
            <a:ext cx="10361084" cy="4953000"/>
          </a:xfrm>
        </p:spPr>
        <p:txBody>
          <a:bodyPr wrap="square" anchor="t">
            <a:normAutofit/>
          </a:bodyPr>
          <a:lstStyle/>
          <a:p>
            <a:pPr marL="114300" lvl="1" indent="0" hangingPunct="0">
              <a:spcBef>
                <a:spcPts val="600"/>
              </a:spcBef>
              <a:spcAft>
                <a:spcPts val="600"/>
              </a:spcAft>
              <a:tabLst>
                <a:tab pos="720090" algn="l"/>
                <a:tab pos="1188085" algn="l"/>
                <a:tab pos="1440180" algn="l"/>
              </a:tabLst>
            </a:pPr>
            <a:endParaRPr lang="en-GB" b="1" dirty="0">
              <a:effectLst/>
              <a:latin typeface="Times New Roman" panose="02020603050405020304" pitchFamily="18" charset="0"/>
              <a:ea typeface="SimSun" panose="02010600030101010101" pitchFamily="2" charset="-122"/>
            </a:endParaRPr>
          </a:p>
          <a:p>
            <a:pPr marL="0" marR="0" hangingPunct="0">
              <a:spcBef>
                <a:spcPts val="600"/>
              </a:spcBef>
              <a:spcAft>
                <a:spcPts val="0"/>
              </a:spcAft>
              <a:tabLst>
                <a:tab pos="720090" algn="l"/>
                <a:tab pos="1188085" algn="l"/>
                <a:tab pos="1440180" algn="l"/>
                <a:tab pos="504190" algn="l"/>
                <a:tab pos="720090" algn="l"/>
                <a:tab pos="756285" algn="l"/>
                <a:tab pos="1008380" algn="l"/>
                <a:tab pos="1188085" algn="l"/>
                <a:tab pos="1260475" algn="l"/>
                <a:tab pos="1440180" algn="l"/>
              </a:tabLst>
            </a:pPr>
            <a:endParaRPr lang="en-GB" sz="1800" i="1" dirty="0">
              <a:solidFill>
                <a:srgbClr val="000000"/>
              </a:solidFill>
              <a:effectLst/>
              <a:latin typeface="Times New Roman" panose="02020603050405020304" pitchFamily="18" charset="0"/>
              <a:ea typeface="Times New Roman" panose="02020603050405020304" pitchFamily="18" charset="0"/>
            </a:endParaRPr>
          </a:p>
          <a:p>
            <a:pPr marL="0" marR="0" hangingPunct="0">
              <a:spcBef>
                <a:spcPts val="600"/>
              </a:spcBef>
              <a:spcAft>
                <a:spcPts val="0"/>
              </a:spcAft>
              <a:tabLst>
                <a:tab pos="720090" algn="l"/>
                <a:tab pos="1188085" algn="l"/>
                <a:tab pos="1440180" algn="l"/>
                <a:tab pos="504190" algn="l"/>
                <a:tab pos="720090" algn="l"/>
                <a:tab pos="756285" algn="l"/>
                <a:tab pos="1008380" algn="l"/>
                <a:tab pos="1188085" algn="l"/>
                <a:tab pos="1260475" algn="l"/>
                <a:tab pos="1440180" algn="l"/>
              </a:tabLst>
            </a:pPr>
            <a:endParaRPr lang="en-GB" sz="1800" i="1" dirty="0">
              <a:solidFill>
                <a:srgbClr val="000000"/>
              </a:solidFill>
              <a:effectLst/>
              <a:latin typeface="Times New Roman" panose="02020603050405020304" pitchFamily="18" charset="0"/>
              <a:ea typeface="Times New Roman" panose="02020603050405020304" pitchFamily="18" charset="0"/>
            </a:endParaRPr>
          </a:p>
        </p:txBody>
      </p:sp>
      <p:sp>
        <p:nvSpPr>
          <p:cNvPr id="6150" name="Slide Number Placeholder 5"/>
          <p:cNvSpPr>
            <a:spLocks noGrp="1"/>
          </p:cNvSpPr>
          <p:nvPr>
            <p:ph type="sldNum"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norm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spcAft>
                <a:spcPts val="600"/>
              </a:spcAft>
              <a:buFontTx/>
              <a:buNone/>
            </a:pPr>
            <a:r>
              <a:rPr lang="en-US" altLang="en-US" sz="1200" b="0">
                <a:solidFill>
                  <a:srgbClr val="000000"/>
                </a:solidFill>
              </a:rPr>
              <a:t>Slide </a:t>
            </a:r>
            <a:fld id="{6001523C-0808-4A04-9D87-C76A4F12628C}" type="slidenum">
              <a:rPr lang="en-US" altLang="en-US" sz="1200" b="0" smtClean="0">
                <a:solidFill>
                  <a:srgbClr val="000000"/>
                </a:solidFill>
              </a:rPr>
              <a:pPr>
                <a:spcBef>
                  <a:spcPct val="0"/>
                </a:spcBef>
                <a:spcAft>
                  <a:spcPts val="600"/>
                </a:spcAft>
                <a:buFontTx/>
                <a:buNone/>
              </a:pPr>
              <a:t>12</a:t>
            </a:fld>
            <a:endParaRPr lang="en-US" altLang="en-US" sz="1200" b="0">
              <a:solidFill>
                <a:srgbClr val="000000"/>
              </a:solidFill>
            </a:endParaRPr>
          </a:p>
        </p:txBody>
      </p:sp>
      <p:sp>
        <p:nvSpPr>
          <p:cNvPr id="5" name="Footer Placeholder 4"/>
          <p:cNvSpPr>
            <a:spLocks noGrp="1"/>
          </p:cNvSpPr>
          <p:nvPr>
            <p:ph type="ftr" idx="14"/>
          </p:nvPr>
        </p:nvSpPr>
        <p:spPr/>
        <p:txBody>
          <a:bodyPr wrap="square" anchor="t">
            <a:normAutofit/>
          </a:bodyPr>
          <a:lstStyle/>
          <a:p>
            <a:pPr>
              <a:lnSpc>
                <a:spcPct val="90000"/>
              </a:lnSpc>
              <a:spcAft>
                <a:spcPts val="600"/>
              </a:spcAft>
              <a:defRPr/>
            </a:pPr>
            <a:r>
              <a:rPr lang="en-US"/>
              <a:t>Hassan Yaghoobi(Intel Corp.)</a:t>
            </a:r>
          </a:p>
        </p:txBody>
      </p:sp>
      <p:sp>
        <p:nvSpPr>
          <p:cNvPr id="4" name="Date Placeholder 3"/>
          <p:cNvSpPr>
            <a:spLocks noGrp="1"/>
          </p:cNvSpPr>
          <p:nvPr>
            <p:ph type="dt" idx="15"/>
          </p:nvPr>
        </p:nvSpPr>
        <p:spPr/>
        <p:txBody>
          <a:bodyPr wrap="square" anchor="b">
            <a:normAutofit/>
          </a:bodyPr>
          <a:lstStyle/>
          <a:p>
            <a:pPr>
              <a:lnSpc>
                <a:spcPct val="90000"/>
              </a:lnSpc>
              <a:spcAft>
                <a:spcPts val="600"/>
              </a:spcAft>
              <a:defRPr/>
            </a:pPr>
            <a:r>
              <a:rPr lang="en-US" dirty="0"/>
              <a:t> July 2024</a:t>
            </a:r>
          </a:p>
        </p:txBody>
      </p:sp>
      <p:graphicFrame>
        <p:nvGraphicFramePr>
          <p:cNvPr id="8" name="Table 7">
            <a:extLst>
              <a:ext uri="{FF2B5EF4-FFF2-40B4-BE49-F238E27FC236}">
                <a16:creationId xmlns:a16="http://schemas.microsoft.com/office/drawing/2014/main" id="{901485C3-7EA0-4176-BFA3-161F957E49AF}"/>
              </a:ext>
            </a:extLst>
          </p:cNvPr>
          <p:cNvGraphicFramePr>
            <a:graphicFrameLocks noGrp="1"/>
          </p:cNvGraphicFramePr>
          <p:nvPr>
            <p:extLst>
              <p:ext uri="{D42A27DB-BD31-4B8C-83A1-F6EECF244321}">
                <p14:modId xmlns:p14="http://schemas.microsoft.com/office/powerpoint/2010/main" val="3862645901"/>
              </p:ext>
            </p:extLst>
          </p:nvPr>
        </p:nvGraphicFramePr>
        <p:xfrm>
          <a:off x="965200" y="1031062"/>
          <a:ext cx="10095970" cy="5444351"/>
        </p:xfrm>
        <a:graphic>
          <a:graphicData uri="http://schemas.openxmlformats.org/drawingml/2006/table">
            <a:tbl>
              <a:tblPr/>
              <a:tblGrid>
                <a:gridCol w="711200">
                  <a:extLst>
                    <a:ext uri="{9D8B030D-6E8A-4147-A177-3AD203B41FA5}">
                      <a16:colId xmlns:a16="http://schemas.microsoft.com/office/drawing/2014/main" val="4073554848"/>
                    </a:ext>
                  </a:extLst>
                </a:gridCol>
                <a:gridCol w="9384770">
                  <a:extLst>
                    <a:ext uri="{9D8B030D-6E8A-4147-A177-3AD203B41FA5}">
                      <a16:colId xmlns:a16="http://schemas.microsoft.com/office/drawing/2014/main" val="2363655390"/>
                    </a:ext>
                  </a:extLst>
                </a:gridCol>
              </a:tblGrid>
              <a:tr h="651090">
                <a:tc>
                  <a:txBody>
                    <a:bodyPr/>
                    <a:lstStyle/>
                    <a:p>
                      <a:r>
                        <a:rPr lang="en-US" sz="1800" b="1" dirty="0">
                          <a:solidFill>
                            <a:srgbClr val="0000CC"/>
                          </a:solidFill>
                          <a:hlinkClick r:id="rId2">
                            <a:extLst>
                              <a:ext uri="{A12FA001-AC4F-418D-AE19-62706E023703}">
                                <ahyp:hlinkClr xmlns:ahyp="http://schemas.microsoft.com/office/drawing/2018/hyperlinkcolor" val="tx"/>
                              </a:ext>
                            </a:extLst>
                          </a:hlinkClick>
                        </a:rPr>
                        <a:t>[91] </a:t>
                      </a:r>
                      <a:endParaRPr lang="en-US" sz="1800" dirty="0">
                        <a:solidFill>
                          <a:srgbClr val="0000CC"/>
                        </a:solidFill>
                      </a:endParaRPr>
                    </a:p>
                  </a:txBody>
                  <a:tcPr marL="12700" marR="12700" marT="12700" marB="12700">
                    <a:lnL>
                      <a:noFill/>
                    </a:lnL>
                    <a:lnR>
                      <a:noFill/>
                    </a:lnR>
                    <a:lnT>
                      <a:noFill/>
                    </a:lnT>
                    <a:lnB>
                      <a:noFill/>
                    </a:lnB>
                    <a:solidFill>
                      <a:srgbClr val="FFFFCC"/>
                    </a:solidFill>
                  </a:tcPr>
                </a:tc>
                <a:tc>
                  <a:txBody>
                    <a:bodyPr/>
                    <a:lstStyle/>
                    <a:p>
                      <a:r>
                        <a:rPr lang="en-US" sz="1800" dirty="0"/>
                        <a:t>REPORT ON THE THIRTY-FIRST MEETING OF WORKING PARTY 5A</a:t>
                      </a:r>
                    </a:p>
                    <a:p>
                      <a:r>
                        <a:rPr lang="en-US" sz="1800" dirty="0"/>
                        <a:t>(Geneva, Switzerland, 14-24 May 2024)</a:t>
                      </a:r>
                    </a:p>
                  </a:txBody>
                  <a:tcPr marL="12700" marR="12700" marT="12700" marB="12700">
                    <a:lnL>
                      <a:noFill/>
                    </a:lnL>
                    <a:lnR>
                      <a:noFill/>
                    </a:lnR>
                    <a:lnT>
                      <a:noFill/>
                    </a:lnT>
                    <a:lnB>
                      <a:noFill/>
                    </a:lnB>
                    <a:solidFill>
                      <a:srgbClr val="FFFFCC"/>
                    </a:solidFill>
                  </a:tcPr>
                </a:tc>
                <a:extLst>
                  <a:ext uri="{0D108BD9-81ED-4DB2-BD59-A6C34878D82A}">
                    <a16:rowId xmlns:a16="http://schemas.microsoft.com/office/drawing/2014/main" val="3558292045"/>
                  </a:ext>
                </a:extLst>
              </a:tr>
              <a:tr h="4793261">
                <a:tc gridSpan="2">
                  <a:txBody>
                    <a:bodyPr/>
                    <a:lstStyle/>
                    <a:p>
                      <a:pPr marL="742950" lvl="1" indent="-285750" hangingPunct="0">
                        <a:buFont typeface="Arial" panose="020B0604020202020204" pitchFamily="34" charset="0"/>
                        <a:buChar char="•"/>
                      </a:pPr>
                      <a:r>
                        <a:rPr lang="en-GB" sz="1800" kern="1200" dirty="0">
                          <a:solidFill>
                            <a:schemeClr val="tx1"/>
                          </a:solidFill>
                          <a:effectLst/>
                          <a:latin typeface="+mn-lt"/>
                          <a:ea typeface="+mn-ea"/>
                          <a:cs typeface="+mn-cs"/>
                        </a:rPr>
                        <a:t>Documents were proposed for</a:t>
                      </a:r>
                      <a:r>
                        <a:rPr lang="en-GB" sz="1800" kern="1200" dirty="0">
                          <a:solidFill>
                            <a:srgbClr val="0000CC"/>
                          </a:solidFill>
                          <a:effectLst/>
                          <a:latin typeface="+mn-lt"/>
                          <a:ea typeface="+mn-ea"/>
                          <a:cs typeface="+mn-cs"/>
                        </a:rPr>
                        <a:t> elevation </a:t>
                      </a:r>
                      <a:r>
                        <a:rPr lang="en-GB" sz="1800" kern="1200" dirty="0">
                          <a:solidFill>
                            <a:schemeClr val="tx1"/>
                          </a:solidFill>
                          <a:effectLst/>
                          <a:latin typeface="+mn-lt"/>
                          <a:ea typeface="+mn-ea"/>
                          <a:cs typeface="+mn-cs"/>
                        </a:rPr>
                        <a:t>at the final plenary from ‘working document towards’ status to ‘</a:t>
                      </a:r>
                      <a:r>
                        <a:rPr lang="en-GB" sz="1800" kern="1200" dirty="0">
                          <a:solidFill>
                            <a:srgbClr val="0000CC"/>
                          </a:solidFill>
                          <a:effectLst/>
                          <a:latin typeface="+mn-lt"/>
                          <a:ea typeface="+mn-ea"/>
                          <a:cs typeface="+mn-cs"/>
                        </a:rPr>
                        <a:t>preliminary draft</a:t>
                      </a:r>
                      <a:r>
                        <a:rPr lang="en-GB" sz="1800" kern="1200" dirty="0">
                          <a:solidFill>
                            <a:schemeClr val="tx1"/>
                          </a:solidFill>
                          <a:effectLst/>
                          <a:latin typeface="+mn-lt"/>
                          <a:ea typeface="+mn-ea"/>
                          <a:cs typeface="+mn-cs"/>
                        </a:rPr>
                        <a:t>’ status based on the considerable progress made at this meeting and the relative stability of the text.  </a:t>
                      </a:r>
                      <a:endParaRPr lang="en-US" sz="1800" kern="1200" dirty="0">
                        <a:solidFill>
                          <a:schemeClr val="tx1"/>
                        </a:solidFill>
                        <a:effectLst/>
                        <a:latin typeface="+mn-lt"/>
                        <a:ea typeface="+mn-ea"/>
                        <a:cs typeface="+mn-cs"/>
                      </a:endParaRPr>
                    </a:p>
                    <a:p>
                      <a:pPr marL="1200150" lvl="2" indent="-285750" hangingPunct="0">
                        <a:buFont typeface="Arial" panose="020B0604020202020204" pitchFamily="34" charset="0"/>
                        <a:buChar char="•"/>
                      </a:pPr>
                      <a:r>
                        <a:rPr lang="en-GB" sz="1800" kern="1200" dirty="0">
                          <a:solidFill>
                            <a:schemeClr val="tx1"/>
                          </a:solidFill>
                          <a:effectLst/>
                          <a:latin typeface="+mn-lt"/>
                          <a:ea typeface="+mn-ea"/>
                          <a:cs typeface="+mn-cs"/>
                        </a:rPr>
                        <a:t>Preliminary draft revision of Recommendation </a:t>
                      </a:r>
                      <a:r>
                        <a:rPr lang="en-GB" sz="1800" kern="1200" dirty="0">
                          <a:solidFill>
                            <a:srgbClr val="0000CC"/>
                          </a:solidFill>
                          <a:effectLst/>
                          <a:latin typeface="+mn-lt"/>
                          <a:ea typeface="+mn-ea"/>
                          <a:cs typeface="+mn-cs"/>
                        </a:rPr>
                        <a:t>ITU-R M.1450-5</a:t>
                      </a:r>
                      <a:r>
                        <a:rPr lang="en-GB" sz="1800" kern="1200" dirty="0">
                          <a:solidFill>
                            <a:schemeClr val="tx1"/>
                          </a:solidFill>
                          <a:effectLst/>
                          <a:latin typeface="+mn-lt"/>
                          <a:ea typeface="+mn-ea"/>
                          <a:cs typeface="+mn-cs"/>
                        </a:rPr>
                        <a:t>, Characteristics of broadband radio local area networks</a:t>
                      </a:r>
                    </a:p>
                    <a:p>
                      <a:pPr marL="1200150" lvl="2" indent="-285750" hangingPunct="0">
                        <a:buFont typeface="Arial" panose="020B0604020202020204" pitchFamily="34" charset="0"/>
                        <a:buChar char="•"/>
                      </a:pPr>
                      <a:r>
                        <a:rPr lang="en-US" sz="1800" kern="1200" dirty="0">
                          <a:solidFill>
                            <a:schemeClr val="tx1"/>
                          </a:solidFill>
                          <a:effectLst/>
                          <a:latin typeface="+mn-lt"/>
                          <a:ea typeface="+mn-ea"/>
                          <a:cs typeface="+mn-cs"/>
                        </a:rPr>
                        <a:t> </a:t>
                      </a:r>
                      <a:r>
                        <a:rPr lang="en-US" sz="1800" kern="1200" dirty="0">
                          <a:solidFill>
                            <a:srgbClr val="0000CC"/>
                          </a:solidFill>
                          <a:effectLst/>
                          <a:latin typeface="+mn-lt"/>
                          <a:ea typeface="+mn-ea"/>
                          <a:cs typeface="+mn-cs"/>
                          <a:hlinkClick r:id="rId3">
                            <a:extLst>
                              <a:ext uri="{A12FA001-AC4F-418D-AE19-62706E023703}">
                                <ahyp:hlinkClr xmlns:ahyp="http://schemas.microsoft.com/office/drawing/2018/hyperlinkcolor" val="tx"/>
                              </a:ext>
                            </a:extLst>
                          </a:hlinkClick>
                        </a:rPr>
                        <a:t>[91] Annex 1.1 </a:t>
                      </a:r>
                      <a:r>
                        <a:rPr lang="en-US" sz="1800" kern="1200" dirty="0">
                          <a:solidFill>
                            <a:schemeClr val="tx1"/>
                          </a:solidFill>
                          <a:effectLst/>
                          <a:latin typeface="+mn-lt"/>
                          <a:ea typeface="+mn-ea"/>
                          <a:cs typeface="+mn-cs"/>
                        </a:rPr>
                        <a:t>- Preliminary draft revision of Recommendation ITU-R M.1450-5 - Characteristics of broadband radio local area networks</a:t>
                      </a:r>
                    </a:p>
                    <a:p>
                      <a:pPr marL="742950" lvl="1" indent="-285750" hangingPunct="0">
                        <a:buFont typeface="Arial" panose="020B0604020202020204" pitchFamily="34" charset="0"/>
                        <a:buChar char="•"/>
                      </a:pPr>
                      <a:r>
                        <a:rPr lang="en-GB" sz="1800" kern="1200" dirty="0">
                          <a:solidFill>
                            <a:schemeClr val="tx1"/>
                          </a:solidFill>
                          <a:effectLst/>
                          <a:latin typeface="+mn-lt"/>
                          <a:ea typeface="+mn-ea"/>
                          <a:cs typeface="+mn-cs"/>
                        </a:rPr>
                        <a:t>Documents retained their current status.  Contributions are sought to the next meeting to advance work on these documents as well. </a:t>
                      </a:r>
                      <a:endParaRPr lang="en-US" sz="1800" kern="1200" dirty="0">
                        <a:solidFill>
                          <a:schemeClr val="tx1"/>
                        </a:solidFill>
                        <a:effectLst/>
                        <a:latin typeface="+mn-lt"/>
                        <a:ea typeface="+mn-ea"/>
                        <a:cs typeface="+mn-cs"/>
                      </a:endParaRPr>
                    </a:p>
                    <a:p>
                      <a:pPr marL="1200150" lvl="2" indent="-285750" hangingPunct="0">
                        <a:buFont typeface="Arial" panose="020B0604020202020204" pitchFamily="34" charset="0"/>
                        <a:buChar char="•"/>
                      </a:pPr>
                      <a:r>
                        <a:rPr lang="en-GB" sz="1800" kern="1200" dirty="0">
                          <a:solidFill>
                            <a:srgbClr val="0000CC"/>
                          </a:solidFill>
                          <a:effectLst/>
                          <a:latin typeface="+mn-lt"/>
                          <a:ea typeface="+mn-ea"/>
                          <a:cs typeface="+mn-cs"/>
                        </a:rPr>
                        <a:t>Preliminary draft </a:t>
                      </a:r>
                      <a:r>
                        <a:rPr lang="en-GB" sz="1800" kern="1200" dirty="0">
                          <a:solidFill>
                            <a:schemeClr val="tx1"/>
                          </a:solidFill>
                          <a:effectLst/>
                          <a:latin typeface="+mn-lt"/>
                          <a:ea typeface="+mn-ea"/>
                          <a:cs typeface="+mn-cs"/>
                        </a:rPr>
                        <a:t>revision of Recommendation </a:t>
                      </a:r>
                      <a:r>
                        <a:rPr lang="en-GB" sz="1800" kern="1200" dirty="0">
                          <a:solidFill>
                            <a:srgbClr val="0000CC"/>
                          </a:solidFill>
                          <a:effectLst/>
                          <a:latin typeface="+mn-lt"/>
                          <a:ea typeface="+mn-ea"/>
                          <a:cs typeface="+mn-cs"/>
                        </a:rPr>
                        <a:t>ITU-R M.1801-2</a:t>
                      </a:r>
                      <a:r>
                        <a:rPr lang="en-GB" sz="1800" kern="1200" dirty="0">
                          <a:solidFill>
                            <a:schemeClr val="tx1"/>
                          </a:solidFill>
                          <a:effectLst/>
                          <a:latin typeface="+mn-lt"/>
                          <a:ea typeface="+mn-ea"/>
                          <a:cs typeface="+mn-cs"/>
                        </a:rPr>
                        <a:t>, Radio interface standards for broadband wireless access systems, including mobile and nomadic applications, in the mobile service operating below 6 GHz</a:t>
                      </a:r>
                    </a:p>
                    <a:p>
                      <a:pPr marL="742950" marR="0" lvl="1" indent="-285750" algn="l" defTabSz="914400" rtl="0" eaLnBrk="1" fontAlgn="auto" latinLnBrk="0" hangingPunct="0">
                        <a:lnSpc>
                          <a:spcPct val="100000"/>
                        </a:lnSpc>
                        <a:spcBef>
                          <a:spcPts val="0"/>
                        </a:spcBef>
                        <a:spcAft>
                          <a:spcPts val="0"/>
                        </a:spcAft>
                        <a:buClrTx/>
                        <a:buSzTx/>
                        <a:buFont typeface="Arial" panose="020B0604020202020204" pitchFamily="34" charset="0"/>
                        <a:buChar char="•"/>
                        <a:tabLst/>
                        <a:defRPr/>
                      </a:pPr>
                      <a:r>
                        <a:rPr lang="en-US" sz="1800" kern="1200" dirty="0">
                          <a:solidFill>
                            <a:srgbClr val="0000CC"/>
                          </a:solidFill>
                          <a:effectLst/>
                          <a:latin typeface="+mn-lt"/>
                          <a:ea typeface="+mn-ea"/>
                          <a:cs typeface="+mn-cs"/>
                          <a:hlinkClick r:id="rId4">
                            <a:extLst>
                              <a:ext uri="{A12FA001-AC4F-418D-AE19-62706E023703}">
                                <ahyp:hlinkClr xmlns:ahyp="http://schemas.microsoft.com/office/drawing/2018/hyperlinkcolor" val="tx"/>
                              </a:ext>
                            </a:extLst>
                          </a:hlinkClick>
                        </a:rPr>
                        <a:t>[91] Annex 1.2 </a:t>
                      </a:r>
                      <a:r>
                        <a:rPr lang="en-US" sz="1800" kern="1200" dirty="0">
                          <a:solidFill>
                            <a:schemeClr val="tx1"/>
                          </a:solidFill>
                          <a:effectLst/>
                          <a:latin typeface="+mn-lt"/>
                          <a:ea typeface="+mn-ea"/>
                          <a:cs typeface="+mn-cs"/>
                        </a:rPr>
                        <a:t>- [Preliminary] draft revision of Recommendation ITU-R M.1801-2 - Radio interface standards for broadband wireless access systems, including mobile and nomadic applications, in the mobile service operating below 6 GHz</a:t>
                      </a:r>
                    </a:p>
                    <a:p>
                      <a:pPr marL="285750" marR="0" lvl="0" indent="-285750" algn="l" defTabSz="914400" rtl="0" eaLnBrk="1" fontAlgn="auto" latinLnBrk="0" hangingPunct="0">
                        <a:lnSpc>
                          <a:spcPct val="100000"/>
                        </a:lnSpc>
                        <a:spcBef>
                          <a:spcPts val="0"/>
                        </a:spcBef>
                        <a:spcAft>
                          <a:spcPts val="0"/>
                        </a:spcAft>
                        <a:buClrTx/>
                        <a:buSzTx/>
                        <a:buFont typeface="Arial" panose="020B0604020202020204" pitchFamily="34" charset="0"/>
                        <a:buChar char="•"/>
                        <a:tabLst/>
                        <a:defRPr/>
                      </a:pPr>
                      <a:r>
                        <a:rPr lang="en-US" sz="1800" kern="1200" dirty="0">
                          <a:solidFill>
                            <a:schemeClr val="tx1"/>
                          </a:solidFill>
                          <a:effectLst/>
                          <a:latin typeface="+mn-lt"/>
                          <a:ea typeface="+mn-ea"/>
                          <a:cs typeface="+mn-cs"/>
                        </a:rPr>
                        <a:t>Both M.1450 and M.1801 are expected to be further elevated/advance the docs for final approval as revisions.  </a:t>
                      </a:r>
                      <a:endParaRPr lang="en-GB" sz="1800" kern="1200" dirty="0">
                        <a:solidFill>
                          <a:schemeClr val="tx1"/>
                        </a:solidFill>
                        <a:effectLst/>
                        <a:latin typeface="+mn-lt"/>
                        <a:ea typeface="+mn-ea"/>
                        <a:cs typeface="+mn-cs"/>
                      </a:endParaRPr>
                    </a:p>
                  </a:txBody>
                  <a:tcPr marL="12700" marR="12700" marT="12700" marB="12700">
                    <a:lnL>
                      <a:noFill/>
                    </a:lnL>
                    <a:lnR>
                      <a:noFill/>
                    </a:lnR>
                    <a:lnT>
                      <a:noFill/>
                    </a:lnT>
                    <a:lnB>
                      <a:noFill/>
                    </a:lnB>
                    <a:solidFill>
                      <a:srgbClr val="FFFFCC"/>
                    </a:solidFill>
                  </a:tcPr>
                </a:tc>
                <a:tc hMerge="1">
                  <a:txBody>
                    <a:bodyPr/>
                    <a:lstStyle/>
                    <a:p>
                      <a:pPr marL="285750" indent="-285750" hangingPunct="0">
                        <a:buFont typeface="Arial" panose="020B0604020202020204" pitchFamily="34" charset="0"/>
                        <a:buChar char="•"/>
                      </a:pPr>
                      <a:r>
                        <a:rPr lang="en-GB" sz="1800" i="1" kern="1200" dirty="0">
                          <a:solidFill>
                            <a:schemeClr val="tx1"/>
                          </a:solidFill>
                          <a:effectLst/>
                          <a:latin typeface="+mn-lt"/>
                          <a:ea typeface="+mn-ea"/>
                          <a:cs typeface="+mn-cs"/>
                        </a:rPr>
                        <a:t>Report ITU-R M.[BB-WAS-FREQ]: </a:t>
                      </a:r>
                      <a:endParaRPr lang="en-US" sz="1800" kern="1200" dirty="0">
                        <a:solidFill>
                          <a:schemeClr val="tx1"/>
                        </a:solidFill>
                        <a:effectLst/>
                        <a:latin typeface="+mn-lt"/>
                        <a:ea typeface="+mn-ea"/>
                        <a:cs typeface="+mn-cs"/>
                      </a:endParaRPr>
                    </a:p>
                    <a:p>
                      <a:pPr lvl="1" hangingPunct="0"/>
                      <a:r>
                        <a:rPr lang="en-GB" sz="1800" i="1" kern="1200" dirty="0">
                          <a:solidFill>
                            <a:schemeClr val="tx1"/>
                          </a:solidFill>
                          <a:effectLst/>
                          <a:latin typeface="+mn-lt"/>
                          <a:ea typeface="+mn-ea"/>
                          <a:cs typeface="+mn-cs"/>
                        </a:rPr>
                        <a:t>Contributions: </a:t>
                      </a:r>
                      <a:r>
                        <a:rPr lang="en-GB" sz="1800" kern="1200" dirty="0">
                          <a:solidFill>
                            <a:schemeClr val="tx1"/>
                          </a:solidFill>
                          <a:effectLst/>
                          <a:latin typeface="+mn-lt"/>
                          <a:ea typeface="+mn-ea"/>
                          <a:cs typeface="+mn-cs"/>
                        </a:rPr>
                        <a:t>5A/</a:t>
                      </a:r>
                      <a:r>
                        <a:rPr lang="en-GB" sz="1800" u="none" strike="noStrike" kern="1200" dirty="0">
                          <a:solidFill>
                            <a:schemeClr val="tx1"/>
                          </a:solidFill>
                          <a:effectLst/>
                          <a:latin typeface="+mn-lt"/>
                          <a:ea typeface="+mn-ea"/>
                          <a:cs typeface="+mn-cs"/>
                          <a:hlinkClick r:id="" action="ppaction://noaction"/>
                        </a:rPr>
                        <a:t>597</a:t>
                      </a:r>
                      <a:r>
                        <a:rPr lang="en-GB" sz="1800" kern="1200" dirty="0">
                          <a:solidFill>
                            <a:schemeClr val="tx1"/>
                          </a:solidFill>
                          <a:effectLst/>
                          <a:latin typeface="+mn-lt"/>
                          <a:ea typeface="+mn-ea"/>
                          <a:cs typeface="+mn-cs"/>
                        </a:rPr>
                        <a:t> </a:t>
                      </a:r>
                      <a:r>
                        <a:rPr lang="en-GB" sz="1800" u="none" strike="noStrike" kern="1200" dirty="0">
                          <a:solidFill>
                            <a:schemeClr val="tx1"/>
                          </a:solidFill>
                          <a:effectLst/>
                          <a:latin typeface="+mn-lt"/>
                          <a:ea typeface="+mn-ea"/>
                          <a:cs typeface="+mn-cs"/>
                          <a:hlinkClick r:id="" action="ppaction://noaction"/>
                        </a:rPr>
                        <a:t>Annex 17</a:t>
                      </a:r>
                      <a:r>
                        <a:rPr lang="en-GB" sz="1800" kern="1200" dirty="0">
                          <a:solidFill>
                            <a:schemeClr val="tx1"/>
                          </a:solidFill>
                          <a:effectLst/>
                          <a:latin typeface="+mn-lt"/>
                          <a:ea typeface="+mn-ea"/>
                          <a:cs typeface="+mn-cs"/>
                        </a:rPr>
                        <a:t> (WP 5A); 5A/</a:t>
                      </a:r>
                      <a:r>
                        <a:rPr lang="en-GB" sz="1800" u="none" strike="noStrike" kern="1200" dirty="0">
                          <a:solidFill>
                            <a:schemeClr val="tx1"/>
                          </a:solidFill>
                          <a:effectLst/>
                          <a:latin typeface="+mn-lt"/>
                          <a:ea typeface="+mn-ea"/>
                          <a:cs typeface="+mn-cs"/>
                          <a:hlinkClick r:id="" action="ppaction://noaction"/>
                        </a:rPr>
                        <a:t>654</a:t>
                      </a:r>
                      <a:r>
                        <a:rPr lang="en-GB" sz="1800" kern="1200" dirty="0">
                          <a:solidFill>
                            <a:schemeClr val="tx1"/>
                          </a:solidFill>
                          <a:effectLst/>
                          <a:latin typeface="+mn-lt"/>
                          <a:ea typeface="+mn-ea"/>
                          <a:cs typeface="+mn-cs"/>
                        </a:rPr>
                        <a:t> (Canada); 5A/</a:t>
                      </a:r>
                      <a:r>
                        <a:rPr lang="en-GB" sz="1800" u="none" strike="noStrike" kern="1200" dirty="0">
                          <a:solidFill>
                            <a:schemeClr val="tx1"/>
                          </a:solidFill>
                          <a:effectLst/>
                          <a:latin typeface="+mn-lt"/>
                          <a:ea typeface="+mn-ea"/>
                          <a:cs typeface="+mn-cs"/>
                          <a:hlinkClick r:id="" action="ppaction://noaction"/>
                        </a:rPr>
                        <a:t>675</a:t>
                      </a:r>
                      <a:r>
                        <a:rPr lang="en-GB" sz="1800" kern="1200" dirty="0">
                          <a:solidFill>
                            <a:schemeClr val="tx1"/>
                          </a:solidFill>
                          <a:effectLst/>
                          <a:latin typeface="+mn-lt"/>
                          <a:ea typeface="+mn-ea"/>
                          <a:cs typeface="+mn-cs"/>
                        </a:rPr>
                        <a:t> (IEEE); 5A/</a:t>
                      </a:r>
                      <a:r>
                        <a:rPr lang="en-GB" sz="1800" u="none" strike="noStrike" kern="1200" dirty="0">
                          <a:solidFill>
                            <a:schemeClr val="tx1"/>
                          </a:solidFill>
                          <a:effectLst/>
                          <a:latin typeface="+mn-lt"/>
                          <a:ea typeface="+mn-ea"/>
                          <a:cs typeface="+mn-cs"/>
                          <a:hlinkClick r:id="" action="ppaction://noaction"/>
                        </a:rPr>
                        <a:t>723</a:t>
                      </a:r>
                      <a:r>
                        <a:rPr lang="en-GB" sz="1800" kern="1200" dirty="0">
                          <a:solidFill>
                            <a:schemeClr val="tx1"/>
                          </a:solidFill>
                          <a:effectLst/>
                          <a:latin typeface="+mn-lt"/>
                          <a:ea typeface="+mn-ea"/>
                          <a:cs typeface="+mn-cs"/>
                        </a:rPr>
                        <a:t> (Canada).</a:t>
                      </a:r>
                      <a:endParaRPr lang="en-US" sz="1800" kern="1200" dirty="0">
                        <a:solidFill>
                          <a:schemeClr val="tx1"/>
                        </a:solidFill>
                        <a:effectLst/>
                        <a:latin typeface="+mn-lt"/>
                        <a:ea typeface="+mn-ea"/>
                        <a:cs typeface="+mn-cs"/>
                      </a:endParaRPr>
                    </a:p>
                    <a:p>
                      <a:pPr lvl="1" hangingPunct="0"/>
                      <a:r>
                        <a:rPr lang="en-GB" sz="1800" i="1" kern="1200" dirty="0">
                          <a:solidFill>
                            <a:schemeClr val="tx1"/>
                          </a:solidFill>
                          <a:effectLst/>
                          <a:latin typeface="+mn-lt"/>
                          <a:ea typeface="+mn-ea"/>
                          <a:cs typeface="+mn-cs"/>
                        </a:rPr>
                        <a:t>Results:</a:t>
                      </a:r>
                      <a:r>
                        <a:rPr lang="en-GB" sz="1800" kern="1200" dirty="0">
                          <a:solidFill>
                            <a:schemeClr val="tx1"/>
                          </a:solidFill>
                          <a:effectLst/>
                          <a:latin typeface="+mn-lt"/>
                          <a:ea typeface="+mn-ea"/>
                          <a:cs typeface="+mn-cs"/>
                        </a:rPr>
                        <a:t> Canada informed the meeting that Doc. 5A/</a:t>
                      </a:r>
                      <a:r>
                        <a:rPr lang="en-GB" sz="1800" u="none" strike="noStrike" kern="1200" dirty="0">
                          <a:solidFill>
                            <a:schemeClr val="tx1"/>
                          </a:solidFill>
                          <a:effectLst/>
                          <a:latin typeface="+mn-lt"/>
                          <a:ea typeface="+mn-ea"/>
                          <a:cs typeface="+mn-cs"/>
                          <a:hlinkClick r:id="" action="ppaction://noaction"/>
                        </a:rPr>
                        <a:t>723</a:t>
                      </a:r>
                      <a:r>
                        <a:rPr lang="en-GB" sz="1800" kern="1200" dirty="0">
                          <a:solidFill>
                            <a:schemeClr val="tx1"/>
                          </a:solidFill>
                          <a:effectLst/>
                          <a:latin typeface="+mn-lt"/>
                          <a:ea typeface="+mn-ea"/>
                          <a:cs typeface="+mn-cs"/>
                        </a:rPr>
                        <a:t> supersedes Doc. 5A/</a:t>
                      </a:r>
                      <a:r>
                        <a:rPr lang="en-GB" sz="1800" u="none" strike="noStrike" kern="1200" dirty="0">
                          <a:solidFill>
                            <a:schemeClr val="tx1"/>
                          </a:solidFill>
                          <a:effectLst/>
                          <a:latin typeface="+mn-lt"/>
                          <a:ea typeface="+mn-ea"/>
                          <a:cs typeface="+mn-cs"/>
                          <a:hlinkClick r:id="" action="ppaction://noaction"/>
                        </a:rPr>
                        <a:t>654</a:t>
                      </a:r>
                      <a:r>
                        <a:rPr lang="en-GB" sz="1800" kern="1200" dirty="0">
                          <a:solidFill>
                            <a:schemeClr val="tx1"/>
                          </a:solidFill>
                          <a:effectLst/>
                          <a:latin typeface="+mn-lt"/>
                          <a:ea typeface="+mn-ea"/>
                          <a:cs typeface="+mn-cs"/>
                        </a:rPr>
                        <a:t>. Following the discussion the chairman noted that there is still no consensus on the development of a draft Report ITU-R M.[BB-WAS-FREQ]; therefore, all documents are carried forward.</a:t>
                      </a:r>
                      <a:endParaRPr lang="en-US" sz="1800" kern="1200" dirty="0">
                        <a:solidFill>
                          <a:schemeClr val="tx1"/>
                        </a:solidFill>
                        <a:effectLst/>
                        <a:latin typeface="+mn-lt"/>
                        <a:ea typeface="+mn-ea"/>
                        <a:cs typeface="+mn-cs"/>
                      </a:endParaRPr>
                    </a:p>
                    <a:p>
                      <a:pPr lvl="1" hangingPunct="0"/>
                      <a:r>
                        <a:rPr lang="en-GB" sz="1800" i="1" kern="1200" dirty="0">
                          <a:solidFill>
                            <a:schemeClr val="tx1"/>
                          </a:solidFill>
                          <a:effectLst/>
                          <a:latin typeface="+mn-lt"/>
                          <a:ea typeface="+mn-ea"/>
                          <a:cs typeface="+mn-cs"/>
                        </a:rPr>
                        <a:t>Carried forward documents:</a:t>
                      </a:r>
                      <a:r>
                        <a:rPr lang="en-GB" sz="1800" kern="1200" dirty="0">
                          <a:solidFill>
                            <a:schemeClr val="tx1"/>
                          </a:solidFill>
                          <a:effectLst/>
                          <a:latin typeface="+mn-lt"/>
                          <a:ea typeface="+mn-ea"/>
                          <a:cs typeface="+mn-cs"/>
                        </a:rPr>
                        <a:t> 5A/</a:t>
                      </a:r>
                      <a:r>
                        <a:rPr lang="en-GB" sz="1800" u="none" strike="noStrike" kern="1200" dirty="0">
                          <a:solidFill>
                            <a:schemeClr val="tx1"/>
                          </a:solidFill>
                          <a:effectLst/>
                          <a:latin typeface="+mn-lt"/>
                          <a:ea typeface="+mn-ea"/>
                          <a:cs typeface="+mn-cs"/>
                          <a:hlinkClick r:id="" action="ppaction://noaction"/>
                        </a:rPr>
                        <a:t>597</a:t>
                      </a:r>
                      <a:r>
                        <a:rPr lang="en-GB" sz="1800" kern="1200" dirty="0">
                          <a:solidFill>
                            <a:schemeClr val="tx1"/>
                          </a:solidFill>
                          <a:effectLst/>
                          <a:latin typeface="+mn-lt"/>
                          <a:ea typeface="+mn-ea"/>
                          <a:cs typeface="+mn-cs"/>
                        </a:rPr>
                        <a:t> </a:t>
                      </a:r>
                      <a:r>
                        <a:rPr lang="en-GB" sz="1800" u="none" strike="noStrike" kern="1200" dirty="0">
                          <a:solidFill>
                            <a:schemeClr val="tx1"/>
                          </a:solidFill>
                          <a:effectLst/>
                          <a:latin typeface="+mn-lt"/>
                          <a:ea typeface="+mn-ea"/>
                          <a:cs typeface="+mn-cs"/>
                          <a:hlinkClick r:id="" action="ppaction://noaction"/>
                        </a:rPr>
                        <a:t>Annex 17</a:t>
                      </a:r>
                      <a:r>
                        <a:rPr lang="en-GB" sz="1800" kern="1200" dirty="0">
                          <a:solidFill>
                            <a:schemeClr val="tx1"/>
                          </a:solidFill>
                          <a:effectLst/>
                          <a:latin typeface="+mn-lt"/>
                          <a:ea typeface="+mn-ea"/>
                          <a:cs typeface="+mn-cs"/>
                        </a:rPr>
                        <a:t> (WP 5A); 5A/</a:t>
                      </a:r>
                      <a:r>
                        <a:rPr lang="en-GB" sz="1800" u="none" strike="noStrike" kern="1200" dirty="0">
                          <a:solidFill>
                            <a:schemeClr val="tx1"/>
                          </a:solidFill>
                          <a:effectLst/>
                          <a:latin typeface="+mn-lt"/>
                          <a:ea typeface="+mn-ea"/>
                          <a:cs typeface="+mn-cs"/>
                          <a:hlinkClick r:id="" action="ppaction://noaction"/>
                        </a:rPr>
                        <a:t>675</a:t>
                      </a:r>
                      <a:r>
                        <a:rPr lang="en-GB" sz="1800" kern="1200" dirty="0">
                          <a:solidFill>
                            <a:schemeClr val="tx1"/>
                          </a:solidFill>
                          <a:effectLst/>
                          <a:latin typeface="+mn-lt"/>
                          <a:ea typeface="+mn-ea"/>
                          <a:cs typeface="+mn-cs"/>
                        </a:rPr>
                        <a:t> (IEEE) and 5A/</a:t>
                      </a:r>
                      <a:r>
                        <a:rPr lang="en-GB" sz="1800" u="none" strike="noStrike" kern="1200" dirty="0">
                          <a:solidFill>
                            <a:schemeClr val="tx1"/>
                          </a:solidFill>
                          <a:effectLst/>
                          <a:latin typeface="+mn-lt"/>
                          <a:ea typeface="+mn-ea"/>
                          <a:cs typeface="+mn-cs"/>
                          <a:hlinkClick r:id="" action="ppaction://noaction"/>
                        </a:rPr>
                        <a:t>723</a:t>
                      </a:r>
                      <a:r>
                        <a:rPr lang="en-GB" sz="1800" kern="1200" dirty="0">
                          <a:solidFill>
                            <a:schemeClr val="tx1"/>
                          </a:solidFill>
                          <a:effectLst/>
                          <a:latin typeface="+mn-lt"/>
                          <a:ea typeface="+mn-ea"/>
                          <a:cs typeface="+mn-cs"/>
                        </a:rPr>
                        <a:t> (Canada).</a:t>
                      </a:r>
                      <a:endParaRPr lang="en-US" sz="1800" kern="1200" dirty="0">
                        <a:solidFill>
                          <a:schemeClr val="tx1"/>
                        </a:solidFill>
                        <a:effectLst/>
                        <a:latin typeface="+mn-lt"/>
                        <a:ea typeface="+mn-ea"/>
                        <a:cs typeface="+mn-cs"/>
                      </a:endParaRPr>
                    </a:p>
                    <a:p>
                      <a:pPr hangingPunct="0"/>
                      <a:r>
                        <a:rPr lang="en-GB" sz="1800" i="1" kern="1200" dirty="0">
                          <a:solidFill>
                            <a:schemeClr val="tx1"/>
                          </a:solidFill>
                          <a:effectLst/>
                          <a:latin typeface="+mn-lt"/>
                          <a:ea typeface="+mn-ea"/>
                          <a:cs typeface="+mn-cs"/>
                        </a:rPr>
                        <a:t>Recommendation ITU-R M.1801: </a:t>
                      </a:r>
                      <a:endParaRPr lang="en-US" sz="1800" kern="1200" dirty="0">
                        <a:solidFill>
                          <a:schemeClr val="tx1"/>
                        </a:solidFill>
                        <a:effectLst/>
                        <a:latin typeface="+mn-lt"/>
                        <a:ea typeface="+mn-ea"/>
                        <a:cs typeface="+mn-cs"/>
                      </a:endParaRPr>
                    </a:p>
                    <a:p>
                      <a:pPr hangingPunct="0"/>
                      <a:r>
                        <a:rPr lang="en-GB" sz="1800" i="1" kern="1200" dirty="0">
                          <a:solidFill>
                            <a:schemeClr val="tx1"/>
                          </a:solidFill>
                          <a:effectLst/>
                          <a:latin typeface="+mn-lt"/>
                          <a:ea typeface="+mn-ea"/>
                          <a:cs typeface="+mn-cs"/>
                        </a:rPr>
                        <a:t>Contributions: </a:t>
                      </a:r>
                      <a:r>
                        <a:rPr lang="en-GB" sz="1800" kern="1200" dirty="0">
                          <a:solidFill>
                            <a:schemeClr val="tx1"/>
                          </a:solidFill>
                          <a:effectLst/>
                          <a:latin typeface="+mn-lt"/>
                          <a:ea typeface="+mn-ea"/>
                          <a:cs typeface="+mn-cs"/>
                        </a:rPr>
                        <a:t>5A/</a:t>
                      </a:r>
                      <a:r>
                        <a:rPr lang="en-GB" sz="1800" u="none" strike="noStrike" kern="1200" dirty="0">
                          <a:solidFill>
                            <a:schemeClr val="tx1"/>
                          </a:solidFill>
                          <a:effectLst/>
                          <a:latin typeface="+mn-lt"/>
                          <a:ea typeface="+mn-ea"/>
                          <a:cs typeface="+mn-cs"/>
                          <a:hlinkClick r:id="" action="ppaction://noaction"/>
                        </a:rPr>
                        <a:t>597</a:t>
                      </a:r>
                      <a:r>
                        <a:rPr lang="en-GB" sz="1800" kern="1200" dirty="0">
                          <a:solidFill>
                            <a:schemeClr val="tx1"/>
                          </a:solidFill>
                          <a:effectLst/>
                          <a:latin typeface="+mn-lt"/>
                          <a:ea typeface="+mn-ea"/>
                          <a:cs typeface="+mn-cs"/>
                        </a:rPr>
                        <a:t> </a:t>
                      </a:r>
                      <a:r>
                        <a:rPr lang="en-GB" sz="1800" u="none" strike="noStrike" kern="1200" dirty="0">
                          <a:solidFill>
                            <a:schemeClr val="tx1"/>
                          </a:solidFill>
                          <a:effectLst/>
                          <a:latin typeface="+mn-lt"/>
                          <a:ea typeface="+mn-ea"/>
                          <a:cs typeface="+mn-cs"/>
                          <a:hlinkClick r:id="" action="ppaction://noaction"/>
                        </a:rPr>
                        <a:t>Annex 16</a:t>
                      </a:r>
                      <a:r>
                        <a:rPr lang="en-GB" sz="1800" kern="1200" dirty="0">
                          <a:solidFill>
                            <a:schemeClr val="tx1"/>
                          </a:solidFill>
                          <a:effectLst/>
                          <a:latin typeface="+mn-lt"/>
                          <a:ea typeface="+mn-ea"/>
                          <a:cs typeface="+mn-cs"/>
                        </a:rPr>
                        <a:t> (WP 5A).</a:t>
                      </a:r>
                      <a:endParaRPr lang="en-US" sz="1800" kern="1200" dirty="0">
                        <a:solidFill>
                          <a:schemeClr val="tx1"/>
                        </a:solidFill>
                        <a:effectLst/>
                        <a:latin typeface="+mn-lt"/>
                        <a:ea typeface="+mn-ea"/>
                        <a:cs typeface="+mn-cs"/>
                      </a:endParaRPr>
                    </a:p>
                    <a:p>
                      <a:pPr hangingPunct="0"/>
                      <a:r>
                        <a:rPr lang="en-GB" sz="1800" i="1" kern="1200" dirty="0">
                          <a:solidFill>
                            <a:schemeClr val="tx1"/>
                          </a:solidFill>
                          <a:effectLst/>
                          <a:latin typeface="+mn-lt"/>
                          <a:ea typeface="+mn-ea"/>
                          <a:cs typeface="+mn-cs"/>
                        </a:rPr>
                        <a:t>Results:</a:t>
                      </a:r>
                      <a:r>
                        <a:rPr lang="en-GB" sz="1800" kern="1200" dirty="0">
                          <a:solidFill>
                            <a:schemeClr val="tx1"/>
                          </a:solidFill>
                          <a:effectLst/>
                          <a:latin typeface="+mn-lt"/>
                          <a:ea typeface="+mn-ea"/>
                          <a:cs typeface="+mn-cs"/>
                        </a:rPr>
                        <a:t> Since there were no new contributions on the update of Rec. ITU-R M.1801, a detailed review of </a:t>
                      </a:r>
                      <a:r>
                        <a:rPr lang="en-GB" sz="1800" u="none" strike="noStrike" kern="1200" dirty="0">
                          <a:solidFill>
                            <a:schemeClr val="tx1"/>
                          </a:solidFill>
                          <a:effectLst/>
                          <a:latin typeface="+mn-lt"/>
                          <a:ea typeface="+mn-ea"/>
                          <a:cs typeface="+mn-cs"/>
                          <a:hlinkClick r:id="" action="ppaction://noaction"/>
                        </a:rPr>
                        <a:t>Annex 16</a:t>
                      </a:r>
                      <a:r>
                        <a:rPr lang="en-GB" sz="1800" kern="1200" dirty="0">
                          <a:solidFill>
                            <a:schemeClr val="tx1"/>
                          </a:solidFill>
                          <a:effectLst/>
                          <a:latin typeface="+mn-lt"/>
                          <a:ea typeface="+mn-ea"/>
                          <a:cs typeface="+mn-cs"/>
                        </a:rPr>
                        <a:t> </a:t>
                      </a:r>
                      <a:r>
                        <a:rPr lang="en-GB" sz="1800" u="none" strike="noStrike" kern="1200" dirty="0">
                          <a:solidFill>
                            <a:schemeClr val="tx1"/>
                          </a:solidFill>
                          <a:effectLst/>
                          <a:latin typeface="+mn-lt"/>
                          <a:ea typeface="+mn-ea"/>
                          <a:cs typeface="+mn-cs"/>
                          <a:hlinkClick r:id="" action="ppaction://noaction"/>
                        </a:rPr>
                        <a:t>to</a:t>
                      </a:r>
                      <a:r>
                        <a:rPr lang="en-GB" sz="1800" kern="1200" dirty="0">
                          <a:solidFill>
                            <a:schemeClr val="tx1"/>
                          </a:solidFill>
                          <a:effectLst/>
                          <a:latin typeface="+mn-lt"/>
                          <a:ea typeface="+mn-ea"/>
                          <a:cs typeface="+mn-cs"/>
                        </a:rPr>
                        <a:t> Doc. 5A/</a:t>
                      </a:r>
                      <a:r>
                        <a:rPr lang="en-GB" sz="1800" u="none" strike="noStrike" kern="1200" dirty="0">
                          <a:solidFill>
                            <a:schemeClr val="tx1"/>
                          </a:solidFill>
                          <a:effectLst/>
                          <a:latin typeface="+mn-lt"/>
                          <a:ea typeface="+mn-ea"/>
                          <a:cs typeface="+mn-cs"/>
                          <a:hlinkClick r:id="" action="ppaction://noaction"/>
                        </a:rPr>
                        <a:t>597</a:t>
                      </a:r>
                      <a:r>
                        <a:rPr lang="en-GB" sz="1800" kern="1200" dirty="0">
                          <a:solidFill>
                            <a:schemeClr val="tx1"/>
                          </a:solidFill>
                          <a:effectLst/>
                          <a:latin typeface="+mn-lt"/>
                          <a:ea typeface="+mn-ea"/>
                          <a:cs typeface="+mn-cs"/>
                        </a:rPr>
                        <a:t> was undertaken by the SWG and it was cleaned up significantly, with some remaining text that needs attention highlighted in yellow in the output document. After the SWG meeting, the chairman and some delegates developed a draft liaison statement to WP 5D soliciting their assistance in updating the information on the IMT radio interfaces, for consideration in WG 5A-2. </a:t>
                      </a:r>
                      <a:endParaRPr lang="en-US" sz="1800" kern="1200" dirty="0">
                        <a:solidFill>
                          <a:schemeClr val="tx1"/>
                        </a:solidFill>
                        <a:effectLst/>
                        <a:latin typeface="+mn-lt"/>
                        <a:ea typeface="+mn-ea"/>
                        <a:cs typeface="+mn-cs"/>
                      </a:endParaRPr>
                    </a:p>
                    <a:p>
                      <a:pPr hangingPunct="0"/>
                      <a:r>
                        <a:rPr lang="en-GB" sz="1800" i="1" kern="1200" dirty="0">
                          <a:solidFill>
                            <a:schemeClr val="tx1"/>
                          </a:solidFill>
                          <a:effectLst/>
                          <a:latin typeface="+mn-lt"/>
                          <a:ea typeface="+mn-ea"/>
                          <a:cs typeface="+mn-cs"/>
                        </a:rPr>
                        <a:t>Output documents</a:t>
                      </a:r>
                      <a:r>
                        <a:rPr lang="en-GB" sz="1800" kern="1200" dirty="0">
                          <a:solidFill>
                            <a:schemeClr val="tx1"/>
                          </a:solidFill>
                          <a:effectLst/>
                          <a:latin typeface="+mn-lt"/>
                          <a:ea typeface="+mn-ea"/>
                          <a:cs typeface="+mn-cs"/>
                        </a:rPr>
                        <a:t>: 5A/TEMP/303 (M.1801); 5A/TEMP/304 (LS to WP 5D)</a:t>
                      </a:r>
                      <a:endParaRPr lang="en-US" sz="1800" kern="1200" dirty="0">
                        <a:solidFill>
                          <a:schemeClr val="tx1"/>
                        </a:solidFill>
                        <a:effectLst/>
                        <a:latin typeface="+mn-lt"/>
                        <a:ea typeface="+mn-ea"/>
                        <a:cs typeface="+mn-cs"/>
                      </a:endParaRPr>
                    </a:p>
                    <a:p>
                      <a:pPr hangingPunct="0"/>
                      <a:r>
                        <a:rPr lang="en-GB" sz="1800" i="1" kern="1200" dirty="0">
                          <a:solidFill>
                            <a:schemeClr val="tx1"/>
                          </a:solidFill>
                          <a:effectLst/>
                          <a:latin typeface="+mn-lt"/>
                          <a:ea typeface="+mn-ea"/>
                          <a:cs typeface="+mn-cs"/>
                        </a:rPr>
                        <a:t>Recommendation ITU-R M.1450: </a:t>
                      </a:r>
                      <a:endParaRPr lang="en-US" sz="1800" kern="1200" dirty="0">
                        <a:solidFill>
                          <a:schemeClr val="tx1"/>
                        </a:solidFill>
                        <a:effectLst/>
                        <a:latin typeface="+mn-lt"/>
                        <a:ea typeface="+mn-ea"/>
                        <a:cs typeface="+mn-cs"/>
                      </a:endParaRPr>
                    </a:p>
                    <a:p>
                      <a:endParaRPr lang="en-US" dirty="0"/>
                    </a:p>
                  </a:txBody>
                  <a:tcPr marL="12700" marR="12700" marT="12700" marB="12700">
                    <a:lnL>
                      <a:noFill/>
                    </a:lnL>
                    <a:lnR>
                      <a:noFill/>
                    </a:lnR>
                    <a:lnT>
                      <a:noFill/>
                    </a:lnT>
                    <a:lnB>
                      <a:noFill/>
                    </a:lnB>
                    <a:solidFill>
                      <a:srgbClr val="FFFFCC"/>
                    </a:solidFill>
                  </a:tcPr>
                </a:tc>
                <a:extLst>
                  <a:ext uri="{0D108BD9-81ED-4DB2-BD59-A6C34878D82A}">
                    <a16:rowId xmlns:a16="http://schemas.microsoft.com/office/drawing/2014/main" val="1213522977"/>
                  </a:ext>
                </a:extLst>
              </a:tr>
            </a:tbl>
          </a:graphicData>
        </a:graphic>
      </p:graphicFrame>
    </p:spTree>
    <p:extLst>
      <p:ext uri="{BB962C8B-B14F-4D97-AF65-F5344CB8AC3E}">
        <p14:creationId xmlns:p14="http://schemas.microsoft.com/office/powerpoint/2010/main" val="39917251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228600" y="555626"/>
            <a:ext cx="11506200" cy="685799"/>
          </a:xfrm>
          <a:ln/>
        </p:spPr>
        <p:txBody>
          <a:bodyPr/>
          <a:lstStyle/>
          <a:p>
            <a:pPr marL="400050" lvl="1" indent="0">
              <a:spcBef>
                <a:spcPts val="200"/>
              </a:spcBef>
              <a:defRPr/>
            </a:pPr>
            <a:r>
              <a:rPr lang="en-GB" sz="2800" u="sng" dirty="0">
                <a:solidFill>
                  <a:srgbClr val="0000CC"/>
                </a:solidFill>
                <a:effectLst/>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5A/93 </a:t>
            </a:r>
            <a:r>
              <a:rPr lang="en-US" sz="2800" dirty="0">
                <a:solidFill>
                  <a:schemeClr val="tx1"/>
                </a:solidFill>
              </a:rPr>
              <a:t>ITU-R WP5B LS to WP5A (1/3)</a:t>
            </a:r>
            <a:endParaRPr lang="en-GB" sz="3600" dirty="0">
              <a:effectLst/>
              <a:ea typeface="Times New Roman" panose="02020603050405020304" pitchFamily="18" charset="0"/>
            </a:endParaRPr>
          </a:p>
        </p:txBody>
      </p:sp>
      <p:sp>
        <p:nvSpPr>
          <p:cNvPr id="5122" name="Rectangle 2"/>
          <p:cNvSpPr>
            <a:spLocks noGrp="1" noChangeArrowheads="1"/>
          </p:cNvSpPr>
          <p:nvPr>
            <p:ph idx="1"/>
          </p:nvPr>
        </p:nvSpPr>
        <p:spPr>
          <a:xfrm>
            <a:off x="609600" y="1143000"/>
            <a:ext cx="10896600" cy="5073649"/>
          </a:xfrm>
          <a:ln/>
        </p:spPr>
        <p:txBody>
          <a:bodyPr/>
          <a:lstStyle/>
          <a:p>
            <a:pPr marL="514350" indent="-514350">
              <a:spcBef>
                <a:spcPts val="200"/>
              </a:spcBef>
              <a:buFont typeface="Arial" panose="020B0604020202020204" pitchFamily="34" charset="0"/>
              <a:buChar char="•"/>
              <a:defRPr/>
            </a:pPr>
            <a:r>
              <a:rPr lang="en-US" sz="1800" dirty="0"/>
              <a:t>Liaison statement to ITU-R Working Party 5A (copy to World Meteorological Organization for information) - Solid-state transmitter radars and wireless access systems and radio local area networks in the 5 GHz frequency band </a:t>
            </a:r>
          </a:p>
          <a:p>
            <a:pPr marL="914400" lvl="1" indent="-514350">
              <a:spcBef>
                <a:spcPts val="200"/>
              </a:spcBef>
              <a:buFont typeface="Arial" panose="020B0604020202020204" pitchFamily="34" charset="0"/>
              <a:buChar char="•"/>
              <a:defRPr/>
            </a:pPr>
            <a:r>
              <a:rPr lang="en-GB" sz="1800" dirty="0">
                <a:latin typeface="Times New Roman" panose="02020603050405020304" pitchFamily="18" charset="0"/>
                <a:ea typeface="Times New Roman" panose="02020603050405020304" pitchFamily="18" charset="0"/>
              </a:rPr>
              <a:t>In </a:t>
            </a:r>
            <a:r>
              <a:rPr lang="en-GB" sz="1800" dirty="0">
                <a:effectLst/>
                <a:latin typeface="Times New Roman" panose="02020603050405020304" pitchFamily="18" charset="0"/>
                <a:ea typeface="Times New Roman" panose="02020603050405020304" pitchFamily="18" charset="0"/>
              </a:rPr>
              <a:t>May 2024 Working Party (WP) 5B received contribution </a:t>
            </a:r>
            <a:r>
              <a:rPr lang="en-GB" sz="1800" u="sng" dirty="0">
                <a:solidFill>
                  <a:srgbClr val="0000CC"/>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5B/53</a:t>
            </a:r>
            <a:r>
              <a:rPr lang="en-GB" sz="1800" u="sng" dirty="0">
                <a:solidFill>
                  <a:srgbClr val="0000CC"/>
                </a:solidFill>
                <a:effectLst/>
                <a:latin typeface="Times New Roman" panose="02020603050405020304" pitchFamily="18" charset="0"/>
                <a:ea typeface="Times New Roman" panose="02020603050405020304" pitchFamily="18" charset="0"/>
              </a:rPr>
              <a:t> </a:t>
            </a:r>
            <a:r>
              <a:rPr lang="en-GB" sz="1800" dirty="0">
                <a:effectLst/>
                <a:latin typeface="Times New Roman" panose="02020603050405020304" pitchFamily="18" charset="0"/>
                <a:ea typeface="Times New Roman" panose="02020603050405020304" pitchFamily="18" charset="0"/>
              </a:rPr>
              <a:t>provided </a:t>
            </a:r>
            <a:r>
              <a:rPr lang="en-GB" sz="1800" dirty="0">
                <a:latin typeface="Times New Roman" panose="02020603050405020304" pitchFamily="18" charset="0"/>
              </a:rPr>
              <a:t>information on the future deployment of solid-state transmitter (SSTX) weather radars and the technical coexistence with WAS/RLAN in the 5 GHz frequency band.</a:t>
            </a:r>
          </a:p>
          <a:p>
            <a:pPr marL="914400" lvl="1" indent="-514350">
              <a:spcBef>
                <a:spcPts val="200"/>
              </a:spcBef>
              <a:buFont typeface="Arial" panose="020B0604020202020204" pitchFamily="34" charset="0"/>
              <a:buChar char="•"/>
              <a:defRPr/>
            </a:pPr>
            <a:r>
              <a:rPr lang="en-GB" sz="1800" dirty="0">
                <a:effectLst/>
                <a:latin typeface="Times New Roman" panose="02020603050405020304" pitchFamily="18" charset="0"/>
                <a:ea typeface="Times New Roman" panose="02020603050405020304" pitchFamily="18" charset="0"/>
              </a:rPr>
              <a:t>Frequency band 5 250-5 725 MHz is allocated on a primary basis to the radiolocation service and Nos. </a:t>
            </a:r>
            <a:r>
              <a:rPr lang="en-GB" sz="1800" b="1" dirty="0">
                <a:effectLst/>
                <a:latin typeface="Times New Roman" panose="02020603050405020304" pitchFamily="18" charset="0"/>
                <a:ea typeface="Times New Roman" panose="02020603050405020304" pitchFamily="18" charset="0"/>
              </a:rPr>
              <a:t>5.446A</a:t>
            </a:r>
            <a:r>
              <a:rPr lang="en-GB" sz="1800" dirty="0">
                <a:effectLst/>
                <a:latin typeface="Times New Roman" panose="02020603050405020304" pitchFamily="18" charset="0"/>
                <a:ea typeface="Times New Roman" panose="02020603050405020304" pitchFamily="18" charset="0"/>
              </a:rPr>
              <a:t> and </a:t>
            </a:r>
            <a:r>
              <a:rPr lang="en-GB" sz="1800" b="1" dirty="0">
                <a:effectLst/>
                <a:latin typeface="Times New Roman" panose="02020603050405020304" pitchFamily="18" charset="0"/>
                <a:ea typeface="Times New Roman" panose="02020603050405020304" pitchFamily="18" charset="0"/>
              </a:rPr>
              <a:t>5.450A</a:t>
            </a:r>
            <a:r>
              <a:rPr lang="en-GB" sz="1800" dirty="0">
                <a:effectLst/>
                <a:latin typeface="Times New Roman" panose="02020603050405020304" pitchFamily="18" charset="0"/>
                <a:ea typeface="Times New Roman" panose="02020603050405020304" pitchFamily="18" charset="0"/>
              </a:rPr>
              <a:t> of the Radio Regulations (RR). RR No. </a:t>
            </a:r>
            <a:r>
              <a:rPr lang="en-GB" sz="1800" b="1" dirty="0">
                <a:effectLst/>
                <a:latin typeface="Times New Roman" panose="02020603050405020304" pitchFamily="18" charset="0"/>
                <a:ea typeface="Times New Roman" panose="02020603050405020304" pitchFamily="18" charset="0"/>
              </a:rPr>
              <a:t>5.450A</a:t>
            </a:r>
            <a:r>
              <a:rPr lang="en-GB" sz="1800" dirty="0">
                <a:effectLst/>
                <a:latin typeface="Times New Roman" panose="02020603050405020304" pitchFamily="18" charset="0"/>
                <a:ea typeface="Times New Roman" panose="02020603050405020304" pitchFamily="18" charset="0"/>
              </a:rPr>
              <a:t> states that in the 5 470-5 725 MHz band, the mobile service shall not claim protection from the radiodetermination services</a:t>
            </a:r>
            <a:r>
              <a:rPr lang="en-GB" sz="1800" dirty="0">
                <a:latin typeface="Times New Roman" panose="02020603050405020304" pitchFamily="18" charset="0"/>
                <a:ea typeface="Times New Roman" panose="02020603050405020304" pitchFamily="18" charset="0"/>
              </a:rPr>
              <a:t>.</a:t>
            </a:r>
          </a:p>
          <a:p>
            <a:pPr marL="914400" lvl="1" indent="-514350">
              <a:spcBef>
                <a:spcPts val="200"/>
              </a:spcBef>
              <a:buFont typeface="Arial" panose="020B0604020202020204" pitchFamily="34" charset="0"/>
              <a:buChar char="•"/>
              <a:defRPr/>
            </a:pPr>
            <a:r>
              <a:rPr lang="en-GB" sz="1800" dirty="0">
                <a:effectLst/>
                <a:latin typeface="Times New Roman" panose="02020603050405020304" pitchFamily="18" charset="0"/>
                <a:ea typeface="Times New Roman" panose="02020603050405020304" pitchFamily="18" charset="0"/>
              </a:rPr>
              <a:t>The planned use of SSTX weather radars and current WAS/RLAN operation in the 5 GHz frequency band, in particular in the sub-band 5 600-5 650 MHz, may require further technical coexistence analysis.</a:t>
            </a:r>
          </a:p>
          <a:p>
            <a:pPr marL="914400" lvl="1" indent="-514350">
              <a:spcBef>
                <a:spcPts val="200"/>
              </a:spcBef>
              <a:buFont typeface="Arial" panose="020B0604020202020204" pitchFamily="34" charset="0"/>
              <a:buChar char="•"/>
              <a:defRPr/>
            </a:pPr>
            <a:r>
              <a:rPr lang="en-US" sz="1800" dirty="0">
                <a:latin typeface="Times New Roman" panose="02020603050405020304" pitchFamily="18" charset="0"/>
              </a:rPr>
              <a:t>To facilitate this discussion, WP 5B suggests that the following topics be included in a joint meeting during the November 2024 meeting with WP 5A regarding the use of SSTX weather radars and WAS/RLAN:</a:t>
            </a:r>
          </a:p>
          <a:p>
            <a:pPr marL="1314450" lvl="2" indent="-514350">
              <a:spcBef>
                <a:spcPts val="200"/>
              </a:spcBef>
              <a:buFont typeface="Arial" panose="020B0604020202020204" pitchFamily="34" charset="0"/>
              <a:buChar char="•"/>
              <a:defRPr/>
            </a:pPr>
            <a:r>
              <a:rPr lang="en-US" sz="1600" dirty="0">
                <a:latin typeface="Times New Roman" panose="02020603050405020304" pitchFamily="18" charset="0"/>
              </a:rPr>
              <a:t>the technical and operational characteristics of SSTX weather radars in the 5 GHz band;</a:t>
            </a:r>
          </a:p>
          <a:p>
            <a:pPr marL="1314450" lvl="2" indent="-514350">
              <a:spcBef>
                <a:spcPts val="200"/>
              </a:spcBef>
              <a:buFont typeface="Arial" panose="020B0604020202020204" pitchFamily="34" charset="0"/>
              <a:buChar char="•"/>
              <a:defRPr/>
            </a:pPr>
            <a:r>
              <a:rPr lang="en-US" sz="1600" dirty="0">
                <a:latin typeface="Times New Roman" panose="02020603050405020304" pitchFamily="18" charset="0"/>
              </a:rPr>
              <a:t>the aspects related to the characteristics and application of DFS in Recommendation ITU R M.1652-1.</a:t>
            </a:r>
          </a:p>
        </p:txBody>
      </p:sp>
      <p:sp>
        <p:nvSpPr>
          <p:cNvPr id="2" name="Footer Placeholder 1"/>
          <p:cNvSpPr>
            <a:spLocks noGrp="1"/>
          </p:cNvSpPr>
          <p:nvPr>
            <p:ph type="ftr" idx="14"/>
          </p:nvPr>
        </p:nvSpPr>
        <p:spPr/>
        <p:txBody>
          <a:bodyPr/>
          <a:lstStyle/>
          <a:p>
            <a:r>
              <a:rPr lang="en-GB" dirty="0"/>
              <a:t>Hassan Yaghoobi (Intel Corp)</a:t>
            </a:r>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7" name="Date Placeholder 6"/>
          <p:cNvSpPr>
            <a:spLocks noGrp="1"/>
          </p:cNvSpPr>
          <p:nvPr>
            <p:ph type="dt" idx="15"/>
          </p:nvPr>
        </p:nvSpPr>
        <p:spPr/>
        <p:txBody>
          <a:bodyPr/>
          <a:lstStyle/>
          <a:p>
            <a:r>
              <a:rPr lang="en-US" dirty="0"/>
              <a:t> July 2024</a:t>
            </a:r>
            <a:endParaRPr lang="en-GB" dirty="0"/>
          </a:p>
        </p:txBody>
      </p:sp>
    </p:spTree>
    <p:extLst>
      <p:ext uri="{BB962C8B-B14F-4D97-AF65-F5344CB8AC3E}">
        <p14:creationId xmlns:p14="http://schemas.microsoft.com/office/powerpoint/2010/main" val="218999221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228600" y="555626"/>
            <a:ext cx="11506200" cy="685799"/>
          </a:xfrm>
          <a:ln/>
        </p:spPr>
        <p:txBody>
          <a:bodyPr/>
          <a:lstStyle/>
          <a:p>
            <a:pPr marL="400050" lvl="1" indent="0">
              <a:spcBef>
                <a:spcPts val="200"/>
              </a:spcBef>
              <a:defRPr/>
            </a:pPr>
            <a:r>
              <a:rPr lang="en-GB" sz="2800" u="sng" dirty="0">
                <a:solidFill>
                  <a:srgbClr val="0000CC"/>
                </a:solidFill>
                <a:effectLst/>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5A/93 </a:t>
            </a:r>
            <a:r>
              <a:rPr lang="en-US" sz="2800" dirty="0">
                <a:solidFill>
                  <a:schemeClr val="tx1"/>
                </a:solidFill>
              </a:rPr>
              <a:t>ITU-R WP5B LS to WP5A (2/3)</a:t>
            </a:r>
            <a:endParaRPr lang="en-GB" sz="3600" dirty="0">
              <a:effectLst/>
              <a:ea typeface="Times New Roman" panose="02020603050405020304" pitchFamily="18" charset="0"/>
            </a:endParaRPr>
          </a:p>
        </p:txBody>
      </p:sp>
      <p:sp>
        <p:nvSpPr>
          <p:cNvPr id="5122" name="Rectangle 2"/>
          <p:cNvSpPr>
            <a:spLocks noGrp="1" noChangeArrowheads="1"/>
          </p:cNvSpPr>
          <p:nvPr>
            <p:ph idx="1"/>
          </p:nvPr>
        </p:nvSpPr>
        <p:spPr>
          <a:xfrm>
            <a:off x="533400" y="1250951"/>
            <a:ext cx="11049000" cy="5073649"/>
          </a:xfrm>
          <a:ln/>
        </p:spPr>
        <p:txBody>
          <a:bodyPr/>
          <a:lstStyle/>
          <a:p>
            <a:pPr marL="400050" indent="-400050">
              <a:spcBef>
                <a:spcPts val="200"/>
              </a:spcBef>
              <a:buFont typeface="Arial" panose="020B0604020202020204" pitchFamily="34" charset="0"/>
              <a:buChar char="•"/>
              <a:defRPr/>
            </a:pPr>
            <a:r>
              <a:rPr lang="en-GB" sz="1800" dirty="0"/>
              <a:t>Future operation of weather radars in the 5 GHz frequency band with solid-state transmitters (SSTX) is covered in Recommendation</a:t>
            </a:r>
            <a:r>
              <a:rPr lang="en-GB" sz="1800" dirty="0">
                <a:effectLst/>
                <a:latin typeface="Times New Roman" panose="02020603050405020304" pitchFamily="18" charset="0"/>
                <a:ea typeface="Times New Roman" panose="02020603050405020304" pitchFamily="18" charset="0"/>
              </a:rPr>
              <a:t> </a:t>
            </a:r>
            <a:r>
              <a:rPr lang="en-GB" sz="1800" u="sng" dirty="0">
                <a:solidFill>
                  <a:srgbClr val="0000CC"/>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ITU-R M.1849</a:t>
            </a:r>
            <a:r>
              <a:rPr lang="en-GB" sz="1800" u="sng" dirty="0">
                <a:solidFill>
                  <a:srgbClr val="0000CC"/>
                </a:solidFill>
                <a:latin typeface="Times New Roman" panose="02020603050405020304" pitchFamily="18" charset="0"/>
                <a:ea typeface="Times New Roman" panose="02020603050405020304" pitchFamily="18" charset="0"/>
              </a:rPr>
              <a:t>.</a:t>
            </a:r>
          </a:p>
          <a:p>
            <a:pPr marL="800100" lvl="1" indent="-400050">
              <a:spcBef>
                <a:spcPts val="200"/>
              </a:spcBef>
              <a:buFont typeface="Arial" panose="020B0604020202020204" pitchFamily="34" charset="0"/>
              <a:buChar char="•"/>
              <a:defRPr/>
            </a:pPr>
            <a:r>
              <a:rPr lang="en-GB" sz="1800" dirty="0">
                <a:latin typeface="Times New Roman" panose="02020603050405020304" pitchFamily="18" charset="0"/>
                <a:ea typeface="Times New Roman" panose="02020603050405020304" pitchFamily="18" charset="0"/>
              </a:rPr>
              <a:t>M</a:t>
            </a:r>
            <a:r>
              <a:rPr lang="en-GB" sz="1800" dirty="0">
                <a:effectLst/>
                <a:latin typeface="Times New Roman" panose="02020603050405020304" pitchFamily="18" charset="0"/>
                <a:ea typeface="Times New Roman" panose="02020603050405020304" pitchFamily="18" charset="0"/>
              </a:rPr>
              <a:t>ore than 1 500 weather radars around the world, lifecycle of up to 20 years. Transition will take decades, even if the SSTX technology becomes common very quickly. </a:t>
            </a:r>
          </a:p>
          <a:p>
            <a:pPr marL="800100" lvl="1" indent="-400050">
              <a:spcBef>
                <a:spcPts val="200"/>
              </a:spcBef>
              <a:buFont typeface="Arial" panose="020B0604020202020204" pitchFamily="34" charset="0"/>
              <a:buChar char="•"/>
              <a:defRPr/>
            </a:pPr>
            <a:r>
              <a:rPr lang="en-GB" sz="1800" dirty="0">
                <a:latin typeface="Times New Roman" panose="02020603050405020304" pitchFamily="18" charset="0"/>
                <a:ea typeface="Times New Roman" panose="02020603050405020304" pitchFamily="18" charset="0"/>
              </a:rPr>
              <a:t>E</a:t>
            </a:r>
            <a:r>
              <a:rPr lang="en-GB" sz="1800" dirty="0">
                <a:effectLst/>
                <a:latin typeface="Times New Roman" panose="02020603050405020304" pitchFamily="18" charset="0"/>
                <a:ea typeface="Times New Roman" panose="02020603050405020304" pitchFamily="18" charset="0"/>
              </a:rPr>
              <a:t>xpected that both tube and SSTX will be used even in new system installations in the near future.</a:t>
            </a:r>
          </a:p>
          <a:p>
            <a:pPr marL="800100" lvl="1" indent="-400050">
              <a:spcBef>
                <a:spcPts val="200"/>
              </a:spcBef>
              <a:buFont typeface="Arial" panose="020B0604020202020204" pitchFamily="34" charset="0"/>
              <a:buChar char="•"/>
              <a:defRPr/>
            </a:pPr>
            <a:r>
              <a:rPr lang="en-GB" sz="1800" dirty="0">
                <a:latin typeface="Times New Roman" panose="02020603050405020304" pitchFamily="18" charset="0"/>
                <a:ea typeface="Times New Roman" panose="02020603050405020304" pitchFamily="18" charset="0"/>
              </a:rPr>
              <a:t>D</a:t>
            </a:r>
            <a:r>
              <a:rPr lang="en-GB" sz="1800" dirty="0">
                <a:effectLst/>
                <a:latin typeface="Times New Roman" panose="02020603050405020304" pitchFamily="18" charset="0"/>
                <a:ea typeface="Times New Roman" panose="02020603050405020304" pitchFamily="18" charset="0"/>
              </a:rPr>
              <a:t>ifferences in the pulse characteristics of SSTX weather radars compared to tube-based weather radar</a:t>
            </a:r>
          </a:p>
          <a:p>
            <a:pPr marL="800100" lvl="1" indent="-400050">
              <a:spcBef>
                <a:spcPts val="200"/>
              </a:spcBef>
              <a:buFont typeface="Arial" panose="020B0604020202020204" pitchFamily="34" charset="0"/>
              <a:buChar char="•"/>
              <a:defRPr/>
            </a:pPr>
            <a:r>
              <a:rPr lang="en-GB" sz="1800" dirty="0">
                <a:latin typeface="Times New Roman" panose="02020603050405020304" pitchFamily="18" charset="0"/>
                <a:ea typeface="Times New Roman" panose="02020603050405020304" pitchFamily="18" charset="0"/>
              </a:rPr>
              <a:t>R</a:t>
            </a:r>
            <a:r>
              <a:rPr lang="en-GB" sz="1800" dirty="0">
                <a:effectLst/>
                <a:latin typeface="Times New Roman" panose="02020603050405020304" pitchFamily="18" charset="0"/>
                <a:ea typeface="Times New Roman" panose="02020603050405020304" pitchFamily="18" charset="0"/>
              </a:rPr>
              <a:t>isk that this will reduce the capacity of RLAN DFS to detect radar signal in the 5 GHz band.</a:t>
            </a:r>
          </a:p>
          <a:p>
            <a:pPr marL="1200150" lvl="2" indent="-400050">
              <a:spcBef>
                <a:spcPts val="200"/>
              </a:spcBef>
              <a:buFont typeface="Arial" panose="020B0604020202020204" pitchFamily="34" charset="0"/>
              <a:buChar char="•"/>
              <a:defRPr/>
            </a:pPr>
            <a:r>
              <a:rPr lang="en-GB" dirty="0">
                <a:effectLst/>
                <a:latin typeface="Times New Roman" panose="02020603050405020304" pitchFamily="18" charset="0"/>
                <a:ea typeface="Times New Roman" panose="02020603050405020304" pitchFamily="18" charset="0"/>
              </a:rPr>
              <a:t>Traditional tube Radars are short pulses with high power levels are transmitted. </a:t>
            </a:r>
          </a:p>
          <a:p>
            <a:pPr marL="1200150" lvl="2" indent="-400050">
              <a:spcBef>
                <a:spcPts val="200"/>
              </a:spcBef>
              <a:buFont typeface="Arial" panose="020B0604020202020204" pitchFamily="34" charset="0"/>
              <a:buChar char="•"/>
              <a:defRPr/>
            </a:pPr>
            <a:r>
              <a:rPr lang="en-GB" dirty="0">
                <a:effectLst/>
                <a:latin typeface="Times New Roman" panose="02020603050405020304" pitchFamily="18" charset="0"/>
                <a:ea typeface="Times New Roman" panose="02020603050405020304" pitchFamily="18" charset="0"/>
              </a:rPr>
              <a:t>SSTX power is much lower (transmitted peak power, 4-8 kW vs 250-450 kW), leading to poorer detection performance in the RLAN device and possible decreased detection range of SSTX systems. </a:t>
            </a:r>
          </a:p>
          <a:p>
            <a:pPr marL="1200150" lvl="2" indent="-400050">
              <a:spcBef>
                <a:spcPts val="200"/>
              </a:spcBef>
              <a:buFont typeface="Arial" panose="020B0604020202020204" pitchFamily="34" charset="0"/>
              <a:buChar char="•"/>
              <a:defRPr/>
            </a:pPr>
            <a:r>
              <a:rPr lang="en-GB" dirty="0">
                <a:latin typeface="Times New Roman" panose="02020603050405020304" pitchFamily="18" charset="0"/>
                <a:ea typeface="Times New Roman" panose="02020603050405020304" pitchFamily="18" charset="0"/>
              </a:rPr>
              <a:t>U</a:t>
            </a:r>
            <a:r>
              <a:rPr lang="en-GB" dirty="0">
                <a:effectLst/>
                <a:latin typeface="Times New Roman" panose="02020603050405020304" pitchFamily="18" charset="0"/>
                <a:ea typeface="Times New Roman" panose="02020603050405020304" pitchFamily="18" charset="0"/>
              </a:rPr>
              <a:t>ncertainty on how RLAN devices will behave as the pulses transmitted by SSTX differ from the parameters assumed in RLAN device. Pulse compression can be up to 200 µs (instead of 0.5 to 3.5 µs for tube-based systems) to compensate average power.</a:t>
            </a:r>
          </a:p>
          <a:p>
            <a:pPr marL="1200150" lvl="2" indent="-400050">
              <a:spcBef>
                <a:spcPts val="200"/>
              </a:spcBef>
              <a:buFont typeface="Arial" panose="020B0604020202020204" pitchFamily="34" charset="0"/>
              <a:buChar char="•"/>
              <a:defRPr/>
            </a:pPr>
            <a:r>
              <a:rPr lang="en-GB" dirty="0">
                <a:effectLst/>
                <a:latin typeface="Times New Roman" panose="02020603050405020304" pitchFamily="18" charset="0"/>
                <a:ea typeface="Times New Roman" panose="02020603050405020304" pitchFamily="18" charset="0"/>
              </a:rPr>
              <a:t>Pulse compression enables the utilization of longer pulses and lower-power transmitters without compromising range resolution. </a:t>
            </a:r>
            <a:endParaRPr lang="en-US" dirty="0">
              <a:effectLst/>
              <a:latin typeface="Times New Roman" panose="02020603050405020304" pitchFamily="18" charset="0"/>
              <a:ea typeface="Times New Roman" panose="02020603050405020304" pitchFamily="18" charset="0"/>
            </a:endParaRPr>
          </a:p>
          <a:p>
            <a:pPr marL="1200150" lvl="2" indent="-400050">
              <a:spcBef>
                <a:spcPts val="200"/>
              </a:spcBef>
              <a:buFont typeface="Arial" panose="020B0604020202020204" pitchFamily="34" charset="0"/>
              <a:buChar char="•"/>
              <a:defRPr/>
            </a:pPr>
            <a:endParaRPr lang="en-US" dirty="0">
              <a:effectLst/>
              <a:latin typeface="Times New Roman" panose="02020603050405020304" pitchFamily="18" charset="0"/>
              <a:ea typeface="Times New Roman" panose="02020603050405020304" pitchFamily="18" charset="0"/>
            </a:endParaRPr>
          </a:p>
          <a:p>
            <a:pPr marL="800100" lvl="1" indent="-400050">
              <a:spcBef>
                <a:spcPts val="200"/>
              </a:spcBef>
              <a:buFont typeface="Arial" panose="020B0604020202020204" pitchFamily="34" charset="0"/>
              <a:buChar char="•"/>
              <a:defRPr/>
            </a:pPr>
            <a:endParaRPr lang="en-US" sz="1800" b="1" dirty="0">
              <a:cs typeface="+mn-cs"/>
            </a:endParaRPr>
          </a:p>
        </p:txBody>
      </p:sp>
      <p:sp>
        <p:nvSpPr>
          <p:cNvPr id="2" name="Footer Placeholder 1"/>
          <p:cNvSpPr>
            <a:spLocks noGrp="1"/>
          </p:cNvSpPr>
          <p:nvPr>
            <p:ph type="ftr" idx="14"/>
          </p:nvPr>
        </p:nvSpPr>
        <p:spPr/>
        <p:txBody>
          <a:bodyPr/>
          <a:lstStyle/>
          <a:p>
            <a:r>
              <a:rPr lang="en-GB" dirty="0"/>
              <a:t>Hassan Yaghoobi (Intel Corp)</a:t>
            </a:r>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7" name="Date Placeholder 6"/>
          <p:cNvSpPr>
            <a:spLocks noGrp="1"/>
          </p:cNvSpPr>
          <p:nvPr>
            <p:ph type="dt" idx="15"/>
          </p:nvPr>
        </p:nvSpPr>
        <p:spPr/>
        <p:txBody>
          <a:bodyPr/>
          <a:lstStyle/>
          <a:p>
            <a:r>
              <a:rPr lang="en-US" dirty="0"/>
              <a:t> July 2024</a:t>
            </a:r>
            <a:endParaRPr lang="en-GB" dirty="0"/>
          </a:p>
        </p:txBody>
      </p:sp>
    </p:spTree>
    <p:extLst>
      <p:ext uri="{BB962C8B-B14F-4D97-AF65-F5344CB8AC3E}">
        <p14:creationId xmlns:p14="http://schemas.microsoft.com/office/powerpoint/2010/main" val="1883442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C62A7F-BAEE-26CA-B8EB-27E2D6ABF99B}"/>
              </a:ext>
            </a:extLst>
          </p:cNvPr>
          <p:cNvSpPr>
            <a:spLocks noGrp="1"/>
          </p:cNvSpPr>
          <p:nvPr>
            <p:ph type="title"/>
          </p:nvPr>
        </p:nvSpPr>
        <p:spPr>
          <a:xfrm>
            <a:off x="914401" y="685801"/>
            <a:ext cx="10361084" cy="609599"/>
          </a:xfrm>
        </p:spPr>
        <p:txBody>
          <a:bodyPr/>
          <a:lstStyle/>
          <a:p>
            <a:r>
              <a:rPr lang="en-US" dirty="0"/>
              <a:t>Characteristics (1/2) </a:t>
            </a:r>
          </a:p>
        </p:txBody>
      </p:sp>
      <p:sp>
        <p:nvSpPr>
          <p:cNvPr id="4" name="Slide Number Placeholder 3">
            <a:extLst>
              <a:ext uri="{FF2B5EF4-FFF2-40B4-BE49-F238E27FC236}">
                <a16:creationId xmlns:a16="http://schemas.microsoft.com/office/drawing/2014/main" id="{BF28CA57-6524-2A6F-443E-1B151CDFA661}"/>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BD834258-E9FD-401C-7766-8E158D705972}"/>
              </a:ext>
            </a:extLst>
          </p:cNvPr>
          <p:cNvSpPr>
            <a:spLocks noGrp="1"/>
          </p:cNvSpPr>
          <p:nvPr>
            <p:ph type="ftr" idx="14"/>
          </p:nvPr>
        </p:nvSpPr>
        <p:spPr/>
        <p:txBody>
          <a:bodyPr/>
          <a:lstStyle/>
          <a:p>
            <a:r>
              <a:rPr lang="en-GB"/>
              <a:t>Hassan Yaghoobi (Intel Corp.)</a:t>
            </a:r>
            <a:endParaRPr lang="en-GB" dirty="0"/>
          </a:p>
        </p:txBody>
      </p:sp>
      <p:sp>
        <p:nvSpPr>
          <p:cNvPr id="6" name="Date Placeholder 5">
            <a:extLst>
              <a:ext uri="{FF2B5EF4-FFF2-40B4-BE49-F238E27FC236}">
                <a16:creationId xmlns:a16="http://schemas.microsoft.com/office/drawing/2014/main" id="{7D996319-FA4C-CE78-2ADB-89ABE9D9DFBD}"/>
              </a:ext>
            </a:extLst>
          </p:cNvPr>
          <p:cNvSpPr>
            <a:spLocks noGrp="1"/>
          </p:cNvSpPr>
          <p:nvPr>
            <p:ph type="dt" idx="15"/>
          </p:nvPr>
        </p:nvSpPr>
        <p:spPr/>
        <p:txBody>
          <a:bodyPr/>
          <a:lstStyle/>
          <a:p>
            <a:r>
              <a:rPr lang="en-US"/>
              <a:t> July 2024</a:t>
            </a:r>
            <a:endParaRPr lang="en-GB" dirty="0"/>
          </a:p>
        </p:txBody>
      </p:sp>
      <p:sp>
        <p:nvSpPr>
          <p:cNvPr id="13" name="Content Placeholder 12">
            <a:extLst>
              <a:ext uri="{FF2B5EF4-FFF2-40B4-BE49-F238E27FC236}">
                <a16:creationId xmlns:a16="http://schemas.microsoft.com/office/drawing/2014/main" id="{D70D9C45-DA61-B421-2FE2-5FFE3D86BA5C}"/>
              </a:ext>
            </a:extLst>
          </p:cNvPr>
          <p:cNvSpPr>
            <a:spLocks noGrp="1"/>
          </p:cNvSpPr>
          <p:nvPr>
            <p:ph idx="1"/>
          </p:nvPr>
        </p:nvSpPr>
        <p:spPr>
          <a:xfrm>
            <a:off x="914401" y="1273728"/>
            <a:ext cx="10361084" cy="4646614"/>
          </a:xfrm>
        </p:spPr>
        <p:txBody>
          <a:bodyPr/>
          <a:lstStyle/>
          <a:p>
            <a:pPr>
              <a:buFont typeface="Arial" panose="020B0604020202020204" pitchFamily="34" charset="0"/>
              <a:buChar char="•"/>
            </a:pPr>
            <a:r>
              <a:rPr lang="en-US" sz="1800" b="0" dirty="0"/>
              <a:t>Pulse compression ratio (PCR): the ratio of uncompressed pulse length to the compressed pulse. </a:t>
            </a:r>
          </a:p>
          <a:p>
            <a:pPr>
              <a:buFont typeface="Arial" panose="020B0604020202020204" pitchFamily="34" charset="0"/>
              <a:buChar char="•"/>
            </a:pPr>
            <a:r>
              <a:rPr lang="en-US" sz="1800" b="0" dirty="0"/>
              <a:t>Long transmission pulse (x 60) with low peak power (15-20 dB less) can achieve a better and longer range.</a:t>
            </a:r>
          </a:p>
          <a:p>
            <a:pPr>
              <a:buFont typeface="Arial" panose="020B0604020202020204" pitchFamily="34" charset="0"/>
              <a:buChar char="•"/>
            </a:pPr>
            <a:r>
              <a:rPr lang="en-US" sz="1800" b="0" dirty="0"/>
              <a:t>This exceeds the 15 dB margin for Dynamic Frequency Selection (DFS) detection in RLAN devices. </a:t>
            </a:r>
          </a:p>
          <a:p>
            <a:pPr>
              <a:buFont typeface="Arial" panose="020B0604020202020204" pitchFamily="34" charset="0"/>
              <a:buChar char="•"/>
            </a:pPr>
            <a:r>
              <a:rPr lang="en-GB" sz="1800" b="0" dirty="0"/>
              <a:t>Pulse compression allows the independent adjustment of range resolution and range sensitivity.</a:t>
            </a:r>
          </a:p>
          <a:p>
            <a:pPr>
              <a:buFont typeface="Arial" panose="020B0604020202020204" pitchFamily="34" charset="0"/>
              <a:buChar char="•"/>
            </a:pPr>
            <a:r>
              <a:rPr lang="en-US" sz="1800" b="0" dirty="0"/>
              <a:t>Tube transmitters and SSTX sensitivity depends on transmitted energy (product of the pulse length multiplied by the peak power). </a:t>
            </a:r>
          </a:p>
          <a:p>
            <a:pPr>
              <a:buFont typeface="Arial" panose="020B0604020202020204" pitchFamily="34" charset="0"/>
              <a:buChar char="•"/>
            </a:pPr>
            <a:r>
              <a:rPr lang="en-US" sz="1800" b="0" dirty="0"/>
              <a:t>Blind range is the range where the receiver is blocked during the transmission of the compressed pulse. SSTX still requires the transmission of a short uncompressed pulse. </a:t>
            </a:r>
          </a:p>
        </p:txBody>
      </p:sp>
      <p:graphicFrame>
        <p:nvGraphicFramePr>
          <p:cNvPr id="14" name="Table 13">
            <a:extLst>
              <a:ext uri="{FF2B5EF4-FFF2-40B4-BE49-F238E27FC236}">
                <a16:creationId xmlns:a16="http://schemas.microsoft.com/office/drawing/2014/main" id="{5E26A8EB-C73E-C0A8-997C-7D2020B146B0}"/>
              </a:ext>
            </a:extLst>
          </p:cNvPr>
          <p:cNvGraphicFramePr>
            <a:graphicFrameLocks noGrp="1"/>
          </p:cNvGraphicFramePr>
          <p:nvPr>
            <p:extLst>
              <p:ext uri="{D42A27DB-BD31-4B8C-83A1-F6EECF244321}">
                <p14:modId xmlns:p14="http://schemas.microsoft.com/office/powerpoint/2010/main" val="617929170"/>
              </p:ext>
            </p:extLst>
          </p:nvPr>
        </p:nvGraphicFramePr>
        <p:xfrm>
          <a:off x="3352800" y="4419600"/>
          <a:ext cx="5279177" cy="1845323"/>
        </p:xfrm>
        <a:graphic>
          <a:graphicData uri="http://schemas.openxmlformats.org/drawingml/2006/table">
            <a:tbl>
              <a:tblPr firstRow="1" firstCol="1" bandRow="1"/>
              <a:tblGrid>
                <a:gridCol w="1691052">
                  <a:extLst>
                    <a:ext uri="{9D8B030D-6E8A-4147-A177-3AD203B41FA5}">
                      <a16:colId xmlns:a16="http://schemas.microsoft.com/office/drawing/2014/main" val="752558960"/>
                    </a:ext>
                  </a:extLst>
                </a:gridCol>
                <a:gridCol w="1893557">
                  <a:extLst>
                    <a:ext uri="{9D8B030D-6E8A-4147-A177-3AD203B41FA5}">
                      <a16:colId xmlns:a16="http://schemas.microsoft.com/office/drawing/2014/main" val="1055820464"/>
                    </a:ext>
                  </a:extLst>
                </a:gridCol>
                <a:gridCol w="1694568">
                  <a:extLst>
                    <a:ext uri="{9D8B030D-6E8A-4147-A177-3AD203B41FA5}">
                      <a16:colId xmlns:a16="http://schemas.microsoft.com/office/drawing/2014/main" val="1008435346"/>
                    </a:ext>
                  </a:extLst>
                </a:gridCol>
              </a:tblGrid>
              <a:tr h="251635">
                <a:tc>
                  <a:txBody>
                    <a:bodyPr/>
                    <a:lstStyle/>
                    <a:p>
                      <a:pPr marL="0" marR="0" algn="ctr" hangingPunct="0">
                        <a:spcBef>
                          <a:spcPts val="400"/>
                        </a:spcBef>
                        <a:spcAft>
                          <a:spcPts val="400"/>
                        </a:spcAft>
                        <a:tabLst>
                          <a:tab pos="720090" algn="l"/>
                          <a:tab pos="1188085" algn="l"/>
                          <a:tab pos="1440180" algn="l"/>
                        </a:tabLst>
                      </a:pPr>
                      <a:r>
                        <a:rPr lang="en-GB" sz="1000" b="1">
                          <a:effectLst/>
                          <a:latin typeface="Times New Roman Bold" panose="02020803070505020304" pitchFamily="18" charset="0"/>
                          <a:ea typeface="Times New Roman" panose="02020603050405020304" pitchFamily="18" charset="0"/>
                        </a:rPr>
                        <a:t> </a:t>
                      </a:r>
                      <a:endParaRPr lang="en-US" sz="1000" b="1">
                        <a:effectLst/>
                        <a:latin typeface="Times New Roman Bold" panose="020208030705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hangingPunct="0">
                        <a:spcBef>
                          <a:spcPts val="400"/>
                        </a:spcBef>
                        <a:spcAft>
                          <a:spcPts val="400"/>
                        </a:spcAft>
                        <a:tabLst>
                          <a:tab pos="720090" algn="l"/>
                          <a:tab pos="1188085" algn="l"/>
                          <a:tab pos="1440180" algn="l"/>
                        </a:tabLst>
                      </a:pPr>
                      <a:r>
                        <a:rPr lang="en-GB" sz="1000" b="1">
                          <a:effectLst/>
                          <a:latin typeface="Times New Roman Bold" panose="02020803070505020304" pitchFamily="18" charset="0"/>
                          <a:ea typeface="Times New Roman" panose="02020603050405020304" pitchFamily="18" charset="0"/>
                        </a:rPr>
                        <a:t>Tube based radar</a:t>
                      </a:r>
                      <a:endParaRPr lang="en-US" sz="1000" b="1">
                        <a:effectLst/>
                        <a:latin typeface="Times New Roman Bold" panose="020208030705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hangingPunct="0">
                        <a:spcBef>
                          <a:spcPts val="400"/>
                        </a:spcBef>
                        <a:spcAft>
                          <a:spcPts val="400"/>
                        </a:spcAft>
                        <a:tabLst>
                          <a:tab pos="720090" algn="l"/>
                          <a:tab pos="1188085" algn="l"/>
                          <a:tab pos="1440180" algn="l"/>
                        </a:tabLst>
                      </a:pPr>
                      <a:r>
                        <a:rPr lang="en-GB" sz="1000" b="1">
                          <a:effectLst/>
                          <a:latin typeface="Times New Roman Bold" panose="02020803070505020304" pitchFamily="18" charset="0"/>
                          <a:ea typeface="Times New Roman" panose="02020603050405020304" pitchFamily="18" charset="0"/>
                        </a:rPr>
                        <a:t>SSTX</a:t>
                      </a:r>
                      <a:endParaRPr lang="en-US" sz="1000" b="1">
                        <a:effectLst/>
                        <a:latin typeface="Times New Roman Bold" panose="020208030705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02498337"/>
                  </a:ext>
                </a:extLst>
              </a:tr>
              <a:tr h="251635">
                <a:tc>
                  <a:txBody>
                    <a:bodyPr/>
                    <a:lstStyle/>
                    <a:p>
                      <a:pPr marL="0" marR="0" hangingPunct="0">
                        <a:spcBef>
                          <a:spcPts val="200"/>
                        </a:spcBef>
                        <a:spcAft>
                          <a:spcPts val="200"/>
                        </a:spcAft>
                        <a:tabLst>
                          <a:tab pos="180340" algn="l"/>
                          <a:tab pos="360045" algn="l"/>
                          <a:tab pos="540385" algn="l"/>
                          <a:tab pos="720090" algn="l"/>
                          <a:tab pos="900430" algn="l"/>
                          <a:tab pos="1080135" algn="l"/>
                          <a:tab pos="1188085" algn="l"/>
                          <a:tab pos="1260475" algn="l"/>
                          <a:tab pos="1440180" algn="l"/>
                          <a:tab pos="1620520" algn="l"/>
                          <a:tab pos="1800225" algn="l"/>
                          <a:tab pos="1980565" algn="l"/>
                          <a:tab pos="2160270" algn="l"/>
                          <a:tab pos="2340610" algn="l"/>
                          <a:tab pos="2520315" algn="l"/>
                        </a:tabLst>
                      </a:pPr>
                      <a:r>
                        <a:rPr lang="en-GB" sz="1000" b="1">
                          <a:effectLst/>
                          <a:latin typeface="Times New Roman" panose="02020603050405020304" pitchFamily="18" charset="0"/>
                          <a:ea typeface="Times New Roman" panose="02020603050405020304" pitchFamily="18" charset="0"/>
                        </a:rPr>
                        <a:t>Frequency range</a:t>
                      </a:r>
                      <a:endParaRPr lang="en-US" sz="10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2">
                  <a:txBody>
                    <a:bodyPr/>
                    <a:lstStyle/>
                    <a:p>
                      <a:pPr marL="0" marR="0" algn="ctr" hangingPunct="0">
                        <a:spcBef>
                          <a:spcPts val="200"/>
                        </a:spcBef>
                        <a:spcAft>
                          <a:spcPts val="200"/>
                        </a:spcAft>
                        <a:tabLst>
                          <a:tab pos="180340" algn="l"/>
                          <a:tab pos="360045" algn="l"/>
                          <a:tab pos="540385" algn="l"/>
                          <a:tab pos="720090" algn="l"/>
                          <a:tab pos="900430" algn="l"/>
                          <a:tab pos="1080135" algn="l"/>
                          <a:tab pos="118808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5.4-5.8 GHz</a:t>
                      </a:r>
                      <a:endParaRPr lang="en-US" sz="1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extLst>
                  <a:ext uri="{0D108BD9-81ED-4DB2-BD59-A6C34878D82A}">
                    <a16:rowId xmlns:a16="http://schemas.microsoft.com/office/drawing/2014/main" val="1278764069"/>
                  </a:ext>
                </a:extLst>
              </a:tr>
              <a:tr h="587148">
                <a:tc>
                  <a:txBody>
                    <a:bodyPr/>
                    <a:lstStyle/>
                    <a:p>
                      <a:pPr marL="0" marR="0" hangingPunct="0">
                        <a:spcBef>
                          <a:spcPts val="200"/>
                        </a:spcBef>
                        <a:spcAft>
                          <a:spcPts val="200"/>
                        </a:spcAft>
                        <a:tabLst>
                          <a:tab pos="180340" algn="l"/>
                          <a:tab pos="360045" algn="l"/>
                          <a:tab pos="540385" algn="l"/>
                          <a:tab pos="720090" algn="l"/>
                          <a:tab pos="900430" algn="l"/>
                          <a:tab pos="1080135" algn="l"/>
                          <a:tab pos="1188085" algn="l"/>
                          <a:tab pos="1260475" algn="l"/>
                          <a:tab pos="1440180" algn="l"/>
                          <a:tab pos="1620520" algn="l"/>
                          <a:tab pos="1800225" algn="l"/>
                          <a:tab pos="1980565" algn="l"/>
                          <a:tab pos="2160270" algn="l"/>
                          <a:tab pos="2340610" algn="l"/>
                          <a:tab pos="2520315" algn="l"/>
                        </a:tabLst>
                      </a:pPr>
                      <a:r>
                        <a:rPr lang="en-GB" sz="1000" b="1">
                          <a:effectLst/>
                          <a:latin typeface="Times New Roman" panose="02020603050405020304" pitchFamily="18" charset="0"/>
                          <a:ea typeface="Times New Roman" panose="02020603050405020304" pitchFamily="18" charset="0"/>
                        </a:rPr>
                        <a:t>Transmitter peak power</a:t>
                      </a:r>
                      <a:endParaRPr lang="en-US" sz="10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18808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 450 kW in total</a:t>
                      </a:r>
                      <a:endParaRPr lang="en-US" sz="1000">
                        <a:effectLst/>
                        <a:latin typeface="Times New Roman" panose="02020603050405020304" pitchFamily="18" charset="0"/>
                        <a:ea typeface="Times New Roman" panose="02020603050405020304" pitchFamily="18" charset="0"/>
                      </a:endParaRPr>
                    </a:p>
                    <a:p>
                      <a:pPr marL="0" marR="0" algn="ctr" hangingPunct="0">
                        <a:spcBef>
                          <a:spcPts val="200"/>
                        </a:spcBef>
                        <a:spcAft>
                          <a:spcPts val="200"/>
                        </a:spcAft>
                        <a:tabLst>
                          <a:tab pos="180340" algn="l"/>
                          <a:tab pos="360045" algn="l"/>
                          <a:tab pos="540385" algn="l"/>
                          <a:tab pos="720090" algn="l"/>
                          <a:tab pos="900430" algn="l"/>
                          <a:tab pos="1080135" algn="l"/>
                          <a:tab pos="118808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=&gt; 225 kW per polarization</a:t>
                      </a:r>
                      <a:endParaRPr lang="en-US" sz="1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188085" algn="l"/>
                          <a:tab pos="1260475" algn="l"/>
                          <a:tab pos="1440180" algn="l"/>
                          <a:tab pos="1620520" algn="l"/>
                          <a:tab pos="1800225" algn="l"/>
                          <a:tab pos="1980565" algn="l"/>
                          <a:tab pos="2160270" algn="l"/>
                          <a:tab pos="2340610" algn="l"/>
                          <a:tab pos="2520315" algn="l"/>
                        </a:tabLst>
                      </a:pPr>
                      <a:r>
                        <a:rPr lang="en-GB" sz="1000" dirty="0">
                          <a:effectLst/>
                          <a:latin typeface="Times New Roman" panose="02020603050405020304" pitchFamily="18" charset="0"/>
                          <a:ea typeface="Times New Roman" panose="02020603050405020304" pitchFamily="18" charset="0"/>
                        </a:rPr>
                        <a:t>2-8 kW per polarization</a:t>
                      </a:r>
                      <a:endParaRPr lang="en-US" sz="10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84746330"/>
                  </a:ext>
                </a:extLst>
              </a:tr>
              <a:tr h="251635">
                <a:tc>
                  <a:txBody>
                    <a:bodyPr/>
                    <a:lstStyle/>
                    <a:p>
                      <a:pPr marL="0" marR="0" hangingPunct="0">
                        <a:spcBef>
                          <a:spcPts val="200"/>
                        </a:spcBef>
                        <a:spcAft>
                          <a:spcPts val="200"/>
                        </a:spcAft>
                        <a:tabLst>
                          <a:tab pos="180340" algn="l"/>
                          <a:tab pos="360045" algn="l"/>
                          <a:tab pos="540385" algn="l"/>
                          <a:tab pos="720090" algn="l"/>
                          <a:tab pos="900430" algn="l"/>
                          <a:tab pos="1080135" algn="l"/>
                          <a:tab pos="1188085" algn="l"/>
                          <a:tab pos="1260475" algn="l"/>
                          <a:tab pos="1440180" algn="l"/>
                          <a:tab pos="1620520" algn="l"/>
                          <a:tab pos="1800225" algn="l"/>
                          <a:tab pos="1980565" algn="l"/>
                          <a:tab pos="2160270" algn="l"/>
                          <a:tab pos="2340610" algn="l"/>
                          <a:tab pos="2520315" algn="l"/>
                        </a:tabLst>
                      </a:pPr>
                      <a:r>
                        <a:rPr lang="en-GB" sz="1000" b="1">
                          <a:effectLst/>
                          <a:latin typeface="Times New Roman" panose="02020603050405020304" pitchFamily="18" charset="0"/>
                          <a:ea typeface="Times New Roman" panose="02020603050405020304" pitchFamily="18" charset="0"/>
                        </a:rPr>
                        <a:t>Pulse length</a:t>
                      </a:r>
                      <a:endParaRPr lang="en-US" sz="10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18808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0.5-3.5 µs</a:t>
                      </a:r>
                      <a:endParaRPr lang="en-US" sz="1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18808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 200 µs</a:t>
                      </a:r>
                      <a:endParaRPr lang="en-US" sz="1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21542085"/>
                  </a:ext>
                </a:extLst>
              </a:tr>
              <a:tr h="251635">
                <a:tc>
                  <a:txBody>
                    <a:bodyPr/>
                    <a:lstStyle/>
                    <a:p>
                      <a:pPr marL="0" marR="0" hangingPunct="0">
                        <a:spcBef>
                          <a:spcPts val="200"/>
                        </a:spcBef>
                        <a:spcAft>
                          <a:spcPts val="200"/>
                        </a:spcAft>
                        <a:tabLst>
                          <a:tab pos="180340" algn="l"/>
                          <a:tab pos="360045" algn="l"/>
                          <a:tab pos="540385" algn="l"/>
                          <a:tab pos="720090" algn="l"/>
                          <a:tab pos="900430" algn="l"/>
                          <a:tab pos="1080135" algn="l"/>
                          <a:tab pos="1188085" algn="l"/>
                          <a:tab pos="1260475" algn="l"/>
                          <a:tab pos="1440180" algn="l"/>
                          <a:tab pos="1620520" algn="l"/>
                          <a:tab pos="1800225" algn="l"/>
                          <a:tab pos="1980565" algn="l"/>
                          <a:tab pos="2160270" algn="l"/>
                          <a:tab pos="2340610" algn="l"/>
                          <a:tab pos="2520315" algn="l"/>
                        </a:tabLst>
                      </a:pPr>
                      <a:r>
                        <a:rPr lang="en-GB" sz="1000" b="1">
                          <a:effectLst/>
                          <a:latin typeface="Times New Roman" panose="02020603050405020304" pitchFamily="18" charset="0"/>
                          <a:ea typeface="Times New Roman" panose="02020603050405020304" pitchFamily="18" charset="0"/>
                        </a:rPr>
                        <a:t>PRF</a:t>
                      </a:r>
                      <a:endParaRPr lang="en-US" sz="10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2">
                  <a:txBody>
                    <a:bodyPr/>
                    <a:lstStyle/>
                    <a:p>
                      <a:pPr marL="0" marR="0" algn="ctr" hangingPunct="0">
                        <a:spcBef>
                          <a:spcPts val="200"/>
                        </a:spcBef>
                        <a:spcAft>
                          <a:spcPts val="200"/>
                        </a:spcAft>
                        <a:tabLst>
                          <a:tab pos="180340" algn="l"/>
                          <a:tab pos="360045" algn="l"/>
                          <a:tab pos="540385" algn="l"/>
                          <a:tab pos="720090" algn="l"/>
                          <a:tab pos="900430" algn="l"/>
                          <a:tab pos="1080135" algn="l"/>
                          <a:tab pos="118808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 3 000 Hz</a:t>
                      </a:r>
                      <a:endParaRPr lang="en-US" sz="1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extLst>
                  <a:ext uri="{0D108BD9-81ED-4DB2-BD59-A6C34878D82A}">
                    <a16:rowId xmlns:a16="http://schemas.microsoft.com/office/drawing/2014/main" val="3491082682"/>
                  </a:ext>
                </a:extLst>
              </a:tr>
              <a:tr h="251635">
                <a:tc>
                  <a:txBody>
                    <a:bodyPr/>
                    <a:lstStyle/>
                    <a:p>
                      <a:pPr marL="0" marR="0" hangingPunct="0">
                        <a:spcBef>
                          <a:spcPts val="200"/>
                        </a:spcBef>
                        <a:spcAft>
                          <a:spcPts val="200"/>
                        </a:spcAft>
                        <a:tabLst>
                          <a:tab pos="180340" algn="l"/>
                          <a:tab pos="360045" algn="l"/>
                          <a:tab pos="540385" algn="l"/>
                          <a:tab pos="720090" algn="l"/>
                          <a:tab pos="900430" algn="l"/>
                          <a:tab pos="1080135" algn="l"/>
                          <a:tab pos="1188085" algn="l"/>
                          <a:tab pos="1260475" algn="l"/>
                          <a:tab pos="1440180" algn="l"/>
                          <a:tab pos="1620520" algn="l"/>
                          <a:tab pos="1800225" algn="l"/>
                          <a:tab pos="1980565" algn="l"/>
                          <a:tab pos="2160270" algn="l"/>
                          <a:tab pos="2340610" algn="l"/>
                          <a:tab pos="2520315" algn="l"/>
                        </a:tabLst>
                      </a:pPr>
                      <a:r>
                        <a:rPr lang="en-GB" sz="1000" b="1">
                          <a:effectLst/>
                          <a:latin typeface="Times New Roman" panose="02020603050405020304" pitchFamily="18" charset="0"/>
                          <a:ea typeface="Times New Roman" panose="02020603050405020304" pitchFamily="18" charset="0"/>
                        </a:rPr>
                        <a:t>Duty cycle</a:t>
                      </a:r>
                      <a:endParaRPr lang="en-US" sz="10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188085" algn="l"/>
                          <a:tab pos="1260475" algn="l"/>
                          <a:tab pos="1440180" algn="l"/>
                          <a:tab pos="1620520" algn="l"/>
                          <a:tab pos="1800225" algn="l"/>
                          <a:tab pos="1980565" algn="l"/>
                          <a:tab pos="2160270" algn="l"/>
                          <a:tab pos="2340610" algn="l"/>
                          <a:tab pos="2520315" algn="l"/>
                        </a:tabLst>
                      </a:pPr>
                      <a:r>
                        <a:rPr lang="en-GB" sz="1000" dirty="0">
                          <a:effectLst/>
                          <a:latin typeface="Times New Roman" panose="02020603050405020304" pitchFamily="18" charset="0"/>
                          <a:ea typeface="Times New Roman" panose="02020603050405020304" pitchFamily="18" charset="0"/>
                        </a:rPr>
                        <a:t>≤ 0,12 %</a:t>
                      </a:r>
                      <a:endParaRPr lang="en-US" sz="10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188085" algn="l"/>
                          <a:tab pos="1260475" algn="l"/>
                          <a:tab pos="1440180" algn="l"/>
                          <a:tab pos="1620520" algn="l"/>
                          <a:tab pos="1800225" algn="l"/>
                          <a:tab pos="1980565" algn="l"/>
                          <a:tab pos="2160270" algn="l"/>
                          <a:tab pos="2340610" algn="l"/>
                          <a:tab pos="2520315" algn="l"/>
                        </a:tabLst>
                      </a:pPr>
                      <a:r>
                        <a:rPr lang="en-GB" sz="1000" dirty="0">
                          <a:effectLst/>
                          <a:latin typeface="Times New Roman" panose="02020603050405020304" pitchFamily="18" charset="0"/>
                          <a:ea typeface="Times New Roman" panose="02020603050405020304" pitchFamily="18" charset="0"/>
                        </a:rPr>
                        <a:t>≤ 10%</a:t>
                      </a:r>
                      <a:endParaRPr lang="en-US" sz="10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71887781"/>
                  </a:ext>
                </a:extLst>
              </a:tr>
            </a:tbl>
          </a:graphicData>
        </a:graphic>
      </p:graphicFrame>
      <p:sp>
        <p:nvSpPr>
          <p:cNvPr id="15" name="Rectangle 3">
            <a:extLst>
              <a:ext uri="{FF2B5EF4-FFF2-40B4-BE49-F238E27FC236}">
                <a16:creationId xmlns:a16="http://schemas.microsoft.com/office/drawing/2014/main" id="{83EE487A-968D-9B56-EA1E-A4328E0707B7}"/>
              </a:ext>
            </a:extLst>
          </p:cNvPr>
          <p:cNvSpPr>
            <a:spLocks noChangeArrowheads="1"/>
          </p:cNvSpPr>
          <p:nvPr/>
        </p:nvSpPr>
        <p:spPr bwMode="auto">
          <a:xfrm>
            <a:off x="3478617" y="4019490"/>
            <a:ext cx="5182022" cy="8002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tabLst>
                <a:tab pos="180975" algn="l"/>
                <a:tab pos="360363" algn="l"/>
                <a:tab pos="539750" algn="l"/>
                <a:tab pos="720725" algn="l"/>
                <a:tab pos="900113" algn="l"/>
                <a:tab pos="1079500" algn="l"/>
                <a:tab pos="1187450" algn="l"/>
                <a:tab pos="1260475" algn="l"/>
                <a:tab pos="1439863" algn="l"/>
                <a:tab pos="1620838" algn="l"/>
                <a:tab pos="1800225" algn="l"/>
                <a:tab pos="1981200" algn="l"/>
                <a:tab pos="2160588" algn="l"/>
                <a:tab pos="2339975" algn="l"/>
                <a:tab pos="2520950" algn="l"/>
              </a:tabLst>
              <a:defRPr>
                <a:solidFill>
                  <a:schemeClr val="tx1"/>
                </a:solidFill>
                <a:latin typeface="Arial" panose="020B0604020202020204" pitchFamily="34" charset="0"/>
              </a:defRPr>
            </a:lvl1pPr>
            <a:lvl2pPr marL="457200">
              <a:tabLst>
                <a:tab pos="180975" algn="l"/>
                <a:tab pos="360363" algn="l"/>
                <a:tab pos="539750" algn="l"/>
                <a:tab pos="720725" algn="l"/>
                <a:tab pos="900113" algn="l"/>
                <a:tab pos="1079500" algn="l"/>
                <a:tab pos="1187450" algn="l"/>
                <a:tab pos="1260475" algn="l"/>
                <a:tab pos="1439863" algn="l"/>
                <a:tab pos="1620838" algn="l"/>
                <a:tab pos="1800225" algn="l"/>
                <a:tab pos="1981200" algn="l"/>
                <a:tab pos="2160588" algn="l"/>
                <a:tab pos="2339975" algn="l"/>
                <a:tab pos="2520950" algn="l"/>
              </a:tabLst>
              <a:defRPr>
                <a:solidFill>
                  <a:schemeClr val="tx1"/>
                </a:solidFill>
                <a:latin typeface="Arial" panose="020B0604020202020204" pitchFamily="34" charset="0"/>
              </a:defRPr>
            </a:lvl2pPr>
            <a:lvl3pPr marL="914400">
              <a:tabLst>
                <a:tab pos="180975" algn="l"/>
                <a:tab pos="360363" algn="l"/>
                <a:tab pos="539750" algn="l"/>
                <a:tab pos="720725" algn="l"/>
                <a:tab pos="900113" algn="l"/>
                <a:tab pos="1079500" algn="l"/>
                <a:tab pos="1187450" algn="l"/>
                <a:tab pos="1260475" algn="l"/>
                <a:tab pos="1439863" algn="l"/>
                <a:tab pos="1620838" algn="l"/>
                <a:tab pos="1800225" algn="l"/>
                <a:tab pos="1981200" algn="l"/>
                <a:tab pos="2160588" algn="l"/>
                <a:tab pos="2339975" algn="l"/>
                <a:tab pos="2520950" algn="l"/>
              </a:tabLst>
              <a:defRPr>
                <a:solidFill>
                  <a:schemeClr val="tx1"/>
                </a:solidFill>
                <a:latin typeface="Arial" panose="020B0604020202020204" pitchFamily="34" charset="0"/>
              </a:defRPr>
            </a:lvl3pPr>
            <a:lvl4pPr marL="1371600">
              <a:tabLst>
                <a:tab pos="180975" algn="l"/>
                <a:tab pos="360363" algn="l"/>
                <a:tab pos="539750" algn="l"/>
                <a:tab pos="720725" algn="l"/>
                <a:tab pos="900113" algn="l"/>
                <a:tab pos="1079500" algn="l"/>
                <a:tab pos="1187450" algn="l"/>
                <a:tab pos="1260475" algn="l"/>
                <a:tab pos="1439863" algn="l"/>
                <a:tab pos="1620838" algn="l"/>
                <a:tab pos="1800225" algn="l"/>
                <a:tab pos="1981200" algn="l"/>
                <a:tab pos="2160588" algn="l"/>
                <a:tab pos="2339975" algn="l"/>
                <a:tab pos="2520950" algn="l"/>
              </a:tabLst>
              <a:defRPr>
                <a:solidFill>
                  <a:schemeClr val="tx1"/>
                </a:solidFill>
                <a:latin typeface="Arial" panose="020B0604020202020204" pitchFamily="34" charset="0"/>
              </a:defRPr>
            </a:lvl4pPr>
            <a:lvl5pPr marL="1828800">
              <a:tabLst>
                <a:tab pos="180975" algn="l"/>
                <a:tab pos="360363" algn="l"/>
                <a:tab pos="539750" algn="l"/>
                <a:tab pos="720725" algn="l"/>
                <a:tab pos="900113" algn="l"/>
                <a:tab pos="1079500" algn="l"/>
                <a:tab pos="1187450" algn="l"/>
                <a:tab pos="1260475" algn="l"/>
                <a:tab pos="1439863" algn="l"/>
                <a:tab pos="1620838" algn="l"/>
                <a:tab pos="1800225" algn="l"/>
                <a:tab pos="1981200" algn="l"/>
                <a:tab pos="2160588" algn="l"/>
                <a:tab pos="2339975" algn="l"/>
                <a:tab pos="2520950" algn="l"/>
              </a:tabLst>
              <a:defRPr>
                <a:solidFill>
                  <a:schemeClr val="tx1"/>
                </a:solidFill>
                <a:latin typeface="Arial" panose="020B0604020202020204" pitchFamily="34" charset="0"/>
              </a:defRPr>
            </a:lvl5pPr>
            <a:lvl6pPr eaLnBrk="0" fontAlgn="base" hangingPunct="0">
              <a:spcBef>
                <a:spcPct val="0"/>
              </a:spcBef>
              <a:spcAft>
                <a:spcPct val="0"/>
              </a:spcAft>
              <a:tabLst>
                <a:tab pos="180975" algn="l"/>
                <a:tab pos="360363" algn="l"/>
                <a:tab pos="539750" algn="l"/>
                <a:tab pos="720725" algn="l"/>
                <a:tab pos="900113" algn="l"/>
                <a:tab pos="1079500" algn="l"/>
                <a:tab pos="1187450" algn="l"/>
                <a:tab pos="1260475" algn="l"/>
                <a:tab pos="1439863" algn="l"/>
                <a:tab pos="1620838" algn="l"/>
                <a:tab pos="1800225" algn="l"/>
                <a:tab pos="1981200" algn="l"/>
                <a:tab pos="2160588" algn="l"/>
                <a:tab pos="2339975" algn="l"/>
                <a:tab pos="2520950" algn="l"/>
              </a:tabLst>
              <a:defRPr>
                <a:solidFill>
                  <a:schemeClr val="tx1"/>
                </a:solidFill>
                <a:latin typeface="Arial" panose="020B0604020202020204" pitchFamily="34" charset="0"/>
              </a:defRPr>
            </a:lvl6pPr>
            <a:lvl7pPr eaLnBrk="0" fontAlgn="base" hangingPunct="0">
              <a:spcBef>
                <a:spcPct val="0"/>
              </a:spcBef>
              <a:spcAft>
                <a:spcPct val="0"/>
              </a:spcAft>
              <a:tabLst>
                <a:tab pos="180975" algn="l"/>
                <a:tab pos="360363" algn="l"/>
                <a:tab pos="539750" algn="l"/>
                <a:tab pos="720725" algn="l"/>
                <a:tab pos="900113" algn="l"/>
                <a:tab pos="1079500" algn="l"/>
                <a:tab pos="1187450" algn="l"/>
                <a:tab pos="1260475" algn="l"/>
                <a:tab pos="1439863" algn="l"/>
                <a:tab pos="1620838" algn="l"/>
                <a:tab pos="1800225" algn="l"/>
                <a:tab pos="1981200" algn="l"/>
                <a:tab pos="2160588" algn="l"/>
                <a:tab pos="2339975" algn="l"/>
                <a:tab pos="2520950" algn="l"/>
              </a:tabLst>
              <a:defRPr>
                <a:solidFill>
                  <a:schemeClr val="tx1"/>
                </a:solidFill>
                <a:latin typeface="Arial" panose="020B0604020202020204" pitchFamily="34" charset="0"/>
              </a:defRPr>
            </a:lvl7pPr>
            <a:lvl8pPr eaLnBrk="0" fontAlgn="base" hangingPunct="0">
              <a:spcBef>
                <a:spcPct val="0"/>
              </a:spcBef>
              <a:spcAft>
                <a:spcPct val="0"/>
              </a:spcAft>
              <a:tabLst>
                <a:tab pos="180975" algn="l"/>
                <a:tab pos="360363" algn="l"/>
                <a:tab pos="539750" algn="l"/>
                <a:tab pos="720725" algn="l"/>
                <a:tab pos="900113" algn="l"/>
                <a:tab pos="1079500" algn="l"/>
                <a:tab pos="1187450" algn="l"/>
                <a:tab pos="1260475" algn="l"/>
                <a:tab pos="1439863" algn="l"/>
                <a:tab pos="1620838" algn="l"/>
                <a:tab pos="1800225" algn="l"/>
                <a:tab pos="1981200" algn="l"/>
                <a:tab pos="2160588" algn="l"/>
                <a:tab pos="2339975" algn="l"/>
                <a:tab pos="2520950" algn="l"/>
              </a:tabLst>
              <a:defRPr>
                <a:solidFill>
                  <a:schemeClr val="tx1"/>
                </a:solidFill>
                <a:latin typeface="Arial" panose="020B0604020202020204" pitchFamily="34" charset="0"/>
              </a:defRPr>
            </a:lvl8pPr>
            <a:lvl9pPr eaLnBrk="0" fontAlgn="base" hangingPunct="0">
              <a:spcBef>
                <a:spcPct val="0"/>
              </a:spcBef>
              <a:spcAft>
                <a:spcPct val="0"/>
              </a:spcAft>
              <a:tabLst>
                <a:tab pos="180975" algn="l"/>
                <a:tab pos="360363" algn="l"/>
                <a:tab pos="539750" algn="l"/>
                <a:tab pos="720725" algn="l"/>
                <a:tab pos="900113" algn="l"/>
                <a:tab pos="1079500" algn="l"/>
                <a:tab pos="1187450" algn="l"/>
                <a:tab pos="1260475" algn="l"/>
                <a:tab pos="1439863" algn="l"/>
                <a:tab pos="1620838" algn="l"/>
                <a:tab pos="1800225" algn="l"/>
                <a:tab pos="1981200" algn="l"/>
                <a:tab pos="2160588" algn="l"/>
                <a:tab pos="2339975" algn="l"/>
                <a:tab pos="252095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180975" algn="l"/>
                <a:tab pos="360363" algn="l"/>
                <a:tab pos="539750" algn="l"/>
                <a:tab pos="720725" algn="l"/>
                <a:tab pos="900113" algn="l"/>
                <a:tab pos="1079500" algn="l"/>
                <a:tab pos="1187450" algn="l"/>
                <a:tab pos="1260475" algn="l"/>
                <a:tab pos="1439863" algn="l"/>
                <a:tab pos="1620838" algn="l"/>
                <a:tab pos="1800225" algn="l"/>
                <a:tab pos="1981200" algn="l"/>
                <a:tab pos="2160588" algn="l"/>
                <a:tab pos="2339975" algn="l"/>
                <a:tab pos="2520950" algn="l"/>
              </a:tabLst>
            </a:pPr>
            <a:r>
              <a:rPr kumimoji="0" lang="en-GB" altLang="en-US" sz="1400" b="1" i="0" u="none" strike="noStrike" cap="none" normalizeH="0" baseline="0" dirty="0">
                <a:ln>
                  <a:noFill/>
                </a:ln>
                <a:solidFill>
                  <a:schemeClr val="tx1"/>
                </a:solidFill>
                <a:effectLst/>
                <a:latin typeface="Times New Roman Bold" panose="02020803070505020304" pitchFamily="18" charset="0"/>
                <a:ea typeface="Times New Roman" panose="02020603050405020304" pitchFamily="18" charset="0"/>
                <a:cs typeface="Times New Roman" panose="02020603050405020304" pitchFamily="18" charset="0"/>
              </a:rPr>
              <a:t>Technical parameters for tube-based and SSTX radar systems</a:t>
            </a:r>
            <a:endParaRPr kumimoji="0" lang="en-US" altLang="en-US"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180975" algn="l"/>
                <a:tab pos="360363" algn="l"/>
                <a:tab pos="539750" algn="l"/>
                <a:tab pos="720725" algn="l"/>
                <a:tab pos="900113" algn="l"/>
                <a:tab pos="1079500" algn="l"/>
                <a:tab pos="1187450" algn="l"/>
                <a:tab pos="1260475" algn="l"/>
                <a:tab pos="1439863" algn="l"/>
                <a:tab pos="1620838" algn="l"/>
                <a:tab pos="1800225" algn="l"/>
                <a:tab pos="1981200" algn="l"/>
                <a:tab pos="2160588" algn="l"/>
                <a:tab pos="2339975" algn="l"/>
                <a:tab pos="2520950" algn="l"/>
              </a:tabLst>
            </a:pPr>
            <a:endParaRPr kumimoji="0" lang="en-US" altLang="en-US" sz="32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2877688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C62A7F-BAEE-26CA-B8EB-27E2D6ABF99B}"/>
              </a:ext>
            </a:extLst>
          </p:cNvPr>
          <p:cNvSpPr>
            <a:spLocks noGrp="1"/>
          </p:cNvSpPr>
          <p:nvPr>
            <p:ph type="title"/>
          </p:nvPr>
        </p:nvSpPr>
        <p:spPr>
          <a:xfrm>
            <a:off x="914401" y="606425"/>
            <a:ext cx="10361084" cy="609599"/>
          </a:xfrm>
        </p:spPr>
        <p:txBody>
          <a:bodyPr/>
          <a:lstStyle/>
          <a:p>
            <a:r>
              <a:rPr lang="en-US" dirty="0"/>
              <a:t>Characteristics (2/2) </a:t>
            </a:r>
          </a:p>
        </p:txBody>
      </p:sp>
      <p:sp>
        <p:nvSpPr>
          <p:cNvPr id="4" name="Slide Number Placeholder 3">
            <a:extLst>
              <a:ext uri="{FF2B5EF4-FFF2-40B4-BE49-F238E27FC236}">
                <a16:creationId xmlns:a16="http://schemas.microsoft.com/office/drawing/2014/main" id="{BF28CA57-6524-2A6F-443E-1B151CDFA661}"/>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BD834258-E9FD-401C-7766-8E158D705972}"/>
              </a:ext>
            </a:extLst>
          </p:cNvPr>
          <p:cNvSpPr>
            <a:spLocks noGrp="1"/>
          </p:cNvSpPr>
          <p:nvPr>
            <p:ph type="ftr" idx="14"/>
          </p:nvPr>
        </p:nvSpPr>
        <p:spPr/>
        <p:txBody>
          <a:bodyPr/>
          <a:lstStyle/>
          <a:p>
            <a:r>
              <a:rPr lang="en-GB"/>
              <a:t>Hassan Yaghoobi (Intel Corp.)</a:t>
            </a:r>
            <a:endParaRPr lang="en-GB" dirty="0"/>
          </a:p>
        </p:txBody>
      </p:sp>
      <p:sp>
        <p:nvSpPr>
          <p:cNvPr id="6" name="Date Placeholder 5">
            <a:extLst>
              <a:ext uri="{FF2B5EF4-FFF2-40B4-BE49-F238E27FC236}">
                <a16:creationId xmlns:a16="http://schemas.microsoft.com/office/drawing/2014/main" id="{7D996319-FA4C-CE78-2ADB-89ABE9D9DFBD}"/>
              </a:ext>
            </a:extLst>
          </p:cNvPr>
          <p:cNvSpPr>
            <a:spLocks noGrp="1"/>
          </p:cNvSpPr>
          <p:nvPr>
            <p:ph type="dt" idx="15"/>
          </p:nvPr>
        </p:nvSpPr>
        <p:spPr/>
        <p:txBody>
          <a:bodyPr/>
          <a:lstStyle/>
          <a:p>
            <a:r>
              <a:rPr lang="en-US"/>
              <a:t> July 2024</a:t>
            </a:r>
            <a:endParaRPr lang="en-GB" dirty="0"/>
          </a:p>
        </p:txBody>
      </p:sp>
      <p:sp>
        <p:nvSpPr>
          <p:cNvPr id="13" name="Content Placeholder 12">
            <a:extLst>
              <a:ext uri="{FF2B5EF4-FFF2-40B4-BE49-F238E27FC236}">
                <a16:creationId xmlns:a16="http://schemas.microsoft.com/office/drawing/2014/main" id="{D70D9C45-DA61-B421-2FE2-5FFE3D86BA5C}"/>
              </a:ext>
            </a:extLst>
          </p:cNvPr>
          <p:cNvSpPr>
            <a:spLocks noGrp="1"/>
          </p:cNvSpPr>
          <p:nvPr>
            <p:ph idx="1"/>
          </p:nvPr>
        </p:nvSpPr>
        <p:spPr>
          <a:xfrm>
            <a:off x="914401" y="1295400"/>
            <a:ext cx="10361084" cy="4646614"/>
          </a:xfrm>
        </p:spPr>
        <p:txBody>
          <a:bodyPr/>
          <a:lstStyle/>
          <a:p>
            <a:pPr>
              <a:buFont typeface="Arial" panose="020B0604020202020204" pitchFamily="34" charset="0"/>
              <a:buChar char="•"/>
            </a:pPr>
            <a:r>
              <a:rPr lang="en-US" sz="1800" b="0" dirty="0"/>
              <a:t>SSTX are also using short uncompressed pulses (approx. 1 µs) to cover the blind range, caused by the transmission of the compressed pulse. DFS mechanism detects this. There are three ways to implement.</a:t>
            </a:r>
          </a:p>
          <a:p>
            <a:pPr lvl="1">
              <a:spcBef>
                <a:spcPts val="0"/>
              </a:spcBef>
              <a:buFont typeface="Arial" panose="020B0604020202020204" pitchFamily="34" charset="0"/>
              <a:buChar char="•"/>
            </a:pPr>
            <a:r>
              <a:rPr lang="en-US" sz="1800" b="0" dirty="0"/>
              <a:t>Dual Pulse Transmission on the same frequency</a:t>
            </a:r>
          </a:p>
          <a:p>
            <a:pPr lvl="1">
              <a:spcBef>
                <a:spcPts val="0"/>
              </a:spcBef>
              <a:buFont typeface="Arial" panose="020B0604020202020204" pitchFamily="34" charset="0"/>
              <a:buChar char="•"/>
            </a:pPr>
            <a:r>
              <a:rPr lang="en-US" sz="1800" b="0" dirty="0"/>
              <a:t>Dual pulse transmission on two separate frequencies (frequency separation between 3-6 MHz)</a:t>
            </a:r>
          </a:p>
          <a:p>
            <a:pPr lvl="1">
              <a:spcBef>
                <a:spcPts val="0"/>
              </a:spcBef>
              <a:buFont typeface="Arial" panose="020B0604020202020204" pitchFamily="34" charset="0"/>
              <a:buChar char="•"/>
            </a:pPr>
            <a:r>
              <a:rPr lang="en-US" sz="1800" dirty="0"/>
              <a:t>Long pulse transmission only (future, to detect the short-range targets using a long-compressed pulse)</a:t>
            </a:r>
          </a:p>
          <a:p>
            <a:pPr>
              <a:buFont typeface="Arial" panose="020B0604020202020204" pitchFamily="34" charset="0"/>
              <a:buChar char="•"/>
            </a:pPr>
            <a:r>
              <a:rPr lang="en-US" sz="1800" b="0" dirty="0"/>
              <a:t>Dynamic Frequency Selection (DFS) detection</a:t>
            </a:r>
          </a:p>
          <a:p>
            <a:pPr lvl="1">
              <a:spcBef>
                <a:spcPts val="0"/>
              </a:spcBef>
              <a:buFont typeface="Arial" panose="020B0604020202020204" pitchFamily="34" charset="0"/>
              <a:buChar char="•"/>
            </a:pPr>
            <a:r>
              <a:rPr lang="en-GB" sz="1800" dirty="0"/>
              <a:t>Compared with tube transmitters the SSTX transmitter power is much lower, leading to a poorer detection performance in the RLAN device and possible decreased detection range of SSTX systems. </a:t>
            </a:r>
          </a:p>
          <a:p>
            <a:pPr lvl="1">
              <a:spcBef>
                <a:spcPts val="0"/>
              </a:spcBef>
              <a:buFont typeface="Arial" panose="020B0604020202020204" pitchFamily="34" charset="0"/>
              <a:buChar char="•"/>
            </a:pPr>
            <a:r>
              <a:rPr lang="en-US" sz="1800" dirty="0"/>
              <a:t>When both pulses are transmitted on the same frequency, the DFS detection algorithm might work better because the uncompressed short pulse is clearly separated and visible.</a:t>
            </a:r>
          </a:p>
          <a:p>
            <a:pPr>
              <a:buFont typeface="Arial" panose="020B0604020202020204" pitchFamily="34" charset="0"/>
              <a:buChar char="•"/>
            </a:pPr>
            <a:r>
              <a:rPr lang="en-GB" sz="1800" b="0" dirty="0">
                <a:effectLst/>
                <a:latin typeface="Times New Roman" panose="02020603050405020304" pitchFamily="18" charset="0"/>
                <a:ea typeface="Times New Roman" panose="02020603050405020304" pitchFamily="18" charset="0"/>
              </a:rPr>
              <a:t>The Radio Regulations (2020) incorporates the Recommendation </a:t>
            </a:r>
            <a:r>
              <a:rPr lang="en-GB" sz="1800" b="0" u="sng" dirty="0">
                <a:solidFill>
                  <a:srgbClr val="0000CC"/>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ITU-R M.1652-1 (05/2011) “Dynamic frequency selection in wireless access systems including radio local area networks for the purpose of protecting the radiodetermination service in the 5 GHz band”</a:t>
            </a:r>
            <a:r>
              <a:rPr lang="en-US" sz="1800" b="0" dirty="0">
                <a:solidFill>
                  <a:srgbClr val="0000CC"/>
                </a:solidFill>
                <a:effectLst/>
                <a:latin typeface="Times New Roman" panose="02020603050405020304" pitchFamily="18" charset="0"/>
                <a:ea typeface="Times New Roman" panose="02020603050405020304" pitchFamily="18" charset="0"/>
              </a:rPr>
              <a:t> </a:t>
            </a:r>
            <a:r>
              <a:rPr lang="en-US" sz="1800" b="0" dirty="0">
                <a:effectLst/>
                <a:latin typeface="Times New Roman" panose="02020603050405020304" pitchFamily="18" charset="0"/>
                <a:ea typeface="Times New Roman" panose="02020603050405020304" pitchFamily="18" charset="0"/>
              </a:rPr>
              <a:t>by reference.</a:t>
            </a:r>
          </a:p>
          <a:p>
            <a:pPr>
              <a:buFont typeface="Arial" panose="020B0604020202020204" pitchFamily="34" charset="0"/>
              <a:buChar char="•"/>
            </a:pPr>
            <a:r>
              <a:rPr lang="en-GB" sz="1800" b="0" dirty="0">
                <a:effectLst/>
                <a:latin typeface="Times New Roman" panose="02020603050405020304" pitchFamily="18" charset="0"/>
                <a:ea typeface="Times New Roman" panose="02020603050405020304" pitchFamily="18" charset="0"/>
              </a:rPr>
              <a:t>The Recommendation </a:t>
            </a:r>
            <a:r>
              <a:rPr lang="en-GB" sz="1800" b="0" u="sng" dirty="0">
                <a:solidFill>
                  <a:srgbClr val="0000CC"/>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ITU-R M.1849-3 (02/2023) “</a:t>
            </a:r>
            <a:r>
              <a:rPr lang="en-GB" sz="1800" b="0" i="1" u="sng" dirty="0">
                <a:solidFill>
                  <a:srgbClr val="0000CC"/>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Technical and operational aspects of ground-based meteorological radars</a:t>
            </a:r>
            <a:r>
              <a:rPr lang="en-GB" sz="1800" b="0" i="1" u="sng" dirty="0">
                <a:solidFill>
                  <a:srgbClr val="0000FF"/>
                </a:solidFill>
                <a:effectLst/>
                <a:latin typeface="Times New Roman" panose="02020603050405020304" pitchFamily="18" charset="0"/>
                <a:ea typeface="Times New Roman" panose="02020603050405020304" pitchFamily="18" charset="0"/>
              </a:rPr>
              <a:t>”</a:t>
            </a:r>
            <a:r>
              <a:rPr lang="en-GB" sz="1800" b="0" dirty="0">
                <a:effectLst/>
                <a:latin typeface="Times New Roman" panose="02020603050405020304" pitchFamily="18" charset="0"/>
                <a:ea typeface="Times New Roman" panose="02020603050405020304" pitchFamily="18" charset="0"/>
              </a:rPr>
              <a:t> addresses among other things the technical and operational characteristics of meteorological radars. </a:t>
            </a:r>
          </a:p>
          <a:p>
            <a:pPr lvl="1">
              <a:spcBef>
                <a:spcPts val="0"/>
              </a:spcBef>
              <a:buFont typeface="Arial" panose="020B0604020202020204" pitchFamily="34" charset="0"/>
              <a:buChar char="•"/>
            </a:pPr>
            <a:r>
              <a:rPr lang="en-GB" sz="1800" dirty="0"/>
              <a:t>The interference impact on weather radar system is more severe than the other way round. </a:t>
            </a:r>
            <a:endParaRPr lang="en-US" sz="1800" dirty="0"/>
          </a:p>
        </p:txBody>
      </p:sp>
    </p:spTree>
    <p:extLst>
      <p:ext uri="{BB962C8B-B14F-4D97-AF65-F5344CB8AC3E}">
        <p14:creationId xmlns:p14="http://schemas.microsoft.com/office/powerpoint/2010/main" val="26941069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228600" y="555626"/>
            <a:ext cx="11506200" cy="685799"/>
          </a:xfrm>
          <a:ln/>
        </p:spPr>
        <p:txBody>
          <a:bodyPr/>
          <a:lstStyle/>
          <a:p>
            <a:pPr marL="400050" lvl="1" indent="0">
              <a:spcBef>
                <a:spcPts val="200"/>
              </a:spcBef>
              <a:defRPr/>
            </a:pPr>
            <a:r>
              <a:rPr lang="en-GB" sz="2800" u="sng" dirty="0">
                <a:solidFill>
                  <a:srgbClr val="0000CC"/>
                </a:solidFill>
                <a:effectLst/>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5A/93 </a:t>
            </a:r>
            <a:r>
              <a:rPr lang="en-US" sz="2800" dirty="0">
                <a:solidFill>
                  <a:schemeClr val="tx1"/>
                </a:solidFill>
              </a:rPr>
              <a:t>ITU-R WP5B LS to WP5A (3/3)</a:t>
            </a:r>
            <a:endParaRPr lang="en-GB" sz="3600" dirty="0">
              <a:effectLst/>
              <a:ea typeface="Times New Roman" panose="02020603050405020304" pitchFamily="18" charset="0"/>
            </a:endParaRPr>
          </a:p>
        </p:txBody>
      </p:sp>
      <p:sp>
        <p:nvSpPr>
          <p:cNvPr id="5122" name="Rectangle 2"/>
          <p:cNvSpPr>
            <a:spLocks noGrp="1" noChangeArrowheads="1"/>
          </p:cNvSpPr>
          <p:nvPr>
            <p:ph idx="1"/>
          </p:nvPr>
        </p:nvSpPr>
        <p:spPr>
          <a:xfrm>
            <a:off x="533400" y="1245738"/>
            <a:ext cx="10896600" cy="5073649"/>
          </a:xfrm>
          <a:ln/>
        </p:spPr>
        <p:txBody>
          <a:bodyPr/>
          <a:lstStyle/>
          <a:p>
            <a:pPr marL="514350" indent="-514350">
              <a:spcBef>
                <a:spcPts val="200"/>
              </a:spcBef>
              <a:buFont typeface="Arial" panose="020B0604020202020204" pitchFamily="34" charset="0"/>
              <a:buChar char="•"/>
              <a:defRPr/>
            </a:pPr>
            <a:r>
              <a:rPr lang="en-US" sz="1800" dirty="0"/>
              <a:t>This presentation is given to </a:t>
            </a:r>
            <a:r>
              <a:rPr lang="en-US" sz="1800" dirty="0" err="1"/>
              <a:t>Coex</a:t>
            </a:r>
            <a:r>
              <a:rPr lang="en-US" sz="1800" dirty="0"/>
              <a:t> SC.</a:t>
            </a:r>
          </a:p>
          <a:p>
            <a:pPr marL="514350" indent="-514350">
              <a:spcBef>
                <a:spcPts val="200"/>
              </a:spcBef>
              <a:buFont typeface="Arial" panose="020B0604020202020204" pitchFamily="34" charset="0"/>
              <a:buChar char="•"/>
              <a:defRPr/>
            </a:pPr>
            <a:r>
              <a:rPr lang="en-US" sz="1800" dirty="0"/>
              <a:t>Feedback from Nov WP5A-WP5B joint session will be given to 802.11 specifically </a:t>
            </a:r>
            <a:r>
              <a:rPr lang="en-US" sz="1800" dirty="0" err="1"/>
              <a:t>Coex</a:t>
            </a:r>
            <a:r>
              <a:rPr lang="en-US" sz="1800" dirty="0"/>
              <a:t> SC to be considered for possible next steps.</a:t>
            </a:r>
          </a:p>
          <a:p>
            <a:pPr marL="514350" indent="-514350">
              <a:spcBef>
                <a:spcPts val="200"/>
              </a:spcBef>
              <a:buFont typeface="Arial" panose="020B0604020202020204" pitchFamily="34" charset="0"/>
              <a:buChar char="•"/>
              <a:defRPr/>
            </a:pPr>
            <a:r>
              <a:rPr lang="en-US" sz="1800" dirty="0"/>
              <a:t>ITU AHG can help with interacting with WP5A; technical discussions/contributions is expected to be happen in other 802,11 groups such as </a:t>
            </a:r>
            <a:r>
              <a:rPr lang="en-US" sz="1800" dirty="0" err="1"/>
              <a:t>Coex</a:t>
            </a:r>
            <a:r>
              <a:rPr lang="en-US" sz="1800" dirty="0"/>
              <a:t> SC.</a:t>
            </a:r>
          </a:p>
          <a:p>
            <a:pPr marL="514350" indent="-514350">
              <a:spcBef>
                <a:spcPts val="200"/>
              </a:spcBef>
              <a:buFont typeface="Arial" panose="020B0604020202020204" pitchFamily="34" charset="0"/>
              <a:buChar char="•"/>
              <a:defRPr/>
            </a:pPr>
            <a:r>
              <a:rPr lang="en-US" sz="1800" b="1" dirty="0">
                <a:cs typeface="+mn-cs"/>
              </a:rPr>
              <a:t>WP5A Contribution </a:t>
            </a:r>
            <a:r>
              <a:rPr lang="en-US" sz="1800" dirty="0">
                <a:solidFill>
                  <a:srgbClr val="0000CC"/>
                </a:solidFill>
                <a:hlinkClick r:id="rId4">
                  <a:extLst>
                    <a:ext uri="{A12FA001-AC4F-418D-AE19-62706E023703}">
                      <ahyp:hlinkClr xmlns:ahyp="http://schemas.microsoft.com/office/drawing/2018/hyperlinkcolor" val="tx"/>
                    </a:ext>
                  </a:extLst>
                </a:hlinkClick>
              </a:rPr>
              <a:t>Tuesday 2024-11-19 - Friday 2024-11-29</a:t>
            </a:r>
            <a:endParaRPr lang="en-US" sz="1800" dirty="0">
              <a:solidFill>
                <a:srgbClr val="0000CC"/>
              </a:solidFill>
            </a:endParaRPr>
          </a:p>
          <a:p>
            <a:pPr marL="914400" lvl="1" indent="-514350">
              <a:spcBef>
                <a:spcPts val="200"/>
              </a:spcBef>
              <a:buFont typeface="Arial" panose="020B0604020202020204" pitchFamily="34" charset="0"/>
              <a:buChar char="•"/>
              <a:defRPr/>
            </a:pPr>
            <a:r>
              <a:rPr lang="en-US" sz="1800" b="1" dirty="0">
                <a:cs typeface="+mn-cs"/>
              </a:rPr>
              <a:t>IEEE 802 may need to participate and contribute to the subject starting November 2024.</a:t>
            </a:r>
          </a:p>
          <a:p>
            <a:pPr marL="914400" lvl="1" indent="-514350">
              <a:spcBef>
                <a:spcPts val="200"/>
              </a:spcBef>
              <a:buFont typeface="Arial" panose="020B0604020202020204" pitchFamily="34" charset="0"/>
              <a:buChar char="•"/>
              <a:defRPr/>
            </a:pPr>
            <a:r>
              <a:rPr lang="en-US" sz="1800" b="1" dirty="0">
                <a:cs typeface="+mn-cs"/>
              </a:rPr>
              <a:t>No contribution is required for November session.</a:t>
            </a:r>
          </a:p>
          <a:p>
            <a:pPr marL="914400" lvl="1" indent="-514350">
              <a:spcBef>
                <a:spcPts val="200"/>
              </a:spcBef>
              <a:buFont typeface="Arial" panose="020B0604020202020204" pitchFamily="34" charset="0"/>
              <a:buChar char="•"/>
              <a:defRPr/>
            </a:pPr>
            <a:r>
              <a:rPr lang="en-US" sz="1800" b="1" dirty="0" err="1">
                <a:cs typeface="+mn-cs"/>
              </a:rPr>
              <a:t>Coex</a:t>
            </a:r>
            <a:r>
              <a:rPr lang="en-US" sz="1800" b="1" dirty="0">
                <a:cs typeface="+mn-cs"/>
              </a:rPr>
              <a:t> SC may consider submitting a preliminary analysis if ready by November.</a:t>
            </a:r>
          </a:p>
        </p:txBody>
      </p:sp>
      <p:sp>
        <p:nvSpPr>
          <p:cNvPr id="2" name="Footer Placeholder 1"/>
          <p:cNvSpPr>
            <a:spLocks noGrp="1"/>
          </p:cNvSpPr>
          <p:nvPr>
            <p:ph type="ftr" idx="14"/>
          </p:nvPr>
        </p:nvSpPr>
        <p:spPr/>
        <p:txBody>
          <a:bodyPr/>
          <a:lstStyle/>
          <a:p>
            <a:r>
              <a:rPr lang="en-GB" dirty="0"/>
              <a:t>Hassan Yaghoobi (Intel Corp)</a:t>
            </a:r>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7" name="Date Placeholder 6"/>
          <p:cNvSpPr>
            <a:spLocks noGrp="1"/>
          </p:cNvSpPr>
          <p:nvPr>
            <p:ph type="dt" idx="15"/>
          </p:nvPr>
        </p:nvSpPr>
        <p:spPr/>
        <p:txBody>
          <a:bodyPr/>
          <a:lstStyle/>
          <a:p>
            <a:r>
              <a:rPr lang="en-US" dirty="0"/>
              <a:t> July 2024</a:t>
            </a:r>
            <a:endParaRPr lang="en-GB" dirty="0"/>
          </a:p>
        </p:txBody>
      </p:sp>
    </p:spTree>
    <p:extLst>
      <p:ext uri="{BB962C8B-B14F-4D97-AF65-F5344CB8AC3E}">
        <p14:creationId xmlns:p14="http://schemas.microsoft.com/office/powerpoint/2010/main" val="20374262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897539" y="350323"/>
            <a:ext cx="10361084" cy="1065213"/>
          </a:xfrm>
        </p:spPr>
        <p:txBody>
          <a:bodyPr/>
          <a:lstStyle/>
          <a:p>
            <a:pPr>
              <a:spcBef>
                <a:spcPts val="200"/>
              </a:spcBef>
              <a:defRPr/>
            </a:pPr>
            <a:r>
              <a:rPr lang="en-US" sz="3200" b="1" dirty="0"/>
              <a:t>Ad Hoc Approval</a:t>
            </a:r>
            <a:endParaRPr lang="en-US" dirty="0"/>
          </a:p>
        </p:txBody>
      </p:sp>
      <p:sp>
        <p:nvSpPr>
          <p:cNvPr id="6147" name="Content Placeholder 2"/>
          <p:cNvSpPr>
            <a:spLocks noGrp="1"/>
          </p:cNvSpPr>
          <p:nvPr>
            <p:ph idx="1"/>
          </p:nvPr>
        </p:nvSpPr>
        <p:spPr>
          <a:xfrm>
            <a:off x="1409700" y="1219200"/>
            <a:ext cx="9372599" cy="4875213"/>
          </a:xfrm>
        </p:spPr>
        <p:txBody>
          <a:bodyPr/>
          <a:lstStyle/>
          <a:p>
            <a:pPr marL="457200" lvl="2" indent="-457200">
              <a:spcBef>
                <a:spcPts val="300"/>
              </a:spcBef>
              <a:spcAft>
                <a:spcPts val="0"/>
              </a:spcAft>
              <a:buFont typeface="+mj-lt"/>
              <a:buAutoNum type="alphaLcPeriod"/>
              <a:defRPr/>
            </a:pPr>
            <a:r>
              <a:rPr lang="en-US" sz="2400" b="0" dirty="0">
                <a:solidFill>
                  <a:schemeClr val="tx1"/>
                </a:solidFill>
              </a:rPr>
              <a:t>N/A</a:t>
            </a:r>
            <a:endParaRPr lang="en-US" sz="2200" b="0" dirty="0">
              <a:solidFill>
                <a:schemeClr val="tx1"/>
              </a:solidFill>
            </a:endParaRPr>
          </a:p>
        </p:txBody>
      </p:sp>
      <p:sp>
        <p:nvSpPr>
          <p:cNvPr id="4" name="Date Placeholder 3"/>
          <p:cNvSpPr>
            <a:spLocks noGrp="1"/>
          </p:cNvSpPr>
          <p:nvPr>
            <p:ph type="dt" sz="quarter" idx="4294967295"/>
          </p:nvPr>
        </p:nvSpPr>
        <p:spPr>
          <a:xfrm>
            <a:off x="838200" y="426523"/>
            <a:ext cx="1644910" cy="183077"/>
          </a:xfrm>
          <a:prstGeom prst="rect">
            <a:avLst/>
          </a:prstGeom>
        </p:spPr>
        <p:txBody>
          <a:bodyPr/>
          <a:lstStyle/>
          <a:p>
            <a:pPr>
              <a:defRPr/>
            </a:pPr>
            <a:r>
              <a:rPr lang="en-US" dirty="0"/>
              <a:t> July 2024</a:t>
            </a:r>
          </a:p>
        </p:txBody>
      </p:sp>
      <p:sp>
        <p:nvSpPr>
          <p:cNvPr id="5" name="Footer Placeholder 4"/>
          <p:cNvSpPr>
            <a:spLocks noGrp="1"/>
          </p:cNvSpPr>
          <p:nvPr>
            <p:ph type="ftr" sz="quarter" idx="4294967295"/>
          </p:nvPr>
        </p:nvSpPr>
        <p:spPr>
          <a:xfrm>
            <a:off x="9513437" y="6475413"/>
            <a:ext cx="1878463" cy="184666"/>
          </a:xfrm>
          <a:prstGeom prst="rect">
            <a:avLst/>
          </a:prstGeom>
        </p:spPr>
        <p:txBody>
          <a:bodyPr/>
          <a:lstStyle/>
          <a:p>
            <a:pPr>
              <a:defRPr/>
            </a:pPr>
            <a:r>
              <a:rPr lang="en-US" dirty="0"/>
              <a:t>Hassan Yaghoobi (Intel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18</a:t>
            </a:fld>
            <a:endParaRPr lang="en-US" altLang="en-US" sz="1200" b="0"/>
          </a:p>
        </p:txBody>
      </p:sp>
    </p:spTree>
    <p:extLst>
      <p:ext uri="{BB962C8B-B14F-4D97-AF65-F5344CB8AC3E}">
        <p14:creationId xmlns:p14="http://schemas.microsoft.com/office/powerpoint/2010/main" val="23896852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901698" y="441751"/>
            <a:ext cx="10361084" cy="1065213"/>
          </a:xfrm>
        </p:spPr>
        <p:txBody>
          <a:bodyPr/>
          <a:lstStyle/>
          <a:p>
            <a:pPr>
              <a:spcBef>
                <a:spcPts val="200"/>
              </a:spcBef>
              <a:defRPr/>
            </a:pPr>
            <a:r>
              <a:rPr lang="en-US" dirty="0"/>
              <a:t>Plan for Going Forward, New Business, Next Meeting</a:t>
            </a:r>
          </a:p>
        </p:txBody>
      </p:sp>
      <p:sp>
        <p:nvSpPr>
          <p:cNvPr id="6147" name="Content Placeholder 2"/>
          <p:cNvSpPr>
            <a:spLocks noGrp="1"/>
          </p:cNvSpPr>
          <p:nvPr>
            <p:ph idx="1"/>
          </p:nvPr>
        </p:nvSpPr>
        <p:spPr>
          <a:xfrm>
            <a:off x="1409700" y="1415536"/>
            <a:ext cx="9372599" cy="4875213"/>
          </a:xfrm>
        </p:spPr>
        <p:txBody>
          <a:bodyPr/>
          <a:lstStyle/>
          <a:p>
            <a:pPr marL="342900" lvl="2" indent="-342900">
              <a:spcBef>
                <a:spcPts val="300"/>
              </a:spcBef>
              <a:spcAft>
                <a:spcPts val="0"/>
              </a:spcAft>
              <a:buFont typeface="Arial" panose="020B0604020202020204" pitchFamily="34" charset="0"/>
              <a:buChar char="•"/>
              <a:defRPr/>
            </a:pPr>
            <a:r>
              <a:rPr lang="en-US" sz="2000" b="1" dirty="0"/>
              <a:t>Call for contributions on </a:t>
            </a:r>
          </a:p>
          <a:p>
            <a:pPr marL="800100" lvl="3" indent="-342900">
              <a:spcBef>
                <a:spcPts val="300"/>
              </a:spcBef>
              <a:spcAft>
                <a:spcPts val="0"/>
              </a:spcAft>
              <a:buFont typeface="Arial" panose="020B0604020202020204" pitchFamily="34" charset="0"/>
              <a:buChar char="•"/>
              <a:defRPr/>
            </a:pPr>
            <a:r>
              <a:rPr lang="en-GB" sz="2000" dirty="0">
                <a:effectLst/>
                <a:latin typeface="Times New Roman" panose="02020603050405020304" pitchFamily="18" charset="0"/>
                <a:ea typeface="Times New Roman" panose="02020603050405020304" pitchFamily="18" charset="0"/>
              </a:rPr>
              <a:t>RLAN </a:t>
            </a:r>
            <a:r>
              <a:rPr lang="en-GB" sz="2000" dirty="0" err="1">
                <a:effectLst/>
                <a:latin typeface="Times New Roman" panose="02020603050405020304" pitchFamily="18" charset="0"/>
                <a:ea typeface="Times New Roman" panose="02020603050405020304" pitchFamily="18" charset="0"/>
              </a:rPr>
              <a:t>Coex</a:t>
            </a:r>
            <a:r>
              <a:rPr lang="en-GB" sz="2000" dirty="0">
                <a:effectLst/>
                <a:latin typeface="Times New Roman" panose="02020603050405020304" pitchFamily="18" charset="0"/>
                <a:ea typeface="Times New Roman" panose="02020603050405020304" pitchFamily="18" charset="0"/>
              </a:rPr>
              <a:t> with SSTX Radar 5 GHz band</a:t>
            </a:r>
            <a:endParaRPr lang="en-US" sz="2000" b="1" dirty="0"/>
          </a:p>
          <a:p>
            <a:pPr marL="342900" lvl="2" indent="-342900">
              <a:spcBef>
                <a:spcPts val="300"/>
              </a:spcBef>
              <a:spcAft>
                <a:spcPts val="0"/>
              </a:spcAft>
              <a:buFont typeface="Arial" panose="020B0604020202020204" pitchFamily="34" charset="0"/>
              <a:buChar char="•"/>
              <a:defRPr/>
            </a:pPr>
            <a:r>
              <a:rPr lang="en-US" sz="2000" b="1" dirty="0"/>
              <a:t>Working Party 5A Next Meeting Dates</a:t>
            </a:r>
          </a:p>
          <a:p>
            <a:pPr marL="914400" lvl="1" indent="-514350">
              <a:spcBef>
                <a:spcPts val="200"/>
              </a:spcBef>
              <a:buFont typeface="Arial" panose="020B0604020202020204" pitchFamily="34" charset="0"/>
              <a:buChar char="•"/>
              <a:defRPr/>
            </a:pPr>
            <a:r>
              <a:rPr lang="en-US" dirty="0">
                <a:solidFill>
                  <a:srgbClr val="0000CC"/>
                </a:solidFill>
                <a:hlinkClick r:id="rId2">
                  <a:extLst>
                    <a:ext uri="{A12FA001-AC4F-418D-AE19-62706E023703}">
                      <ahyp:hlinkClr xmlns:ahyp="http://schemas.microsoft.com/office/drawing/2018/hyperlinkcolor" val="tx"/>
                    </a:ext>
                  </a:extLst>
                </a:hlinkClick>
              </a:rPr>
              <a:t>Tuesday 2024-11-19 - Friday 2024-11-29</a:t>
            </a:r>
            <a:endParaRPr lang="en-US" dirty="0">
              <a:solidFill>
                <a:srgbClr val="0000CC"/>
              </a:solidFill>
            </a:endParaRPr>
          </a:p>
          <a:p>
            <a:pPr marL="914400" lvl="1" indent="-514350">
              <a:spcBef>
                <a:spcPts val="200"/>
              </a:spcBef>
              <a:buFont typeface="Arial" panose="020B0604020202020204" pitchFamily="34" charset="0"/>
              <a:buChar char="•"/>
              <a:defRPr/>
            </a:pPr>
            <a:r>
              <a:rPr lang="en-US" dirty="0">
                <a:solidFill>
                  <a:schemeClr val="tx1"/>
                </a:solidFill>
              </a:rPr>
              <a:t>M.1450 and M.1801: No IEEE contribution is required/expected</a:t>
            </a:r>
          </a:p>
          <a:p>
            <a:pPr marL="914400" lvl="1" indent="-514350">
              <a:spcBef>
                <a:spcPts val="200"/>
              </a:spcBef>
              <a:buFont typeface="Arial" panose="020B0604020202020204" pitchFamily="34" charset="0"/>
              <a:buChar char="•"/>
              <a:defRPr/>
            </a:pPr>
            <a:r>
              <a:rPr lang="en-GB" dirty="0" err="1">
                <a:solidFill>
                  <a:schemeClr val="tx1"/>
                </a:solidFill>
              </a:rPr>
              <a:t>Coex</a:t>
            </a:r>
            <a:r>
              <a:rPr lang="en-GB" dirty="0">
                <a:solidFill>
                  <a:schemeClr val="tx1"/>
                </a:solidFill>
              </a:rPr>
              <a:t> with SSTX Radar at 5 GHz</a:t>
            </a:r>
            <a:r>
              <a:rPr lang="en-US" dirty="0">
                <a:solidFill>
                  <a:schemeClr val="tx1"/>
                </a:solidFill>
              </a:rPr>
              <a:t>: Monitor WP5A-WP5B joint discussion</a:t>
            </a:r>
            <a:r>
              <a:rPr lang="en-US" b="1" dirty="0">
                <a:solidFill>
                  <a:srgbClr val="0000CC"/>
                </a:solidFill>
                <a:latin typeface="Times New Roman" panose="02020603050405020304" pitchFamily="18" charset="0"/>
                <a:ea typeface="Times New Roman" panose="02020603050405020304" pitchFamily="18" charset="0"/>
              </a:rPr>
              <a:t> </a:t>
            </a:r>
            <a:r>
              <a:rPr lang="en-US" dirty="0">
                <a:solidFill>
                  <a:srgbClr val="0000CC"/>
                </a:solidFill>
              </a:rPr>
              <a:t> </a:t>
            </a:r>
          </a:p>
          <a:p>
            <a:pPr marL="342900" lvl="2" indent="-342900">
              <a:spcBef>
                <a:spcPts val="300"/>
              </a:spcBef>
              <a:spcAft>
                <a:spcPts val="0"/>
              </a:spcAft>
              <a:buFont typeface="Arial" panose="020B0604020202020204" pitchFamily="34" charset="0"/>
              <a:buChar char="•"/>
              <a:defRPr/>
            </a:pPr>
            <a:r>
              <a:rPr lang="en-US" sz="2000" b="1" dirty="0"/>
              <a:t>Next ITU AHG Meeting: </a:t>
            </a:r>
          </a:p>
          <a:p>
            <a:pPr marL="800100" lvl="3" indent="-342900">
              <a:spcBef>
                <a:spcPts val="300"/>
              </a:spcBef>
              <a:spcAft>
                <a:spcPts val="0"/>
              </a:spcAft>
              <a:buFont typeface="Arial" panose="020B0604020202020204" pitchFamily="34" charset="0"/>
              <a:buChar char="•"/>
              <a:defRPr/>
            </a:pPr>
            <a:r>
              <a:rPr lang="en-US" sz="2000" dirty="0"/>
              <a:t>IEEE 802 September Interim Session</a:t>
            </a:r>
          </a:p>
          <a:p>
            <a:pPr marL="342900" lvl="2" indent="-342900">
              <a:spcBef>
                <a:spcPts val="300"/>
              </a:spcBef>
              <a:spcAft>
                <a:spcPts val="0"/>
              </a:spcAft>
              <a:buFont typeface="Arial" panose="020B0604020202020204" pitchFamily="34" charset="0"/>
              <a:buChar char="•"/>
              <a:defRPr/>
            </a:pPr>
            <a:r>
              <a:rPr lang="en-US" sz="2000" b="1" dirty="0"/>
              <a:t>Any New Business?</a:t>
            </a:r>
          </a:p>
          <a:p>
            <a:pPr marL="800100" lvl="3" indent="-342900">
              <a:spcBef>
                <a:spcPts val="300"/>
              </a:spcBef>
              <a:spcAft>
                <a:spcPts val="0"/>
              </a:spcAft>
              <a:buFont typeface="Arial" panose="020B0604020202020204" pitchFamily="34" charset="0"/>
              <a:buChar char="•"/>
              <a:defRPr/>
            </a:pPr>
            <a:r>
              <a:rPr lang="en-US" sz="2000" dirty="0"/>
              <a:t>TBD</a:t>
            </a:r>
          </a:p>
          <a:p>
            <a:pPr marL="0" lvl="2" indent="0">
              <a:spcBef>
                <a:spcPts val="300"/>
              </a:spcBef>
              <a:spcAft>
                <a:spcPts val="0"/>
              </a:spcAft>
              <a:defRPr/>
            </a:pPr>
            <a:endParaRPr lang="pt-BR" sz="2000" dirty="0"/>
          </a:p>
        </p:txBody>
      </p:sp>
      <p:sp>
        <p:nvSpPr>
          <p:cNvPr id="4" name="Date Placeholder 3"/>
          <p:cNvSpPr>
            <a:spLocks noGrp="1"/>
          </p:cNvSpPr>
          <p:nvPr>
            <p:ph type="dt" sz="quarter" idx="4294967295"/>
          </p:nvPr>
        </p:nvSpPr>
        <p:spPr>
          <a:xfrm>
            <a:off x="929218" y="374950"/>
            <a:ext cx="1890182" cy="234650"/>
          </a:xfrm>
          <a:prstGeom prst="rect">
            <a:avLst/>
          </a:prstGeom>
        </p:spPr>
        <p:txBody>
          <a:bodyPr/>
          <a:lstStyle/>
          <a:p>
            <a:pPr>
              <a:defRPr/>
            </a:pPr>
            <a:r>
              <a:rPr lang="en-US" dirty="0"/>
              <a:t> July 2024</a:t>
            </a:r>
          </a:p>
        </p:txBody>
      </p:sp>
      <p:sp>
        <p:nvSpPr>
          <p:cNvPr id="5" name="Footer Placeholder 4"/>
          <p:cNvSpPr>
            <a:spLocks noGrp="1"/>
          </p:cNvSpPr>
          <p:nvPr>
            <p:ph type="ftr" sz="quarter" idx="4294967295"/>
          </p:nvPr>
        </p:nvSpPr>
        <p:spPr>
          <a:xfrm>
            <a:off x="9513437" y="6475413"/>
            <a:ext cx="1878463" cy="184666"/>
          </a:xfrm>
          <a:prstGeom prst="rect">
            <a:avLst/>
          </a:prstGeom>
        </p:spPr>
        <p:txBody>
          <a:bodyPr/>
          <a:lstStyle/>
          <a:p>
            <a:pPr>
              <a:defRPr/>
            </a:pPr>
            <a:r>
              <a:rPr lang="en-US" dirty="0"/>
              <a:t>Hassan Yaghoobi (Intel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19</a:t>
            </a:fld>
            <a:endParaRPr lang="en-US" altLang="en-US" sz="1200" b="0"/>
          </a:p>
        </p:txBody>
      </p:sp>
    </p:spTree>
    <p:extLst>
      <p:ext uri="{BB962C8B-B14F-4D97-AF65-F5344CB8AC3E}">
        <p14:creationId xmlns:p14="http://schemas.microsoft.com/office/powerpoint/2010/main" val="34072537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524000"/>
            <a:ext cx="10665885" cy="4951414"/>
          </a:xfrm>
          <a:ln/>
        </p:spPr>
        <p:txBody>
          <a:bodyPr/>
          <a:lstStyle/>
          <a:p>
            <a:pPr algn="ctr"/>
            <a:r>
              <a:rPr lang="en-US" altLang="en-US" sz="2800" dirty="0"/>
              <a:t>Agenda for: 802.11 ITU AHG</a:t>
            </a:r>
            <a:br>
              <a:rPr lang="en-US" altLang="en-US" sz="2800" dirty="0"/>
            </a:br>
            <a:r>
              <a:rPr lang="en-US" altLang="en-US" dirty="0"/>
              <a:t>(ITU Liaison Ad Hoc Group)</a:t>
            </a:r>
          </a:p>
          <a:p>
            <a:pPr algn="ctr"/>
            <a:r>
              <a:rPr lang="en-US" altLang="en-US" dirty="0"/>
              <a:t>July 18, 2024</a:t>
            </a:r>
            <a:endParaRPr lang="en-GB" dirty="0"/>
          </a:p>
          <a:p>
            <a:pPr algn="ctr"/>
            <a:r>
              <a:rPr lang="en-US" altLang="en-US" dirty="0"/>
              <a:t>Chair: Hassan Yaghoobi (Intel Corp.)</a:t>
            </a:r>
          </a:p>
          <a:p>
            <a:pPr algn="ctr"/>
            <a:r>
              <a:rPr lang="en-US" altLang="en-US" dirty="0"/>
              <a:t>Secretary: Richard </a:t>
            </a:r>
            <a:r>
              <a:rPr lang="en-US" dirty="0"/>
              <a:t>Kennedy </a:t>
            </a:r>
            <a:r>
              <a:rPr lang="en-US" altLang="en-US" dirty="0"/>
              <a:t>(</a:t>
            </a:r>
            <a:r>
              <a:rPr lang="en-US" dirty="0"/>
              <a:t>Bluetooth SIG)</a:t>
            </a:r>
            <a:endParaRPr lang="en-US" altLang="en-US" dirty="0"/>
          </a:p>
        </p:txBody>
      </p:sp>
      <p:sp>
        <p:nvSpPr>
          <p:cNvPr id="5" name="Footer Placeholder 4"/>
          <p:cNvSpPr>
            <a:spLocks noGrp="1"/>
          </p:cNvSpPr>
          <p:nvPr>
            <p:ph type="ftr" idx="14"/>
          </p:nvPr>
        </p:nvSpPr>
        <p:spPr/>
        <p:txBody>
          <a:bodyPr/>
          <a:lstStyle/>
          <a:p>
            <a:r>
              <a:rPr lang="en-GB" dirty="0"/>
              <a:t>Hassan Yaghoobi (Intel Corp.)</a:t>
            </a:r>
          </a:p>
        </p:txBody>
      </p:sp>
      <p:sp>
        <p:nvSpPr>
          <p:cNvPr id="4" name="Date Placeholder 3"/>
          <p:cNvSpPr>
            <a:spLocks noGrp="1"/>
          </p:cNvSpPr>
          <p:nvPr>
            <p:ph type="dt" idx="15"/>
          </p:nvPr>
        </p:nvSpPr>
        <p:spPr/>
        <p:txBody>
          <a:bodyPr/>
          <a:lstStyle/>
          <a:p>
            <a:r>
              <a:rPr lang="en-US" dirty="0"/>
              <a:t> July 2024</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889294" y="218103"/>
            <a:ext cx="10361084" cy="34051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Appendix</a:t>
            </a:r>
          </a:p>
        </p:txBody>
      </p:sp>
      <p:sp>
        <p:nvSpPr>
          <p:cNvPr id="2" name="Content Placeholder 1"/>
          <p:cNvSpPr>
            <a:spLocks noGrp="1"/>
          </p:cNvSpPr>
          <p:nvPr>
            <p:ph idx="1"/>
          </p:nvPr>
        </p:nvSpPr>
        <p:spPr>
          <a:xfrm>
            <a:off x="1028700" y="558622"/>
            <a:ext cx="10361084" cy="6223178"/>
          </a:xfrm>
        </p:spPr>
        <p:txBody>
          <a:bodyPr/>
          <a:lstStyle/>
          <a:p>
            <a:r>
              <a:rPr lang="en-US" sz="1000" dirty="0"/>
              <a:t>ITU AHG – Background Material</a:t>
            </a:r>
          </a:p>
          <a:p>
            <a:pPr marL="457200" indent="-457200">
              <a:spcBef>
                <a:spcPts val="200"/>
              </a:spcBef>
              <a:buFont typeface="+mj-lt"/>
              <a:buAutoNum type="arabicPeriod"/>
              <a:defRPr/>
            </a:pPr>
            <a:r>
              <a:rPr lang="en-US" sz="1000" dirty="0"/>
              <a:t>ITU-R M.1450-5 (R-REC-M.1450-5-201404-I!!PDF-E): Characteristics of broadband radio local area networks, (02/2014) </a:t>
            </a:r>
          </a:p>
          <a:p>
            <a:pPr marL="400050" lvl="1" indent="0">
              <a:spcBef>
                <a:spcPts val="200"/>
              </a:spcBef>
              <a:defRPr/>
            </a:pPr>
            <a:r>
              <a:rPr lang="en-US" sz="1000" u="sng" dirty="0">
                <a:solidFill>
                  <a:srgbClr val="0000CC"/>
                </a:solidFill>
                <a:hlinkClick r:id="rId3">
                  <a:extLst>
                    <a:ext uri="{A12FA001-AC4F-418D-AE19-62706E023703}">
                      <ahyp:hlinkClr xmlns:ahyp="http://schemas.microsoft.com/office/drawing/2018/hyperlinkcolor" val="tx"/>
                    </a:ext>
                  </a:extLst>
                </a:hlinkClick>
              </a:rPr>
              <a:t>https://mentor.ieee.org/802.18/dcn/19/18-19-0157-00-0000-an-update-on-the-recommendation-itu-r-m-1450-5.pptx</a:t>
            </a:r>
            <a:endParaRPr lang="en-US" sz="1000" dirty="0">
              <a:solidFill>
                <a:srgbClr val="0000CC"/>
              </a:solidFill>
            </a:endParaRPr>
          </a:p>
          <a:p>
            <a:pPr marL="457200" indent="-457200">
              <a:spcBef>
                <a:spcPts val="200"/>
              </a:spcBef>
              <a:buFont typeface="+mj-lt"/>
              <a:buAutoNum type="arabicPeriod"/>
              <a:defRPr/>
            </a:pPr>
            <a:r>
              <a:rPr lang="en-US" sz="1000" dirty="0"/>
              <a:t>ITU-R M.1801-2 (R-REC-M.1801-2-201302-I!!PDF-E): Radio interface standards for broadband wireless access systems, including mobile and nomadic applications, in the mobile service operating below 6 GHz, (02/2013)</a:t>
            </a:r>
            <a:endParaRPr lang="en-GB" sz="1000" dirty="0"/>
          </a:p>
          <a:p>
            <a:pPr marL="0" indent="0">
              <a:spcBef>
                <a:spcPts val="200"/>
              </a:spcBef>
              <a:defRPr/>
            </a:pPr>
            <a:r>
              <a:rPr lang="en-GB" sz="1000" u="sng" dirty="0">
                <a:solidFill>
                  <a:srgbClr val="CCCCFF"/>
                </a:solidFill>
                <a:hlinkClick r:id="rId4">
                  <a:extLst>
                    <a:ext uri="{A12FA001-AC4F-418D-AE19-62706E023703}">
                      <ahyp:hlinkClr xmlns:ahyp="http://schemas.microsoft.com/office/drawing/2018/hyperlinkcolor" val="tx"/>
                    </a:ext>
                  </a:extLst>
                </a:hlinkClick>
              </a:rPr>
              <a:t>	</a:t>
            </a:r>
            <a:r>
              <a:rPr lang="en-US" sz="1000" u="sng" dirty="0">
                <a:solidFill>
                  <a:srgbClr val="0000CC"/>
                </a:solidFill>
                <a:hlinkClick r:id="rId4">
                  <a:extLst>
                    <a:ext uri="{A12FA001-AC4F-418D-AE19-62706E023703}">
                      <ahyp:hlinkClr xmlns:ahyp="http://schemas.microsoft.com/office/drawing/2018/hyperlinkcolor" val="tx"/>
                    </a:ext>
                  </a:extLst>
                </a:hlinkClick>
              </a:rPr>
              <a:t>https://www.itu.int/dms_pubrec/itu-r/rec/m/R-REC-M.1801-2-201302-I!!PDF-E.pdf</a:t>
            </a:r>
            <a:endParaRPr lang="en-US" sz="1000" dirty="0">
              <a:solidFill>
                <a:srgbClr val="0000CC"/>
              </a:solidFill>
            </a:endParaRPr>
          </a:p>
          <a:p>
            <a:pPr>
              <a:defRPr/>
            </a:pPr>
            <a:r>
              <a:rPr lang="en-US" sz="1000" dirty="0"/>
              <a:t>IEEE 802 contributions to WP5A </a:t>
            </a:r>
            <a:r>
              <a:rPr lang="en-US" sz="1000" dirty="0" err="1"/>
              <a:t>Decy</a:t>
            </a:r>
            <a:r>
              <a:rPr lang="en-US" sz="1000" dirty="0"/>
              <a:t> 2020 Meeting under agenda item RLAN characteristics</a:t>
            </a:r>
          </a:p>
          <a:p>
            <a:pPr marL="457200" lvl="2" indent="-457200">
              <a:spcBef>
                <a:spcPts val="300"/>
              </a:spcBef>
              <a:spcAft>
                <a:spcPts val="0"/>
              </a:spcAft>
              <a:buFont typeface="+mj-lt"/>
              <a:buAutoNum type="arabicPeriod"/>
              <a:defRPr/>
            </a:pPr>
            <a:r>
              <a:rPr lang="en-US" sz="1000" b="1" dirty="0">
                <a:cs typeface="+mn-cs"/>
              </a:rPr>
              <a:t>Proposed modification to Recommendation ITU-R M.1450-5 </a:t>
            </a:r>
            <a:r>
              <a:rPr lang="en-US" sz="1000" b="1" dirty="0">
                <a:solidFill>
                  <a:srgbClr val="0000CC"/>
                </a:solidFill>
                <a:hlinkClick r:id="rId5">
                  <a:extLst>
                    <a:ext uri="{A12FA001-AC4F-418D-AE19-62706E023703}">
                      <ahyp:hlinkClr xmlns:ahyp="http://schemas.microsoft.com/office/drawing/2018/hyperlinkcolor" val="tx"/>
                    </a:ext>
                  </a:extLst>
                </a:hlinkClick>
              </a:rPr>
              <a:t>[44]</a:t>
            </a:r>
            <a:endParaRPr lang="en-US" sz="1000" b="1" dirty="0">
              <a:solidFill>
                <a:srgbClr val="0000CC"/>
              </a:solidFill>
            </a:endParaRPr>
          </a:p>
          <a:p>
            <a:pPr marL="457200" lvl="2" indent="-457200">
              <a:spcBef>
                <a:spcPts val="300"/>
              </a:spcBef>
              <a:spcAft>
                <a:spcPts val="0"/>
              </a:spcAft>
              <a:buFont typeface="+mj-lt"/>
              <a:buAutoNum type="arabicPeriod"/>
              <a:defRPr/>
            </a:pPr>
            <a:r>
              <a:rPr lang="en-US" sz="1000" b="1" dirty="0">
                <a:cs typeface="+mn-cs"/>
              </a:rPr>
              <a:t>Proposed modification to Recommendation ITU-R M.1801-2 </a:t>
            </a:r>
            <a:r>
              <a:rPr lang="en-US" sz="1000" b="1" dirty="0">
                <a:solidFill>
                  <a:srgbClr val="0000CC"/>
                </a:solidFill>
                <a:hlinkClick r:id="rId6">
                  <a:extLst>
                    <a:ext uri="{A12FA001-AC4F-418D-AE19-62706E023703}">
                      <ahyp:hlinkClr xmlns:ahyp="http://schemas.microsoft.com/office/drawing/2018/hyperlinkcolor" val="tx"/>
                    </a:ext>
                  </a:extLst>
                </a:hlinkClick>
              </a:rPr>
              <a:t>[43]</a:t>
            </a:r>
            <a:endParaRPr lang="en-US" sz="1000" b="1" u="sng" dirty="0">
              <a:solidFill>
                <a:srgbClr val="0000CC"/>
              </a:solidFill>
            </a:endParaRPr>
          </a:p>
          <a:p>
            <a:pPr>
              <a:defRPr/>
            </a:pPr>
            <a:r>
              <a:rPr lang="en-US" sz="1000" dirty="0"/>
              <a:t>IEEE 802 contributions to WP5A Nov 2020 Meeting under agenda item RLAN characteristics</a:t>
            </a:r>
          </a:p>
          <a:p>
            <a:pPr marL="457200" lvl="2" indent="-457200">
              <a:spcBef>
                <a:spcPts val="300"/>
              </a:spcBef>
              <a:spcAft>
                <a:spcPts val="0"/>
              </a:spcAft>
              <a:buFont typeface="+mj-lt"/>
              <a:buAutoNum type="arabicPeriod"/>
              <a:defRPr/>
            </a:pPr>
            <a:r>
              <a:rPr lang="en-US" sz="1000" b="1" dirty="0"/>
              <a:t>Proposed modification to Recommendation ITU-R M.1450-5 </a:t>
            </a:r>
            <a:r>
              <a:rPr lang="en-US" sz="1000" b="1" dirty="0">
                <a:solidFill>
                  <a:srgbClr val="0000CC"/>
                </a:solidFill>
                <a:hlinkClick r:id="rId7">
                  <a:extLst>
                    <a:ext uri="{A12FA001-AC4F-418D-AE19-62706E023703}">
                      <ahyp:hlinkClr xmlns:ahyp="http://schemas.microsoft.com/office/drawing/2018/hyperlinkcolor" val="tx"/>
                    </a:ext>
                  </a:extLst>
                </a:hlinkClick>
              </a:rPr>
              <a:t>[154]</a:t>
            </a:r>
            <a:endParaRPr lang="en-US" sz="1000" b="1" dirty="0">
              <a:solidFill>
                <a:srgbClr val="0000CC"/>
              </a:solidFill>
            </a:endParaRPr>
          </a:p>
          <a:p>
            <a:pPr marL="457200" lvl="2" indent="-457200">
              <a:spcBef>
                <a:spcPts val="300"/>
              </a:spcBef>
              <a:spcAft>
                <a:spcPts val="0"/>
              </a:spcAft>
              <a:buFont typeface="+mj-lt"/>
              <a:buAutoNum type="arabicPeriod"/>
              <a:defRPr/>
            </a:pPr>
            <a:r>
              <a:rPr lang="en-US" sz="1000" b="1" dirty="0"/>
              <a:t>Proposed modification to Recommendation ITU-R M.1801-2 </a:t>
            </a:r>
            <a:r>
              <a:rPr lang="en-US" sz="1000" b="1" dirty="0">
                <a:solidFill>
                  <a:srgbClr val="0000CC"/>
                </a:solidFill>
                <a:hlinkClick r:id="rId8">
                  <a:extLst>
                    <a:ext uri="{A12FA001-AC4F-418D-AE19-62706E023703}">
                      <ahyp:hlinkClr xmlns:ahyp="http://schemas.microsoft.com/office/drawing/2018/hyperlinkcolor" val="tx"/>
                    </a:ext>
                  </a:extLst>
                </a:hlinkClick>
              </a:rPr>
              <a:t>[153]</a:t>
            </a:r>
            <a:endParaRPr lang="en-US" sz="1000" b="1" dirty="0">
              <a:solidFill>
                <a:srgbClr val="0000CC"/>
              </a:solidFill>
            </a:endParaRPr>
          </a:p>
          <a:p>
            <a:pPr marL="0" lvl="2" indent="0">
              <a:spcBef>
                <a:spcPts val="300"/>
              </a:spcBef>
              <a:spcAft>
                <a:spcPts val="0"/>
              </a:spcAft>
              <a:defRPr/>
            </a:pPr>
            <a:r>
              <a:rPr lang="en-US" sz="1000" b="1" dirty="0">
                <a:cs typeface="+mn-cs"/>
              </a:rPr>
              <a:t>IEEE 802 contributions to WP5A April-May 2021 Meeting under agenda item RLAN characteristics</a:t>
            </a:r>
          </a:p>
          <a:p>
            <a:pPr marL="342900" lvl="2" indent="-342900">
              <a:spcBef>
                <a:spcPts val="300"/>
              </a:spcBef>
              <a:spcAft>
                <a:spcPts val="0"/>
              </a:spcAft>
              <a:buFont typeface="+mj-lt"/>
              <a:buAutoNum type="arabicPeriod"/>
              <a:defRPr/>
            </a:pPr>
            <a:r>
              <a:rPr lang="en-US" sz="1000" b="1" dirty="0">
                <a:solidFill>
                  <a:schemeClr val="tx1"/>
                </a:solidFill>
              </a:rPr>
              <a:t>Proposed modification to Recommendation ITU-R M.1450-5 </a:t>
            </a:r>
            <a:r>
              <a:rPr lang="en-US" sz="1000" b="1" dirty="0">
                <a:solidFill>
                  <a:srgbClr val="0000CC"/>
                </a:solidFill>
              </a:rPr>
              <a:t>[</a:t>
            </a:r>
            <a:r>
              <a:rPr lang="en-US" sz="1000" b="1" dirty="0">
                <a:solidFill>
                  <a:srgbClr val="0000CC"/>
                </a:solidFill>
                <a:hlinkClick r:id="rId9">
                  <a:extLst>
                    <a:ext uri="{A12FA001-AC4F-418D-AE19-62706E023703}">
                      <ahyp:hlinkClr xmlns:ahyp="http://schemas.microsoft.com/office/drawing/2018/hyperlinkcolor" val="tx"/>
                    </a:ext>
                  </a:extLst>
                </a:hlinkClick>
              </a:rPr>
              <a:t> 245 </a:t>
            </a:r>
            <a:r>
              <a:rPr lang="en-US" sz="1000" b="1" dirty="0">
                <a:solidFill>
                  <a:srgbClr val="0000CC"/>
                </a:solidFill>
              </a:rPr>
              <a:t>] </a:t>
            </a:r>
          </a:p>
          <a:p>
            <a:pPr marL="342900" lvl="2" indent="-342900">
              <a:spcBef>
                <a:spcPts val="300"/>
              </a:spcBef>
              <a:spcAft>
                <a:spcPts val="0"/>
              </a:spcAft>
              <a:buFont typeface="+mj-lt"/>
              <a:buAutoNum type="arabicPeriod"/>
              <a:defRPr/>
            </a:pPr>
            <a:r>
              <a:rPr lang="en-US" sz="1000" b="1" dirty="0">
                <a:solidFill>
                  <a:schemeClr val="tx1"/>
                </a:solidFill>
              </a:rPr>
              <a:t>Proposed modification to Recommendation ITU-R M.1801-2 </a:t>
            </a:r>
            <a:r>
              <a:rPr lang="en-US" sz="1000" b="1" dirty="0">
                <a:solidFill>
                  <a:srgbClr val="0000CC"/>
                </a:solidFill>
              </a:rPr>
              <a:t>[ </a:t>
            </a:r>
            <a:r>
              <a:rPr lang="en-US" sz="1000" b="1" dirty="0">
                <a:solidFill>
                  <a:srgbClr val="0000CC"/>
                </a:solidFill>
                <a:hlinkClick r:id="rId10">
                  <a:extLst>
                    <a:ext uri="{A12FA001-AC4F-418D-AE19-62706E023703}">
                      <ahyp:hlinkClr xmlns:ahyp="http://schemas.microsoft.com/office/drawing/2018/hyperlinkcolor" val="tx"/>
                    </a:ext>
                  </a:extLst>
                </a:hlinkClick>
              </a:rPr>
              <a:t>246 </a:t>
            </a:r>
            <a:r>
              <a:rPr lang="en-US" sz="1000" b="1" dirty="0">
                <a:solidFill>
                  <a:srgbClr val="0000CC"/>
                </a:solidFill>
              </a:rPr>
              <a:t>] </a:t>
            </a:r>
          </a:p>
          <a:p>
            <a:pPr marL="0" lvl="2" indent="0">
              <a:spcBef>
                <a:spcPts val="300"/>
              </a:spcBef>
              <a:spcAft>
                <a:spcPts val="0"/>
              </a:spcAft>
              <a:defRPr/>
            </a:pPr>
            <a:r>
              <a:rPr lang="en-US" sz="1000" b="1" dirty="0">
                <a:cs typeface="+mn-cs"/>
              </a:rPr>
              <a:t>IEEE 802 contributions to WP5A Nov 2021 Meeting under agenda item RLAN characteristics</a:t>
            </a:r>
            <a:endParaRPr lang="en-US" sz="1000" b="0" i="0" u="none" strike="noStrike" dirty="0">
              <a:effectLst/>
              <a:latin typeface="Arial" panose="020B0604020202020204" pitchFamily="34" charset="0"/>
            </a:endParaRPr>
          </a:p>
          <a:p>
            <a:pPr marL="0" fontAlgn="t">
              <a:spcBef>
                <a:spcPts val="0"/>
              </a:spcBef>
              <a:spcAft>
                <a:spcPts val="0"/>
              </a:spcAft>
              <a:buFont typeface="+mj-lt"/>
              <a:buAutoNum type="arabicPeriod"/>
            </a:pPr>
            <a:r>
              <a:rPr lang="en-US" sz="1000" i="0" u="none" strike="noStrike" kern="1200" dirty="0">
                <a:solidFill>
                  <a:srgbClr val="000000"/>
                </a:solidFill>
                <a:effectLst/>
                <a:latin typeface="Times New Roman" panose="02020603050405020304" pitchFamily="18" charset="0"/>
                <a:ea typeface="MS Gothic" panose="020B0609070205080204" pitchFamily="49" charset="-128"/>
              </a:rPr>
              <a:t>Proposed modification to Recommendation ITU-R M.1801-2  </a:t>
            </a:r>
            <a:r>
              <a:rPr lang="en-US" sz="1000" b="0" i="0" u="none" strike="noStrike" kern="1200" dirty="0">
                <a:solidFill>
                  <a:srgbClr val="000000"/>
                </a:solidFill>
                <a:effectLst/>
                <a:latin typeface="Times New Roman" panose="02020603050405020304" pitchFamily="18" charset="0"/>
                <a:ea typeface="MS Gothic" panose="020B0609070205080204" pitchFamily="49" charset="-128"/>
              </a:rPr>
              <a:t>  </a:t>
            </a:r>
            <a:r>
              <a:rPr lang="en-US" sz="1000" kern="1200" dirty="0">
                <a:solidFill>
                  <a:srgbClr val="0000CC"/>
                </a:solidFill>
                <a:latin typeface="Times New Roman" panose="02020603050405020304" pitchFamily="18" charset="0"/>
                <a:ea typeface="MS Gothic" panose="020B0609070205080204" pitchFamily="49" charset="-128"/>
                <a:hlinkClick r:id="rId11">
                  <a:extLst>
                    <a:ext uri="{A12FA001-AC4F-418D-AE19-62706E023703}">
                      <ahyp:hlinkClr xmlns:ahyp="http://schemas.microsoft.com/office/drawing/2018/hyperlinkcolor" val="tx"/>
                    </a:ext>
                  </a:extLst>
                </a:hlinkClick>
              </a:rPr>
              <a:t>[ 439 ]</a:t>
            </a:r>
            <a:r>
              <a:rPr lang="en-US" sz="1000" b="0" kern="1200" dirty="0">
                <a:solidFill>
                  <a:srgbClr val="0000CC"/>
                </a:solidFill>
                <a:latin typeface="Times New Roman" panose="02020603050405020304" pitchFamily="18" charset="0"/>
                <a:ea typeface="MS Gothic" panose="020B0609070205080204" pitchFamily="49" charset="-128"/>
              </a:rPr>
              <a:t>   </a:t>
            </a:r>
            <a:endParaRPr lang="en-US" sz="1000" b="0" i="0" u="none" strike="noStrike" dirty="0">
              <a:solidFill>
                <a:srgbClr val="0000CC"/>
              </a:solidFill>
              <a:effectLst/>
              <a:latin typeface="Arial" panose="020B0604020202020204" pitchFamily="34" charset="0"/>
            </a:endParaRPr>
          </a:p>
          <a:p>
            <a:pPr marL="0" fontAlgn="t">
              <a:spcBef>
                <a:spcPts val="0"/>
              </a:spcBef>
              <a:spcAft>
                <a:spcPts val="0"/>
              </a:spcAft>
              <a:buFont typeface="+mj-lt"/>
              <a:buAutoNum type="arabicPeriod"/>
            </a:pPr>
            <a:r>
              <a:rPr lang="en-US" sz="1000" i="0" u="none" strike="noStrike" kern="1200" dirty="0">
                <a:solidFill>
                  <a:srgbClr val="000000"/>
                </a:solidFill>
                <a:effectLst/>
                <a:latin typeface="Times New Roman" panose="02020603050405020304" pitchFamily="18" charset="0"/>
                <a:ea typeface="MS Gothic" panose="020B0609070205080204" pitchFamily="49" charset="-128"/>
              </a:rPr>
              <a:t>Proposed modification to Recommendation ITU-R M.1450-5   </a:t>
            </a:r>
            <a:r>
              <a:rPr lang="en-US" sz="1000" i="0" u="none" strike="noStrike" kern="1200" dirty="0">
                <a:solidFill>
                  <a:srgbClr val="0000CC"/>
                </a:solidFill>
                <a:effectLst/>
                <a:latin typeface="Times New Roman" panose="02020603050405020304" pitchFamily="18" charset="0"/>
                <a:ea typeface="MS Gothic" panose="020B0609070205080204" pitchFamily="49" charset="-128"/>
              </a:rPr>
              <a:t> </a:t>
            </a:r>
            <a:r>
              <a:rPr lang="en-US" sz="1000" kern="1200" dirty="0">
                <a:solidFill>
                  <a:srgbClr val="0000CC"/>
                </a:solidFill>
                <a:latin typeface="Times New Roman" panose="02020603050405020304" pitchFamily="18" charset="0"/>
                <a:ea typeface="MS Gothic" panose="020B0609070205080204" pitchFamily="49" charset="-128"/>
                <a:hlinkClick r:id="rId12">
                  <a:extLst>
                    <a:ext uri="{A12FA001-AC4F-418D-AE19-62706E023703}">
                      <ahyp:hlinkClr xmlns:ahyp="http://schemas.microsoft.com/office/drawing/2018/hyperlinkcolor" val="tx"/>
                    </a:ext>
                  </a:extLst>
                </a:hlinkClick>
              </a:rPr>
              <a:t>[ 438 ]</a:t>
            </a:r>
            <a:r>
              <a:rPr lang="en-US" sz="1000" b="0" kern="1200" dirty="0">
                <a:solidFill>
                  <a:srgbClr val="0000CC"/>
                </a:solidFill>
                <a:latin typeface="Times New Roman" panose="02020603050405020304" pitchFamily="18" charset="0"/>
                <a:ea typeface="MS Gothic" panose="020B0609070205080204" pitchFamily="49" charset="-128"/>
              </a:rPr>
              <a:t>   </a:t>
            </a:r>
          </a:p>
          <a:p>
            <a:pPr marL="0" lvl="2" indent="0">
              <a:spcBef>
                <a:spcPts val="300"/>
              </a:spcBef>
              <a:spcAft>
                <a:spcPts val="0"/>
              </a:spcAft>
              <a:defRPr/>
            </a:pPr>
            <a:r>
              <a:rPr lang="en-US" sz="1000" b="1" dirty="0">
                <a:cs typeface="+mn-cs"/>
              </a:rPr>
              <a:t>IEEE 802 contributions to WP5A May-Jun 2022 Meeting under agenda item RLAN characteristics</a:t>
            </a:r>
          </a:p>
          <a:p>
            <a:pPr marL="342900" lvl="2" indent="-342900">
              <a:spcBef>
                <a:spcPts val="300"/>
              </a:spcBef>
              <a:spcAft>
                <a:spcPts val="0"/>
              </a:spcAft>
              <a:buFont typeface="+mj-lt"/>
              <a:buAutoNum type="arabicPeriod"/>
              <a:defRPr/>
            </a:pPr>
            <a:r>
              <a:rPr lang="en-US" sz="1000" b="1" i="0" u="none" strike="noStrike" kern="1200" dirty="0">
                <a:solidFill>
                  <a:srgbClr val="000000"/>
                </a:solidFill>
                <a:effectLst/>
                <a:latin typeface="Times New Roman" panose="02020603050405020304" pitchFamily="18" charset="0"/>
                <a:ea typeface="MS Gothic" panose="020B0609070205080204" pitchFamily="49" charset="-128"/>
              </a:rPr>
              <a:t>Proposed modification to Recommendation ITU-R M.1801-2   </a:t>
            </a:r>
            <a:r>
              <a:rPr lang="en-US" sz="1000" b="1" dirty="0">
                <a:solidFill>
                  <a:srgbClr val="0000CC"/>
                </a:solidFill>
                <a:hlinkClick r:id="rId13">
                  <a:extLst>
                    <a:ext uri="{A12FA001-AC4F-418D-AE19-62706E023703}">
                      <ahyp:hlinkClr xmlns:ahyp="http://schemas.microsoft.com/office/drawing/2018/hyperlinkcolor" val="tx"/>
                    </a:ext>
                  </a:extLst>
                </a:hlinkClick>
              </a:rPr>
              <a:t>[ 547 ]</a:t>
            </a:r>
            <a:r>
              <a:rPr lang="en-US" sz="1000" dirty="0">
                <a:solidFill>
                  <a:srgbClr val="0000CC"/>
                </a:solidFill>
              </a:rPr>
              <a:t>   </a:t>
            </a:r>
            <a:endParaRPr lang="en-US" sz="1000" b="1" kern="1200" dirty="0">
              <a:solidFill>
                <a:srgbClr val="0000CC"/>
              </a:solidFill>
              <a:latin typeface="Times New Roman" panose="02020603050405020304" pitchFamily="18" charset="0"/>
              <a:ea typeface="MS Gothic" panose="020B0609070205080204" pitchFamily="49" charset="-128"/>
            </a:endParaRPr>
          </a:p>
          <a:p>
            <a:pPr marL="342900" lvl="2" indent="-342900">
              <a:spcBef>
                <a:spcPts val="300"/>
              </a:spcBef>
              <a:spcAft>
                <a:spcPts val="0"/>
              </a:spcAft>
              <a:buFont typeface="+mj-lt"/>
              <a:buAutoNum type="arabicPeriod"/>
              <a:defRPr/>
            </a:pPr>
            <a:r>
              <a:rPr lang="en-US" sz="1000" b="1" i="0" u="none" strike="noStrike" kern="1200" dirty="0">
                <a:solidFill>
                  <a:srgbClr val="000000"/>
                </a:solidFill>
                <a:effectLst/>
                <a:latin typeface="Times New Roman" panose="02020603050405020304" pitchFamily="18" charset="0"/>
                <a:ea typeface="MS Gothic" panose="020B0609070205080204" pitchFamily="49" charset="-128"/>
              </a:rPr>
              <a:t>Proposed modification to Recommendation ITU-R M.1450-5   </a:t>
            </a:r>
            <a:r>
              <a:rPr lang="en-US" sz="1000" b="1" dirty="0">
                <a:solidFill>
                  <a:srgbClr val="0000CC"/>
                </a:solidFill>
                <a:hlinkClick r:id="rId14">
                  <a:extLst>
                    <a:ext uri="{A12FA001-AC4F-418D-AE19-62706E023703}">
                      <ahyp:hlinkClr xmlns:ahyp="http://schemas.microsoft.com/office/drawing/2018/hyperlinkcolor" val="tx"/>
                    </a:ext>
                  </a:extLst>
                </a:hlinkClick>
              </a:rPr>
              <a:t>[ 546 ]</a:t>
            </a:r>
            <a:endParaRPr lang="en-US" sz="1000" b="1" dirty="0">
              <a:solidFill>
                <a:srgbClr val="0000CC"/>
              </a:solidFill>
            </a:endParaRPr>
          </a:p>
          <a:p>
            <a:pPr marL="0" lvl="2" indent="0">
              <a:spcBef>
                <a:spcPts val="300"/>
              </a:spcBef>
              <a:spcAft>
                <a:spcPts val="0"/>
              </a:spcAft>
              <a:defRPr/>
            </a:pPr>
            <a:r>
              <a:rPr lang="en-US" sz="1000" b="1" dirty="0">
                <a:cs typeface="+mn-cs"/>
              </a:rPr>
              <a:t>IEEE 802 contributions to WP5A Nov 2022 Meeting under agenda item RLAN characteristics</a:t>
            </a:r>
          </a:p>
          <a:p>
            <a:pPr marL="0" indent="0" fontAlgn="t">
              <a:spcBef>
                <a:spcPts val="0"/>
              </a:spcBef>
              <a:spcAft>
                <a:spcPts val="0"/>
              </a:spcAft>
            </a:pPr>
            <a:r>
              <a:rPr lang="en-US" sz="1000" kern="1200" dirty="0">
                <a:latin typeface="Times New Roman" panose="02020603050405020304" pitchFamily="18" charset="0"/>
                <a:ea typeface="MS Gothic" panose="020B0609070205080204" pitchFamily="49" charset="-128"/>
              </a:rPr>
              <a:t>1.	IEEE 802’S VIEWS ON ANNEX 17 TO DOCUMENT 5A/597</a:t>
            </a:r>
            <a:r>
              <a:rPr lang="en-US" sz="1000" dirty="0">
                <a:latin typeface="Arial" panose="020B0604020202020204" pitchFamily="34" charset="0"/>
              </a:rPr>
              <a:t> </a:t>
            </a:r>
            <a:r>
              <a:rPr lang="en-US" sz="1000" i="0" u="none" strike="noStrike" kern="1200" dirty="0">
                <a:solidFill>
                  <a:srgbClr val="0000CC"/>
                </a:solidFill>
                <a:effectLst/>
                <a:latin typeface="Times New Roman" panose="02020603050405020304" pitchFamily="18" charset="0"/>
                <a:ea typeface="MS Gothic" panose="020B0609070205080204" pitchFamily="49" charset="-128"/>
                <a:hlinkClick r:id="rId13">
                  <a:extLst>
                    <a:ext uri="{A12FA001-AC4F-418D-AE19-62706E023703}">
                      <ahyp:hlinkClr xmlns:ahyp="http://schemas.microsoft.com/office/drawing/2018/hyperlinkcolor" val="tx"/>
                    </a:ext>
                  </a:extLst>
                </a:hlinkClick>
              </a:rPr>
              <a:t>[</a:t>
            </a:r>
            <a:r>
              <a:rPr lang="en-GB" sz="1000" i="0" u="none" strike="noStrike" kern="1200" dirty="0">
                <a:solidFill>
                  <a:srgbClr val="0000CC"/>
                </a:solidFill>
                <a:effectLst/>
                <a:latin typeface="Arial" panose="020B0604020202020204" pitchFamily="34" charset="0"/>
                <a:ea typeface="SimSun" panose="02010600030101010101" pitchFamily="2" charset="-122"/>
                <a:hlinkClick r:id="rId15">
                  <a:extLst>
                    <a:ext uri="{A12FA001-AC4F-418D-AE19-62706E023703}">
                      <ahyp:hlinkClr xmlns:ahyp="http://schemas.microsoft.com/office/drawing/2018/hyperlinkcolor" val="tx"/>
                    </a:ext>
                  </a:extLst>
                </a:hlinkClick>
              </a:rPr>
              <a:t>675</a:t>
            </a:r>
            <a:r>
              <a:rPr lang="en-US" sz="1000" i="0" u="none" strike="noStrike" kern="1200" dirty="0">
                <a:solidFill>
                  <a:srgbClr val="0000CC"/>
                </a:solidFill>
                <a:effectLst/>
                <a:latin typeface="Times New Roman" panose="02020603050405020304" pitchFamily="18" charset="0"/>
                <a:ea typeface="MS Gothic" panose="020B0609070205080204" pitchFamily="49" charset="-128"/>
                <a:hlinkClick r:id="rId13">
                  <a:extLst>
                    <a:ext uri="{A12FA001-AC4F-418D-AE19-62706E023703}">
                      <ahyp:hlinkClr xmlns:ahyp="http://schemas.microsoft.com/office/drawing/2018/hyperlinkcolor" val="tx"/>
                    </a:ext>
                  </a:extLst>
                </a:hlinkClick>
              </a:rPr>
              <a:t>]</a:t>
            </a:r>
            <a:r>
              <a:rPr lang="en-US" sz="1000" i="0" u="none" strike="noStrike" kern="1200" dirty="0">
                <a:solidFill>
                  <a:srgbClr val="0000CC"/>
                </a:solidFill>
                <a:effectLst/>
                <a:latin typeface="Times New Roman" panose="02020603050405020304" pitchFamily="18" charset="0"/>
                <a:ea typeface="MS Gothic" panose="020B0609070205080204" pitchFamily="49" charset="-128"/>
              </a:rPr>
              <a:t>   </a:t>
            </a:r>
          </a:p>
          <a:p>
            <a:pPr marL="0" indent="0" fontAlgn="t">
              <a:spcBef>
                <a:spcPts val="0"/>
              </a:spcBef>
              <a:spcAft>
                <a:spcPts val="0"/>
              </a:spcAft>
            </a:pPr>
            <a:r>
              <a:rPr lang="en-US" sz="1000" kern="1200" dirty="0">
                <a:latin typeface="Times New Roman" panose="02020603050405020304" pitchFamily="18" charset="0"/>
                <a:ea typeface="MS Gothic" panose="020B0609070205080204" pitchFamily="49" charset="-128"/>
              </a:rPr>
              <a:t>2. 	Proposed modification to Recommendation ITU-R M.1450-5   </a:t>
            </a:r>
            <a:r>
              <a:rPr lang="en-US" sz="1000" i="0" u="none" strike="noStrike" kern="1200" dirty="0">
                <a:solidFill>
                  <a:srgbClr val="0000CC"/>
                </a:solidFill>
                <a:effectLst/>
                <a:latin typeface="Arial" panose="020B0604020202020204" pitchFamily="34" charset="0"/>
                <a:ea typeface="MS Gothic" panose="020B0609070205080204" pitchFamily="49" charset="-128"/>
                <a:cs typeface="Arial" panose="020B0604020202020204" pitchFamily="34" charset="0"/>
                <a:hlinkClick r:id="rId14">
                  <a:extLst>
                    <a:ext uri="{A12FA001-AC4F-418D-AE19-62706E023703}">
                      <ahyp:hlinkClr xmlns:ahyp="http://schemas.microsoft.com/office/drawing/2018/hyperlinkcolor" val="tx"/>
                    </a:ext>
                  </a:extLst>
                </a:hlinkClick>
              </a:rPr>
              <a:t>[674]</a:t>
            </a:r>
            <a:r>
              <a:rPr lang="en-US" sz="1000" i="0" u="none" strike="noStrike" kern="1200" dirty="0">
                <a:solidFill>
                  <a:srgbClr val="0000CC"/>
                </a:solidFill>
                <a:effectLst/>
                <a:latin typeface="Arial" panose="020B0604020202020204" pitchFamily="34" charset="0"/>
                <a:ea typeface="MS Gothic" panose="020B0609070205080204" pitchFamily="49" charset="-128"/>
                <a:cs typeface="Arial" panose="020B0604020202020204" pitchFamily="34" charset="0"/>
              </a:rPr>
              <a:t>   </a:t>
            </a:r>
          </a:p>
          <a:p>
            <a:pPr marL="0" lvl="2" indent="0">
              <a:spcBef>
                <a:spcPts val="300"/>
              </a:spcBef>
              <a:spcAft>
                <a:spcPts val="0"/>
              </a:spcAft>
              <a:defRPr/>
            </a:pPr>
            <a:r>
              <a:rPr lang="en-US" sz="1000" b="1" dirty="0">
                <a:cs typeface="+mn-cs"/>
              </a:rPr>
              <a:t>IEEE 802 contributions to WP5A May 2023 Meeting under agenda item RLAN characteristics</a:t>
            </a:r>
          </a:p>
          <a:p>
            <a:pPr marL="0" indent="0" fontAlgn="t">
              <a:spcBef>
                <a:spcPts val="0"/>
              </a:spcBef>
              <a:spcAft>
                <a:spcPts val="0"/>
              </a:spcAft>
            </a:pPr>
            <a:r>
              <a:rPr lang="en-US" sz="1000" kern="1200" dirty="0">
                <a:latin typeface="Times New Roman" panose="02020603050405020304" pitchFamily="18" charset="0"/>
                <a:ea typeface="MS Gothic" panose="020B0609070205080204" pitchFamily="49" charset="-128"/>
              </a:rPr>
              <a:t>1.	IEEE 802’S VIEWS ON ANNEX 17 TO DOCUMENT 5A/597</a:t>
            </a:r>
            <a:r>
              <a:rPr lang="en-US" sz="1000" dirty="0">
                <a:latin typeface="Arial" panose="020B0604020202020204" pitchFamily="34" charset="0"/>
              </a:rPr>
              <a:t> </a:t>
            </a:r>
            <a:r>
              <a:rPr lang="en-US" sz="1000" i="0" u="none" strike="noStrike" kern="1200" dirty="0">
                <a:solidFill>
                  <a:srgbClr val="0000CC"/>
                </a:solidFill>
                <a:effectLst/>
                <a:latin typeface="Times New Roman" panose="02020603050405020304" pitchFamily="18" charset="0"/>
                <a:ea typeface="MS Gothic" panose="020B0609070205080204" pitchFamily="49" charset="-128"/>
              </a:rPr>
              <a:t> </a:t>
            </a:r>
          </a:p>
          <a:p>
            <a:pPr marL="0" indent="0" fontAlgn="t">
              <a:spcBef>
                <a:spcPts val="0"/>
              </a:spcBef>
              <a:spcAft>
                <a:spcPts val="0"/>
              </a:spcAft>
            </a:pPr>
            <a:r>
              <a:rPr lang="en-US" sz="1000" kern="1200" dirty="0">
                <a:latin typeface="Times New Roman" panose="02020603050405020304" pitchFamily="18" charset="0"/>
                <a:ea typeface="MS Gothic" panose="020B0609070205080204" pitchFamily="49" charset="-128"/>
              </a:rPr>
              <a:t>2. 	Proposed modification to Recommendation ITU-R M.1450-5   </a:t>
            </a:r>
            <a:r>
              <a:rPr lang="en-US" sz="1000" dirty="0">
                <a:solidFill>
                  <a:srgbClr val="0000CC"/>
                </a:solidFill>
                <a:effectLst/>
                <a:latin typeface="Times New Roman" panose="02020603050405020304" pitchFamily="18" charset="0"/>
                <a:ea typeface="Times New Roman" panose="02020603050405020304" pitchFamily="18" charset="0"/>
                <a:hlinkClick r:id="rId16">
                  <a:extLst>
                    <a:ext uri="{A12FA001-AC4F-418D-AE19-62706E023703}">
                      <ahyp:hlinkClr xmlns:ahyp="http://schemas.microsoft.com/office/drawing/2018/hyperlinkcolor" val="tx"/>
                    </a:ext>
                  </a:extLst>
                </a:hlinkClick>
              </a:rPr>
              <a:t>IEEE-01-E</a:t>
            </a:r>
            <a:endParaRPr lang="en-US" sz="1000" i="0" u="none" strike="noStrike" kern="1200" dirty="0">
              <a:solidFill>
                <a:srgbClr val="0000CC"/>
              </a:solidFill>
              <a:effectLst/>
              <a:latin typeface="Arial" panose="020B0604020202020204" pitchFamily="34" charset="0"/>
              <a:ea typeface="MS Gothic" panose="020B0609070205080204" pitchFamily="49" charset="-128"/>
              <a:cs typeface="Arial" panose="020B0604020202020204" pitchFamily="34" charset="0"/>
            </a:endParaRPr>
          </a:p>
          <a:p>
            <a:pPr marL="0" lvl="2" indent="0">
              <a:spcBef>
                <a:spcPts val="300"/>
              </a:spcBef>
              <a:spcAft>
                <a:spcPts val="0"/>
              </a:spcAft>
              <a:defRPr/>
            </a:pPr>
            <a:r>
              <a:rPr lang="en-US" sz="1000" b="1" dirty="0">
                <a:cs typeface="+mn-cs"/>
              </a:rPr>
              <a:t>IEEE 802 contributions to WP5A Sep 2023 Meeting under agenda item RLAN characteristics</a:t>
            </a:r>
          </a:p>
          <a:p>
            <a:pPr marL="182880" fontAlgn="t">
              <a:spcBef>
                <a:spcPts val="0"/>
              </a:spcBef>
              <a:spcAft>
                <a:spcPts val="0"/>
              </a:spcAft>
              <a:buFont typeface="+mj-lt"/>
              <a:buAutoNum type="arabicPeriod"/>
            </a:pPr>
            <a:r>
              <a:rPr lang="en-US" sz="1000" kern="1200" dirty="0">
                <a:latin typeface="Times New Roman" panose="02020603050405020304" pitchFamily="18" charset="0"/>
                <a:ea typeface="MS Gothic" panose="020B0609070205080204" pitchFamily="49" charset="-128"/>
              </a:rPr>
              <a:t>IEEE 802'S views on Annex 17 to Document 5A/597  </a:t>
            </a:r>
            <a:r>
              <a:rPr lang="en-US" sz="1000" b="1" dirty="0">
                <a:solidFill>
                  <a:srgbClr val="0000CC"/>
                </a:solidFill>
                <a:hlinkClick r:id="rId17">
                  <a:extLst>
                    <a:ext uri="{A12FA001-AC4F-418D-AE19-62706E023703}">
                      <ahyp:hlinkClr xmlns:ahyp="http://schemas.microsoft.com/office/drawing/2018/hyperlinkcolor" val="tx"/>
                    </a:ext>
                  </a:extLst>
                </a:hlinkClick>
              </a:rPr>
              <a:t>[ 799 ]</a:t>
            </a:r>
            <a:endParaRPr lang="en-US" sz="1000" kern="1200" dirty="0">
              <a:latin typeface="Times New Roman" panose="02020603050405020304" pitchFamily="18" charset="0"/>
              <a:ea typeface="MS Gothic" panose="020B0609070205080204" pitchFamily="49" charset="-128"/>
            </a:endParaRPr>
          </a:p>
          <a:p>
            <a:pPr marL="182880" fontAlgn="t">
              <a:spcBef>
                <a:spcPts val="0"/>
              </a:spcBef>
              <a:spcAft>
                <a:spcPts val="0"/>
              </a:spcAft>
              <a:buFont typeface="+mj-lt"/>
              <a:buAutoNum type="arabicPeriod"/>
            </a:pPr>
            <a:r>
              <a:rPr lang="en-US" sz="1000" kern="1200" dirty="0">
                <a:latin typeface="Times New Roman" panose="02020603050405020304" pitchFamily="18" charset="0"/>
                <a:ea typeface="MS Gothic" panose="020B0609070205080204" pitchFamily="49" charset="-128"/>
              </a:rPr>
              <a:t>Proposed modification to Annex 10 to Document 5A/769 (Recommendation ITU-R M.1801-2)  </a:t>
            </a:r>
            <a:r>
              <a:rPr lang="en-US" sz="1000" b="1" dirty="0">
                <a:solidFill>
                  <a:srgbClr val="0000CC"/>
                </a:solidFill>
                <a:hlinkClick r:id="rId18">
                  <a:extLst>
                    <a:ext uri="{A12FA001-AC4F-418D-AE19-62706E023703}">
                      <ahyp:hlinkClr xmlns:ahyp="http://schemas.microsoft.com/office/drawing/2018/hyperlinkcolor" val="tx"/>
                    </a:ext>
                  </a:extLst>
                </a:hlinkClick>
              </a:rPr>
              <a:t>[ 798 ]</a:t>
            </a:r>
            <a:endParaRPr lang="en-US" sz="1000" b="1" kern="1200" dirty="0">
              <a:solidFill>
                <a:srgbClr val="0000CC"/>
              </a:solidFill>
              <a:latin typeface="Times New Roman" panose="02020603050405020304" pitchFamily="18" charset="0"/>
              <a:ea typeface="MS Gothic" panose="020B0609070205080204" pitchFamily="49" charset="-128"/>
            </a:endParaRPr>
          </a:p>
          <a:p>
            <a:pPr marL="182880" fontAlgn="t">
              <a:spcBef>
                <a:spcPts val="0"/>
              </a:spcBef>
              <a:spcAft>
                <a:spcPts val="0"/>
              </a:spcAft>
              <a:buFont typeface="+mj-lt"/>
              <a:buAutoNum type="arabicPeriod"/>
            </a:pPr>
            <a:r>
              <a:rPr lang="en-US" sz="1200" kern="1200" dirty="0">
                <a:latin typeface="Times New Roman" panose="02020603050405020304" pitchFamily="18" charset="0"/>
                <a:ea typeface="MS Gothic" panose="020B0609070205080204" pitchFamily="49" charset="-128"/>
              </a:rPr>
              <a:t>Proposed modification to Annex 9 to Document 5A/769 (Recommendation ITU-R M.1450-5) </a:t>
            </a:r>
            <a:r>
              <a:rPr lang="en-US" sz="1200" b="1" dirty="0">
                <a:solidFill>
                  <a:srgbClr val="0000CC"/>
                </a:solidFill>
                <a:hlinkClick r:id="rId19">
                  <a:extLst>
                    <a:ext uri="{A12FA001-AC4F-418D-AE19-62706E023703}">
                      <ahyp:hlinkClr xmlns:ahyp="http://schemas.microsoft.com/office/drawing/2018/hyperlinkcolor" val="tx"/>
                    </a:ext>
                  </a:extLst>
                </a:hlinkClick>
              </a:rPr>
              <a:t>[ 797 ]</a:t>
            </a:r>
            <a:r>
              <a:rPr lang="en-US" sz="1200" kern="1200" dirty="0">
                <a:latin typeface="Times New Roman" panose="02020603050405020304" pitchFamily="18" charset="0"/>
                <a:ea typeface="MS Gothic" panose="020B0609070205080204" pitchFamily="49" charset="-128"/>
              </a:rPr>
              <a:t>  </a:t>
            </a:r>
            <a:endParaRPr lang="en-US" sz="1200" kern="1200" dirty="0">
              <a:solidFill>
                <a:srgbClr val="0000CC"/>
              </a:solidFill>
              <a:latin typeface="Arial" panose="020B0604020202020204" pitchFamily="34" charset="0"/>
              <a:ea typeface="MS Gothic" panose="020B0609070205080204" pitchFamily="49" charset="-128"/>
              <a:cs typeface="Arial" panose="020B0604020202020204" pitchFamily="34" charset="0"/>
            </a:endParaRPr>
          </a:p>
          <a:p>
            <a:pPr marL="0" indent="0" fontAlgn="t">
              <a:spcBef>
                <a:spcPts val="0"/>
              </a:spcBef>
              <a:spcAft>
                <a:spcPts val="0"/>
              </a:spcAft>
            </a:pPr>
            <a:r>
              <a:rPr lang="en-US" sz="1200" b="1" dirty="0">
                <a:cs typeface="+mn-cs"/>
              </a:rPr>
              <a:t>IEEE 802 contributions to WP5A Sep 2023 Meeting under agenda item RLAN characteristics</a:t>
            </a:r>
          </a:p>
          <a:p>
            <a:pPr marL="0" marR="0" algn="l" rtl="0" eaLnBrk="1" fontAlgn="t" latinLnBrk="0" hangingPunct="1">
              <a:lnSpc>
                <a:spcPct val="107000"/>
              </a:lnSpc>
              <a:spcBef>
                <a:spcPts val="0"/>
              </a:spcBef>
              <a:spcAft>
                <a:spcPts val="0"/>
              </a:spcAft>
              <a:buFont typeface="+mj-lt"/>
              <a:buAutoNum type="arabicPeriod"/>
            </a:pPr>
            <a:r>
              <a:rPr lang="en-US" sz="1200" kern="1200" dirty="0">
                <a:latin typeface="Times New Roman" panose="02020603050405020304" pitchFamily="18" charset="0"/>
                <a:ea typeface="MS Gothic" panose="020B0609070205080204" pitchFamily="49" charset="-128"/>
              </a:rPr>
              <a:t>Proposed</a:t>
            </a:r>
            <a:r>
              <a:rPr lang="en-US" sz="1200" b="0" i="0" u="none" strike="noStrike" dirty="0">
                <a:solidFill>
                  <a:srgbClr val="000000"/>
                </a:solidFill>
                <a:effectLst/>
                <a:latin typeface="Trebuchet MS" panose="020B0603020202020204" pitchFamily="34" charset="0"/>
                <a:ea typeface="Times New Roman" panose="02020603050405020304" pitchFamily="18" charset="0"/>
                <a:cs typeface="Times New Roman" panose="02020603050405020304" pitchFamily="18" charset="0"/>
              </a:rPr>
              <a:t> modification to Annex 6 to Document 5A/837 </a:t>
            </a:r>
            <a:r>
              <a:rPr lang="en-US" sz="1200" u="sng" dirty="0">
                <a:solidFill>
                  <a:srgbClr val="0000CC"/>
                </a:solidFill>
                <a:latin typeface="Trebuchet MS" panose="020B0603020202020204" pitchFamily="34" charset="0"/>
                <a:ea typeface="Times New Roman" panose="02020603050405020304" pitchFamily="18" charset="0"/>
                <a:cs typeface="Times New Roman" panose="02020603050405020304" pitchFamily="18" charset="0"/>
                <a:hlinkClick r:id="rId20">
                  <a:extLst>
                    <a:ext uri="{A12FA001-AC4F-418D-AE19-62706E023703}">
                      <ahyp:hlinkClr xmlns:ahyp="http://schemas.microsoft.com/office/drawing/2018/hyperlinkcolor" val="tx"/>
                    </a:ext>
                  </a:extLst>
                </a:hlinkClick>
              </a:rPr>
              <a:t>[ 40 ]</a:t>
            </a:r>
            <a:endParaRPr lang="en-US" sz="1200" b="0" i="0" u="none" strike="noStrike" dirty="0">
              <a:solidFill>
                <a:srgbClr val="0000CC"/>
              </a:solidFill>
              <a:effectLst/>
              <a:latin typeface="Arial" panose="020B0604020202020204" pitchFamily="34" charset="0"/>
            </a:endParaRPr>
          </a:p>
          <a:p>
            <a:pPr marL="342900" lvl="2" indent="-342900">
              <a:spcBef>
                <a:spcPts val="300"/>
              </a:spcBef>
              <a:spcAft>
                <a:spcPts val="0"/>
              </a:spcAft>
              <a:buFont typeface="+mj-lt"/>
              <a:buAutoNum type="arabicPeriod"/>
              <a:defRPr/>
            </a:pPr>
            <a:endParaRPr lang="en-US" sz="1000" b="1" i="0" u="none" strike="noStrike" dirty="0">
              <a:effectLst/>
              <a:latin typeface="Arial" panose="020B0604020202020204" pitchFamily="34" charset="0"/>
            </a:endParaRPr>
          </a:p>
        </p:txBody>
      </p:sp>
      <p:sp>
        <p:nvSpPr>
          <p:cNvPr id="5" name="Footer Placeholder 4"/>
          <p:cNvSpPr>
            <a:spLocks noGrp="1"/>
          </p:cNvSpPr>
          <p:nvPr>
            <p:ph type="ftr" idx="14"/>
          </p:nvPr>
        </p:nvSpPr>
        <p:spPr/>
        <p:txBody>
          <a:bodyPr/>
          <a:lstStyle/>
          <a:p>
            <a:r>
              <a:rPr lang="en-GB" dirty="0"/>
              <a:t>Hassan Yaghoobi (Intel Corp.)</a:t>
            </a:r>
          </a:p>
        </p:txBody>
      </p:sp>
      <p:sp>
        <p:nvSpPr>
          <p:cNvPr id="4" name="Date Placeholder 3"/>
          <p:cNvSpPr>
            <a:spLocks noGrp="1"/>
          </p:cNvSpPr>
          <p:nvPr>
            <p:ph type="dt" idx="15"/>
          </p:nvPr>
        </p:nvSpPr>
        <p:spPr/>
        <p:txBody>
          <a:bodyPr/>
          <a:lstStyle/>
          <a:p>
            <a:r>
              <a:rPr lang="en-US" dirty="0"/>
              <a:t> July 2024</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384271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7FFEFE-D360-42CA-B333-0CA48D46415F}"/>
              </a:ext>
            </a:extLst>
          </p:cNvPr>
          <p:cNvSpPr>
            <a:spLocks noGrp="1"/>
          </p:cNvSpPr>
          <p:nvPr>
            <p:ph type="title"/>
          </p:nvPr>
        </p:nvSpPr>
        <p:spPr/>
        <p:txBody>
          <a:bodyPr/>
          <a:lstStyle/>
          <a:p>
            <a:r>
              <a:rPr lang="en-US" dirty="0"/>
              <a:t>Backup</a:t>
            </a:r>
          </a:p>
        </p:txBody>
      </p:sp>
      <p:sp>
        <p:nvSpPr>
          <p:cNvPr id="3" name="Content Placeholder 2">
            <a:extLst>
              <a:ext uri="{FF2B5EF4-FFF2-40B4-BE49-F238E27FC236}">
                <a16:creationId xmlns:a16="http://schemas.microsoft.com/office/drawing/2014/main" id="{5CF77B5F-4B5F-4CA9-8F75-67735473204B}"/>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7A9453A5-475D-4E35-9C44-F4B702728B0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BD38ADF3-AF34-4337-AD0F-AA6CA57100F7}"/>
              </a:ext>
            </a:extLst>
          </p:cNvPr>
          <p:cNvSpPr>
            <a:spLocks noGrp="1"/>
          </p:cNvSpPr>
          <p:nvPr>
            <p:ph type="ftr" idx="14"/>
          </p:nvPr>
        </p:nvSpPr>
        <p:spPr/>
        <p:txBody>
          <a:bodyPr/>
          <a:lstStyle/>
          <a:p>
            <a:r>
              <a:rPr lang="en-GB"/>
              <a:t>Hassan Yaghoobi (Intel Corp.)</a:t>
            </a:r>
            <a:endParaRPr lang="en-GB" dirty="0"/>
          </a:p>
        </p:txBody>
      </p:sp>
      <p:sp>
        <p:nvSpPr>
          <p:cNvPr id="6" name="Date Placeholder 5">
            <a:extLst>
              <a:ext uri="{FF2B5EF4-FFF2-40B4-BE49-F238E27FC236}">
                <a16:creationId xmlns:a16="http://schemas.microsoft.com/office/drawing/2014/main" id="{4CBB3FAD-636E-4617-858C-2B4E4B8404EE}"/>
              </a:ext>
            </a:extLst>
          </p:cNvPr>
          <p:cNvSpPr>
            <a:spLocks noGrp="1"/>
          </p:cNvSpPr>
          <p:nvPr>
            <p:ph type="dt" idx="15"/>
          </p:nvPr>
        </p:nvSpPr>
        <p:spPr>
          <a:xfrm>
            <a:off x="929217" y="336550"/>
            <a:ext cx="2499764" cy="273050"/>
          </a:xfrm>
        </p:spPr>
        <p:txBody>
          <a:bodyPr/>
          <a:lstStyle/>
          <a:p>
            <a:r>
              <a:rPr lang="en-US" dirty="0"/>
              <a:t> July 2024</a:t>
            </a:r>
            <a:endParaRPr lang="en-GB" dirty="0"/>
          </a:p>
        </p:txBody>
      </p:sp>
    </p:spTree>
    <p:extLst>
      <p:ext uri="{BB962C8B-B14F-4D97-AF65-F5344CB8AC3E}">
        <p14:creationId xmlns:p14="http://schemas.microsoft.com/office/powerpoint/2010/main" val="13873497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6857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371600"/>
            <a:ext cx="10667999" cy="5027614"/>
          </a:xfrm>
        </p:spPr>
        <p:txBody>
          <a:bodyPr/>
          <a:lstStyle/>
          <a:p>
            <a:pPr eaLnBrk="1" hangingPunct="1"/>
            <a:r>
              <a:rPr lang="en-US" altLang="en-US" sz="2800" dirty="0"/>
              <a:t>Reminders 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recordings</a:t>
            </a:r>
          </a:p>
          <a:p>
            <a:r>
              <a:rPr lang="en-US" altLang="en-US" sz="2800" dirty="0"/>
              <a:t>Rules</a:t>
            </a:r>
          </a:p>
          <a:p>
            <a:pPr lvl="1"/>
            <a:r>
              <a:rPr lang="en-US" altLang="en-US" sz="2400" dirty="0"/>
              <a:t>No formal rules – agree to our own process</a:t>
            </a:r>
          </a:p>
          <a:p>
            <a:pPr lvl="1"/>
            <a:r>
              <a:rPr lang="en-US" altLang="en-US" sz="2400" dirty="0"/>
              <a:t>No motions (straw polls are okay)</a:t>
            </a:r>
          </a:p>
          <a:p>
            <a:pPr lvl="1"/>
            <a:r>
              <a:rPr lang="en-US" altLang="en-US" sz="2400" dirty="0">
                <a:solidFill>
                  <a:schemeClr val="tx1"/>
                </a:solidFill>
              </a:rPr>
              <a:t>Participation in the ITU AHG at this meeting counts towards 802.11 voting rights; capture your attendance on IMAT </a:t>
            </a:r>
            <a:r>
              <a:rPr lang="en-US" altLang="en-US" sz="2400" dirty="0">
                <a:solidFill>
                  <a:srgbClr val="0000CC"/>
                </a:solidFill>
                <a:hlinkClick r:id="rId3">
                  <a:extLst>
                    <a:ext uri="{A12FA001-AC4F-418D-AE19-62706E023703}">
                      <ahyp:hlinkClr xmlns:ahyp="http://schemas.microsoft.com/office/drawing/2018/hyperlinkcolor" val="tx"/>
                    </a:ext>
                  </a:extLst>
                </a:hlinkClick>
              </a:rPr>
              <a:t>https://imat.ieee.org/attendance</a:t>
            </a:r>
            <a:r>
              <a:rPr lang="en-US" altLang="en-US" sz="2400" dirty="0">
                <a:solidFill>
                  <a:srgbClr val="0000CC"/>
                </a:solidFill>
              </a:rPr>
              <a:t> </a:t>
            </a:r>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 July 2024</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9A92-BF3E-43D7-B080-F0104D6B90E2}"/>
              </a:ext>
            </a:extLst>
          </p:cNvPr>
          <p:cNvSpPr>
            <a:spLocks noGrp="1"/>
          </p:cNvSpPr>
          <p:nvPr>
            <p:ph type="title"/>
          </p:nvPr>
        </p:nvSpPr>
        <p:spPr>
          <a:xfrm>
            <a:off x="914401" y="646113"/>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a16="http://schemas.microsoft.com/office/drawing/2014/main" id="{4DEDC840-3D08-462E-8EE4-982DE5C72FFD}"/>
              </a:ext>
            </a:extLst>
          </p:cNvPr>
          <p:cNvSpPr>
            <a:spLocks noGrp="1"/>
          </p:cNvSpPr>
          <p:nvPr>
            <p:ph type="dt" idx="10"/>
          </p:nvPr>
        </p:nvSpPr>
        <p:spPr/>
        <p:txBody>
          <a:bodyPr/>
          <a:lstStyle/>
          <a:p>
            <a:r>
              <a:rPr lang="en-US" dirty="0"/>
              <a:t> July 2024</a:t>
            </a:r>
            <a:endParaRPr lang="en-GB" dirty="0"/>
          </a:p>
        </p:txBody>
      </p:sp>
      <p:sp>
        <p:nvSpPr>
          <p:cNvPr id="4" name="Footer Placeholder 3">
            <a:extLst>
              <a:ext uri="{FF2B5EF4-FFF2-40B4-BE49-F238E27FC236}">
                <a16:creationId xmlns:a16="http://schemas.microsoft.com/office/drawing/2014/main" id="{45307F00-F37C-4244-A16F-C28D05A01702}"/>
              </a:ext>
            </a:extLst>
          </p:cNvPr>
          <p:cNvSpPr>
            <a:spLocks noGrp="1"/>
          </p:cNvSpPr>
          <p:nvPr>
            <p:ph type="ftr" idx="11"/>
          </p:nvPr>
        </p:nvSpPr>
        <p:spPr/>
        <p:txBody>
          <a:bodyPr/>
          <a:lstStyle/>
          <a:p>
            <a:r>
              <a:rPr lang="en-GB" dirty="0"/>
              <a:t>Hassan Yaghoobi (Intel Corp.)</a:t>
            </a:r>
          </a:p>
        </p:txBody>
      </p:sp>
      <p:sp>
        <p:nvSpPr>
          <p:cNvPr id="5" name="Slide Number Placeholder 4">
            <a:extLst>
              <a:ext uri="{FF2B5EF4-FFF2-40B4-BE49-F238E27FC236}">
                <a16:creationId xmlns:a16="http://schemas.microsoft.com/office/drawing/2014/main" id="{CED6072B-7049-4D6F-8190-4CBA8CDB297A}"/>
              </a:ext>
            </a:extLst>
          </p:cNvPr>
          <p:cNvSpPr>
            <a:spLocks noGrp="1"/>
          </p:cNvSpPr>
          <p:nvPr>
            <p:ph type="sldNum" idx="12"/>
          </p:nvPr>
        </p:nvSpPr>
        <p:spPr/>
        <p:txBody>
          <a:bodyPr/>
          <a:lstStyle/>
          <a:p>
            <a:r>
              <a:rPr lang="en-GB"/>
              <a:t>Slide </a:t>
            </a:r>
            <a:fld id="{06B781AF-4CCF-49B0-A572-DE54FBE5D942}" type="slidenum">
              <a:rPr lang="en-GB" smtClean="0"/>
              <a:pPr/>
              <a:t>4</a:t>
            </a:fld>
            <a:endParaRPr lang="en-GB" dirty="0"/>
          </a:p>
        </p:txBody>
      </p:sp>
      <p:sp>
        <p:nvSpPr>
          <p:cNvPr id="6" name="Rectangle 4">
            <a:extLst>
              <a:ext uri="{FF2B5EF4-FFF2-40B4-BE49-F238E27FC236}">
                <a16:creationId xmlns:a16="http://schemas.microsoft.com/office/drawing/2014/main" id="{036AA29B-7296-4958-AD1C-F6C518615949}"/>
              </a:ext>
            </a:extLst>
          </p:cNvPr>
          <p:cNvSpPr>
            <a:spLocks noChangeArrowheads="1"/>
          </p:cNvSpPr>
          <p:nvPr/>
        </p:nvSpPr>
        <p:spPr bwMode="auto">
          <a:xfrm>
            <a:off x="532343" y="1103312"/>
            <a:ext cx="11125200" cy="5332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Tree>
    <p:extLst>
      <p:ext uri="{BB962C8B-B14F-4D97-AF65-F5344CB8AC3E}">
        <p14:creationId xmlns:p14="http://schemas.microsoft.com/office/powerpoint/2010/main" val="18803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solidFill>
                  <a:srgbClr val="0000CC"/>
                </a:solidFill>
                <a:hlinkClick r:id="rId3">
                  <a:extLst>
                    <a:ext uri="{A12FA001-AC4F-418D-AE19-62706E023703}">
                      <ahyp:hlinkClr xmlns:ahyp="http://schemas.microsoft.com/office/drawing/2018/hyperlinkcolor" val="tx"/>
                    </a:ext>
                  </a:extLst>
                </a:hlinkClick>
              </a:rPr>
              <a:t>http://standards.ieee.org/faqs/affiliationFAQ.html</a:t>
            </a:r>
            <a:endParaRPr lang="en-US" altLang="en-US" sz="2400" dirty="0">
              <a:solidFill>
                <a:srgbClr val="0000CC"/>
              </a:solidFill>
            </a:endParaRPr>
          </a:p>
          <a:p>
            <a:pPr>
              <a:lnSpc>
                <a:spcPct val="90000"/>
              </a:lnSpc>
            </a:pPr>
            <a:r>
              <a:rPr lang="en-US" altLang="en-US" sz="2800" dirty="0"/>
              <a:t>Links to IEEE Antitrust Guidelines</a:t>
            </a:r>
          </a:p>
          <a:p>
            <a:pPr lvl="1">
              <a:lnSpc>
                <a:spcPct val="90000"/>
              </a:lnSpc>
            </a:pPr>
            <a:r>
              <a:rPr lang="en-US" altLang="en-US" sz="2400" dirty="0">
                <a:solidFill>
                  <a:srgbClr val="0000CC"/>
                </a:solidFill>
                <a:hlinkClick r:id="rId4">
                  <a:extLst>
                    <a:ext uri="{A12FA001-AC4F-418D-AE19-62706E023703}">
                      <ahyp:hlinkClr xmlns:ahyp="http://schemas.microsoft.com/office/drawing/2018/hyperlinkcolor" val="tx"/>
                    </a:ext>
                  </a:extLst>
                </a:hlinkClick>
              </a:rPr>
              <a:t>http://standards.ieee.org/resources/antitrust-guidelines.pdf</a:t>
            </a:r>
            <a:endParaRPr lang="en-US" altLang="en-US" sz="2400" dirty="0">
              <a:solidFill>
                <a:srgbClr val="0000CC"/>
              </a:solidFill>
            </a:endParaRPr>
          </a:p>
          <a:p>
            <a:pPr>
              <a:lnSpc>
                <a:spcPct val="90000"/>
              </a:lnSpc>
            </a:pPr>
            <a:r>
              <a:rPr lang="en-US" altLang="en-US" sz="2800" dirty="0"/>
              <a:t>Link to IEEE Code of Ethics</a:t>
            </a:r>
          </a:p>
          <a:p>
            <a:pPr lvl="1">
              <a:lnSpc>
                <a:spcPct val="90000"/>
              </a:lnSpc>
            </a:pPr>
            <a:r>
              <a:rPr lang="en-US" altLang="en-US" sz="2400" dirty="0">
                <a:solidFill>
                  <a:srgbClr val="0000CC"/>
                </a:solidFill>
                <a:hlinkClick r:id="rId5">
                  <a:extLst>
                    <a:ext uri="{A12FA001-AC4F-418D-AE19-62706E023703}">
                      <ahyp:hlinkClr xmlns:ahyp="http://schemas.microsoft.com/office/drawing/2018/hyperlinkcolor" val="tx"/>
                    </a:ext>
                  </a:extLst>
                </a:hlinkClick>
              </a:rPr>
              <a:t>http://www.ieee.org/web/membership/ethics/code_ethics.html</a:t>
            </a:r>
            <a:r>
              <a:rPr lang="en-US" altLang="en-US" sz="2400" dirty="0">
                <a:solidFill>
                  <a:srgbClr val="0000CC"/>
                </a:solidFill>
              </a:rPr>
              <a:t> </a:t>
            </a:r>
          </a:p>
          <a:p>
            <a:pPr>
              <a:lnSpc>
                <a:spcPct val="90000"/>
              </a:lnSpc>
            </a:pPr>
            <a:r>
              <a:rPr lang="en-US" altLang="en-US" sz="2800" dirty="0"/>
              <a:t>Link to IEEE Patent Policy</a:t>
            </a:r>
          </a:p>
          <a:p>
            <a:pPr lvl="1">
              <a:lnSpc>
                <a:spcPct val="90000"/>
              </a:lnSpc>
            </a:pPr>
            <a:r>
              <a:rPr lang="en-US" altLang="en-US" sz="2400" dirty="0">
                <a:solidFill>
                  <a:srgbClr val="0000CC"/>
                </a:solidFill>
                <a:hlinkClick r:id="rId6">
                  <a:extLst>
                    <a:ext uri="{A12FA001-AC4F-418D-AE19-62706E023703}">
                      <ahyp:hlinkClr xmlns:ahyp="http://schemas.microsoft.com/office/drawing/2018/hyperlinkcolor" val="tx"/>
                    </a:ext>
                  </a:extLst>
                </a:hlinkClick>
              </a:rPr>
              <a:t>http://standards.ieee.org/board/pat/pat-slideset.ppt</a:t>
            </a:r>
            <a:endParaRPr lang="en-US" altLang="en-US" sz="2400" dirty="0">
              <a:solidFill>
                <a:srgbClr val="0000CC"/>
              </a:solidFill>
            </a:endParaRPr>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 July 2024</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a:t>
            </a:r>
            <a:r>
              <a:rPr lang="en-GB" altLang="en-US" sz="1600" kern="1200" dirty="0">
                <a:solidFill>
                  <a:srgbClr val="0000CC"/>
                </a:solidFill>
                <a:latin typeface="Times New Roman" pitchFamily="16" charset="0"/>
                <a:ea typeface="MS Gothic" panose="020B0609070205080204" pitchFamily="49" charset="-128"/>
              </a:rPr>
              <a:t>IEEE standards development individual process </a:t>
            </a:r>
            <a:r>
              <a:rPr lang="en-GB" altLang="en-US" sz="1600" kern="1200" dirty="0">
                <a:latin typeface="Times New Roman" pitchFamily="16" charset="0"/>
                <a:ea typeface="MS Gothic" panose="020B0609070205080204" pitchFamily="49" charset="-128"/>
              </a:rPr>
              <a:t>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solidFill>
                  <a:srgbClr val="0000CC"/>
                </a:solidFill>
                <a:latin typeface="Times New Roman" pitchFamily="16" charset="0"/>
                <a:ea typeface="MS Gothic" panose="020B0609070205080204" pitchFamily="49" charset="-128"/>
              </a:rPr>
              <a:t>IEEE 802 Working Group membership is by individual</a:t>
            </a:r>
            <a:r>
              <a:rPr lang="en-GB" altLang="en-US" sz="1600" kern="1200" dirty="0">
                <a:latin typeface="Times New Roman" pitchFamily="16" charset="0"/>
                <a:ea typeface="MS Gothic" panose="020B0609070205080204" pitchFamily="49" charset="-128"/>
              </a:rPr>
              <a:t>;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solidFill>
                  <a:srgbClr val="0000CC"/>
                </a:solidFill>
                <a:latin typeface="Times New Roman" pitchFamily="16" charset="0"/>
                <a:ea typeface="MS Gothic" panose="020B0609070205080204" pitchFamily="49" charset="-128"/>
              </a:rPr>
              <a:t>Participants have an obligation to act and vote as an individual </a:t>
            </a:r>
            <a:r>
              <a:rPr lang="en-GB" altLang="en-US" sz="1600" kern="1200" dirty="0">
                <a:latin typeface="Times New Roman" pitchFamily="16" charset="0"/>
                <a:ea typeface="MS Gothic" panose="020B0609070205080204" pitchFamily="49" charset="-128"/>
              </a:rPr>
              <a:t>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solidFill>
                  <a:srgbClr val="0000CC"/>
                </a:solidFill>
                <a:latin typeface="Times New Roman" pitchFamily="16" charset="0"/>
                <a:ea typeface="MS Gothic" panose="020B0609070205080204" pitchFamily="49" charset="-128"/>
              </a:rPr>
              <a:t>Participants shall not direct the actions or votes of any other member of an IEEE 802 Working Group </a:t>
            </a:r>
            <a:r>
              <a:rPr lang="en-GB" altLang="en-US" sz="1600" kern="1200" dirty="0">
                <a:latin typeface="Times New Roman" pitchFamily="16" charset="0"/>
                <a:ea typeface="MS Gothic" panose="020B0609070205080204" pitchFamily="49" charset="-128"/>
              </a:rPr>
              <a:t>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Hassan Yaghoobi (Intel Corp.)</a:t>
            </a:r>
          </a:p>
        </p:txBody>
      </p:sp>
      <p:sp>
        <p:nvSpPr>
          <p:cNvPr id="5" name="Date Placeholder 4"/>
          <p:cNvSpPr>
            <a:spLocks noGrp="1"/>
          </p:cNvSpPr>
          <p:nvPr>
            <p:ph type="dt" idx="15"/>
          </p:nvPr>
        </p:nvSpPr>
        <p:spPr/>
        <p:txBody>
          <a:bodyPr/>
          <a:lstStyle/>
          <a:p>
            <a:r>
              <a:rPr lang="en-US" dirty="0"/>
              <a:t> July 2024</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July IEEE 802 plenary session</a:t>
            </a:r>
            <a:endParaRPr lang="en-GB" dirty="0"/>
          </a:p>
        </p:txBody>
      </p:sp>
      <p:sp>
        <p:nvSpPr>
          <p:cNvPr id="9218" name="Rectangle 2"/>
          <p:cNvSpPr>
            <a:spLocks noGrp="1" noChangeArrowheads="1"/>
          </p:cNvSpPr>
          <p:nvPr>
            <p:ph idx="1"/>
          </p:nvPr>
        </p:nvSpPr>
        <p:spPr>
          <a:xfrm>
            <a:off x="914401" y="1916832"/>
            <a:ext cx="10361084" cy="4113213"/>
          </a:xfrm>
          <a:ln/>
        </p:spPr>
        <p:txBody>
          <a:bodyPr/>
          <a:lstStyle/>
          <a:p>
            <a:pPr>
              <a:buFont typeface="Arial" panose="020B0604020202020204" pitchFamily="34" charset="0"/>
              <a:buChar char="•"/>
            </a:pPr>
            <a:r>
              <a:rPr lang="en-US" dirty="0"/>
              <a:t>This meeting is part of the July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solidFill>
                  <a:srgbClr val="0000CC"/>
                </a:solidFill>
                <a:hlinkClick r:id="rId3">
                  <a:extLst>
                    <a:ext uri="{A12FA001-AC4F-418D-AE19-62706E023703}">
                      <ahyp:hlinkClr xmlns:ahyp="http://schemas.microsoft.com/office/drawing/2018/hyperlinkcolor" val="tx"/>
                    </a:ext>
                  </a:extLst>
                </a:hlinkClick>
              </a:rPr>
              <a:t>https://cvent.me/dkO9BB</a:t>
            </a:r>
            <a:endParaRPr lang="en-US" dirty="0">
              <a:solidFill>
                <a:srgbClr val="0000CC"/>
              </a:solidFill>
            </a:endParaRPr>
          </a:p>
          <a:p>
            <a:pPr marL="0" indent="0"/>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US"/>
              <a:t>July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762000" y="50641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1095375"/>
            <a:ext cx="10978036" cy="5256213"/>
          </a:xfrm>
        </p:spPr>
        <p:txBody>
          <a:bodyPr/>
          <a:lstStyle/>
          <a:p>
            <a:pPr marL="457200" indent="-457200">
              <a:spcBef>
                <a:spcPts val="200"/>
              </a:spcBef>
              <a:buFont typeface="Times New Roman" panose="02020603050405020304" pitchFamily="18" charset="0"/>
              <a:buAutoNum type="arabicPeriod"/>
              <a:defRPr/>
            </a:pPr>
            <a:r>
              <a:rPr lang="en-US" altLang="en-US" sz="1600" dirty="0"/>
              <a:t>Administrative: Reminders, Rules, Guidelines, Resources</a:t>
            </a:r>
          </a:p>
          <a:p>
            <a:pPr marL="457200" indent="-457200">
              <a:spcBef>
                <a:spcPts val="200"/>
              </a:spcBef>
              <a:buFont typeface="Times New Roman" panose="02020603050405020304" pitchFamily="18" charset="0"/>
              <a:buAutoNum type="arabicPeriod"/>
              <a:defRPr/>
            </a:pPr>
            <a:r>
              <a:rPr lang="en-US" altLang="en-US" sz="1600" dirty="0"/>
              <a:t>Roll Call</a:t>
            </a:r>
          </a:p>
          <a:p>
            <a:pPr marL="457200" indent="-457200">
              <a:spcBef>
                <a:spcPts val="200"/>
              </a:spcBef>
              <a:buFont typeface="Times New Roman" panose="02020603050405020304" pitchFamily="18" charset="0"/>
              <a:buAutoNum type="arabicPeriod"/>
              <a:defRPr/>
            </a:pPr>
            <a:r>
              <a:rPr lang="en-US" altLang="en-US" sz="1600" dirty="0"/>
              <a:t>Approval of Agenda</a:t>
            </a:r>
          </a:p>
          <a:p>
            <a:pPr marL="457200" indent="-457200">
              <a:spcBef>
                <a:spcPts val="200"/>
              </a:spcBef>
              <a:buFont typeface="Times New Roman" panose="02020603050405020304" pitchFamily="18" charset="0"/>
              <a:buAutoNum type="arabicPeriod"/>
              <a:defRPr/>
            </a:pPr>
            <a:r>
              <a:rPr lang="en-US" altLang="en-US" sz="1600" dirty="0"/>
              <a:t>Approval of Minutes of Previous Meeting</a:t>
            </a:r>
          </a:p>
          <a:p>
            <a:pPr marL="457200" indent="-457200">
              <a:spcBef>
                <a:spcPts val="200"/>
              </a:spcBef>
              <a:buFont typeface="Times New Roman" panose="02020603050405020304" pitchFamily="18" charset="0"/>
              <a:buAutoNum type="arabicPeriod"/>
              <a:defRPr/>
            </a:pPr>
            <a:r>
              <a:rPr lang="en-US" sz="1600" dirty="0"/>
              <a:t>Contributions</a:t>
            </a:r>
          </a:p>
          <a:p>
            <a:pPr marL="800100" lvl="3" indent="-342900">
              <a:spcBef>
                <a:spcPts val="300"/>
              </a:spcBef>
              <a:spcAft>
                <a:spcPts val="0"/>
              </a:spcAft>
              <a:buFont typeface="+mj-lt"/>
              <a:buAutoNum type="alphaLcPeriod"/>
              <a:defRPr/>
            </a:pPr>
            <a:r>
              <a:rPr lang="en-US" dirty="0">
                <a:solidFill>
                  <a:srgbClr val="0000CC"/>
                </a:solidFill>
              </a:rPr>
              <a:t>N/A</a:t>
            </a:r>
            <a:endParaRPr lang="en-US" dirty="0"/>
          </a:p>
          <a:p>
            <a:pPr marL="342900" lvl="2" indent="-342900">
              <a:spcBef>
                <a:spcPts val="300"/>
              </a:spcBef>
              <a:spcAft>
                <a:spcPts val="0"/>
              </a:spcAft>
              <a:buFont typeface="+mj-lt"/>
              <a:buAutoNum type="arabicPeriod" startAt="6"/>
              <a:defRPr/>
            </a:pPr>
            <a:r>
              <a:rPr lang="en-US" b="1" dirty="0">
                <a:cs typeface="+mn-cs"/>
              </a:rPr>
              <a:t>Updates from ITU-R WP5A</a:t>
            </a:r>
          </a:p>
          <a:p>
            <a:pPr marL="857250" lvl="1" indent="-457200">
              <a:spcBef>
                <a:spcPts val="200"/>
              </a:spcBef>
              <a:buFont typeface="+mj-lt"/>
              <a:buAutoNum type="alphaLcPeriod"/>
              <a:defRPr/>
            </a:pPr>
            <a:r>
              <a:rPr lang="en-US" sz="1600" dirty="0">
                <a:solidFill>
                  <a:srgbClr val="0000CC"/>
                </a:solidFill>
                <a:hlinkClick r:id="rId3">
                  <a:extLst>
                    <a:ext uri="{A12FA001-AC4F-418D-AE19-62706E023703}">
                      <ahyp:hlinkClr xmlns:ahyp="http://schemas.microsoft.com/office/drawing/2018/hyperlinkcolor" val="tx"/>
                    </a:ext>
                  </a:extLst>
                </a:hlinkClick>
              </a:rPr>
              <a:t>Monday 2024-05-13 - Thursday 2024-05-23</a:t>
            </a:r>
            <a:r>
              <a:rPr lang="en-US" sz="1600" dirty="0">
                <a:solidFill>
                  <a:srgbClr val="0000CC"/>
                </a:solidFill>
                <a:latin typeface="+mj-lt"/>
                <a:hlinkClick r:id="rId4">
                  <a:extLst>
                    <a:ext uri="{A12FA001-AC4F-418D-AE19-62706E023703}">
                      <ahyp:hlinkClr xmlns:ahyp="http://schemas.microsoft.com/office/drawing/2018/hyperlinkcolor" val="tx"/>
                    </a:ext>
                  </a:extLst>
                </a:hlinkClick>
              </a:rPr>
              <a:t> </a:t>
            </a:r>
            <a:endParaRPr lang="en-US" sz="1600" dirty="0"/>
          </a:p>
          <a:p>
            <a:pPr>
              <a:spcBef>
                <a:spcPts val="200"/>
              </a:spcBef>
              <a:buFont typeface="+mj-lt"/>
              <a:buAutoNum type="arabicPeriod" startAt="7"/>
              <a:defRPr/>
            </a:pPr>
            <a:r>
              <a:rPr lang="en-US" sz="1600" dirty="0"/>
              <a:t>Discussion Items</a:t>
            </a:r>
          </a:p>
          <a:p>
            <a:pPr marL="800100" lvl="3" indent="-342900">
              <a:spcBef>
                <a:spcPts val="300"/>
              </a:spcBef>
              <a:spcAft>
                <a:spcPts val="0"/>
              </a:spcAft>
              <a:buFont typeface="+mj-lt"/>
              <a:buAutoNum type="alphaLcPeriod"/>
              <a:defRPr/>
            </a:pPr>
            <a:r>
              <a:rPr lang="en-GB" sz="1600" u="sng" dirty="0">
                <a:solidFill>
                  <a:srgbClr val="0000CC"/>
                </a:solidFill>
                <a:effectLst/>
                <a:ea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5A/93 </a:t>
            </a:r>
            <a:r>
              <a:rPr lang="en-US" sz="1600" dirty="0">
                <a:solidFill>
                  <a:schemeClr val="tx1"/>
                </a:solidFill>
              </a:rPr>
              <a:t>ITU-R WP5B LS to WP5A: Liaison statement to ITU-R Working Party 5A (copy to World Meteorological Organization for information) - Solid-state transmitter radars and wireless access systems and radio local area networks in the 5 GHz frequency band </a:t>
            </a:r>
          </a:p>
          <a:p>
            <a:pPr marL="457200" indent="-457200">
              <a:spcBef>
                <a:spcPts val="200"/>
              </a:spcBef>
              <a:buFont typeface="+mj-lt"/>
              <a:buAutoNum type="arabicPeriod" startAt="8"/>
              <a:defRPr/>
            </a:pPr>
            <a:r>
              <a:rPr lang="en-US" sz="1600" dirty="0"/>
              <a:t>Ad Hoc Endorsement</a:t>
            </a:r>
          </a:p>
          <a:p>
            <a:pPr marL="857250" lvl="1" indent="-457200">
              <a:spcBef>
                <a:spcPts val="200"/>
              </a:spcBef>
              <a:buFont typeface="+mj-lt"/>
              <a:buAutoNum type="alphaLcPeriod"/>
              <a:defRPr/>
            </a:pPr>
            <a:r>
              <a:rPr lang="en-US" sz="1400" dirty="0">
                <a:solidFill>
                  <a:schemeClr val="tx1"/>
                </a:solidFill>
                <a:latin typeface="+mj-lt"/>
              </a:rPr>
              <a:t>N/A</a:t>
            </a:r>
          </a:p>
          <a:p>
            <a:pPr marL="457200" indent="-457200">
              <a:spcBef>
                <a:spcPts val="200"/>
              </a:spcBef>
              <a:buFont typeface="Times New Roman" panose="02020603050405020304" pitchFamily="18" charset="0"/>
              <a:buAutoNum type="arabicPeriod" startAt="8"/>
              <a:defRPr/>
            </a:pPr>
            <a:r>
              <a:rPr lang="en-US" sz="1600" dirty="0"/>
              <a:t>Plan for going forward</a:t>
            </a:r>
          </a:p>
          <a:p>
            <a:pPr marL="457200" indent="-457200">
              <a:spcBef>
                <a:spcPts val="200"/>
              </a:spcBef>
              <a:buFont typeface="Times New Roman" panose="02020603050405020304" pitchFamily="18" charset="0"/>
              <a:buAutoNum type="arabicPeriod" startAt="8"/>
              <a:defRPr/>
            </a:pPr>
            <a:r>
              <a:rPr lang="en-US" sz="1600" dirty="0"/>
              <a:t>Any Other Business?</a:t>
            </a:r>
          </a:p>
          <a:p>
            <a:pPr marL="457200" indent="-457200">
              <a:spcBef>
                <a:spcPts val="200"/>
              </a:spcBef>
              <a:buFont typeface="Times New Roman" panose="02020603050405020304" pitchFamily="18" charset="0"/>
              <a:buAutoNum type="arabicPeriod" startAt="8"/>
              <a:defRPr/>
            </a:pPr>
            <a:r>
              <a:rPr lang="en-US" sz="1600" dirty="0"/>
              <a:t>Next Meetings</a:t>
            </a:r>
            <a:endParaRPr lang="en-US" sz="2000" dirty="0"/>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 July 2024</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a:t>Approval of Minutes of Previous Meeting</a:t>
            </a:r>
            <a:endParaRPr lang="en-US" altLang="en-US" dirty="0"/>
          </a:p>
        </p:txBody>
      </p:sp>
      <p:sp>
        <p:nvSpPr>
          <p:cNvPr id="18435" name="Content Placeholder 2"/>
          <p:cNvSpPr>
            <a:spLocks noGrp="1"/>
          </p:cNvSpPr>
          <p:nvPr>
            <p:ph idx="1"/>
          </p:nvPr>
        </p:nvSpPr>
        <p:spPr>
          <a:xfrm>
            <a:off x="914401" y="1371600"/>
            <a:ext cx="10361084" cy="5103814"/>
          </a:xfrm>
        </p:spPr>
        <p:txBody>
          <a:bodyPr/>
          <a:lstStyle/>
          <a:p>
            <a:pPr>
              <a:spcBef>
                <a:spcPts val="200"/>
              </a:spcBef>
              <a:buFont typeface="Arial" panose="020B0604020202020204" pitchFamily="34" charset="0"/>
              <a:buChar char="•"/>
              <a:defRPr/>
            </a:pPr>
            <a:r>
              <a:rPr lang="en-US" altLang="en-US" b="0" dirty="0"/>
              <a:t>Minutes for March 14, 2024 Meeting</a:t>
            </a:r>
          </a:p>
          <a:p>
            <a:pPr lvl="1">
              <a:spcBef>
                <a:spcPts val="200"/>
              </a:spcBef>
              <a:buFont typeface="Arial" panose="020B0604020202020204" pitchFamily="34" charset="0"/>
              <a:buChar char="•"/>
              <a:defRPr/>
            </a:pPr>
            <a:r>
              <a:rPr lang="en-US" sz="2000" dirty="0">
                <a:solidFill>
                  <a:srgbClr val="0000CC"/>
                </a:solidFill>
                <a:latin typeface="+mj-lt"/>
                <a:hlinkClick r:id="rId2">
                  <a:extLst>
                    <a:ext uri="{A12FA001-AC4F-418D-AE19-62706E023703}">
                      <ahyp:hlinkClr xmlns:ahyp="http://schemas.microsoft.com/office/drawing/2018/hyperlinkcolor" val="tx"/>
                    </a:ext>
                  </a:extLst>
                </a:hlinkClick>
              </a:rPr>
              <a:t>https://mentor.ieee.org/802.11/dcn/24/11-24-0282-00-0itu-itu-ahg-minutes-for-march-2024-plenary.docx</a:t>
            </a:r>
            <a:r>
              <a:rPr lang="en-US" sz="2000" dirty="0">
                <a:solidFill>
                  <a:srgbClr val="0000CC"/>
                </a:solidFill>
                <a:latin typeface="+mj-lt"/>
              </a:rPr>
              <a:t>    </a:t>
            </a:r>
            <a:r>
              <a:rPr lang="en-US" altLang="en-US" dirty="0">
                <a:solidFill>
                  <a:srgbClr val="0000CC"/>
                </a:solidFill>
              </a:rPr>
              <a:t>   </a:t>
            </a:r>
            <a:endParaRPr lang="en-US" altLang="en-US" b="0" dirty="0">
              <a:solidFill>
                <a:srgbClr val="0000CC"/>
              </a:solidFill>
            </a:endParaRPr>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 July 2024</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88002042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1B35010-95F5-442D-8F5B-357EDA6B4347}">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034F48E-90AD-4246-ACE4-D7D7572A3FAE}">
  <ds:schemaRefs>
    <ds:schemaRef ds:uri="http://schemas.microsoft.com/sharepoint/v3/contenttype/forms"/>
  </ds:schemaRefs>
</ds:datastoreItem>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Template>
  <TotalTime>81134</TotalTime>
  <Words>3426</Words>
  <Application>Microsoft Office PowerPoint</Application>
  <PresentationFormat>Widescreen</PresentationFormat>
  <Paragraphs>343</Paragraphs>
  <Slides>21</Slides>
  <Notes>11</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31" baseType="lpstr">
      <vt:lpstr>MS Gothic</vt:lpstr>
      <vt:lpstr>Aptos</vt:lpstr>
      <vt:lpstr>Arial</vt:lpstr>
      <vt:lpstr>Arial Unicode MS</vt:lpstr>
      <vt:lpstr>Monotype Sorts</vt:lpstr>
      <vt:lpstr>Times New Roman</vt:lpstr>
      <vt:lpstr>Times New Roman Bold</vt:lpstr>
      <vt:lpstr>Trebuchet MS</vt:lpstr>
      <vt:lpstr>Office Theme</vt:lpstr>
      <vt:lpstr>Document</vt:lpstr>
      <vt:lpstr>ITU Liaison Ad Hoc Group Agenda</vt:lpstr>
      <vt:lpstr>Abstract</vt:lpstr>
      <vt:lpstr>Reminders and Rules</vt:lpstr>
      <vt:lpstr>Guidelines for IEEE-SA Meetings</vt:lpstr>
      <vt:lpstr>Resources – URLs</vt:lpstr>
      <vt:lpstr>Participation in IEEE 802 Meetings</vt:lpstr>
      <vt:lpstr>Registration for the July IEEE 802 plenary session</vt:lpstr>
      <vt:lpstr>Agenda</vt:lpstr>
      <vt:lpstr>Approval of Minutes of Previous Meeting</vt:lpstr>
      <vt:lpstr>Contributions</vt:lpstr>
      <vt:lpstr>Updates from ITU-R WP5A: Input Contributions</vt:lpstr>
      <vt:lpstr>Chairman Report &amp; Output Docs of WP5A May 2024</vt:lpstr>
      <vt:lpstr>5A/93 ITU-R WP5B LS to WP5A (1/3)</vt:lpstr>
      <vt:lpstr>5A/93 ITU-R WP5B LS to WP5A (2/3)</vt:lpstr>
      <vt:lpstr>Characteristics (1/2) </vt:lpstr>
      <vt:lpstr>Characteristics (2/2) </vt:lpstr>
      <vt:lpstr>5A/93 ITU-R WP5B LS to WP5A (3/3)</vt:lpstr>
      <vt:lpstr>Ad Hoc Approval</vt:lpstr>
      <vt:lpstr>Plan for Going Forward, New Business, Next Meeting</vt:lpstr>
      <vt:lpstr>Appendix</vt:lpstr>
      <vt:lpstr>Backup</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11-19-2127-00-AANI-aani-sc-agenda-january-2020</dc:title>
  <dc:creator>Levy, Joseph</dc:creator>
  <cp:keywords>CTPClassification=CTP_NT</cp:keywords>
  <cp:lastModifiedBy>Yaghoobi, Hassan</cp:lastModifiedBy>
  <cp:revision>517</cp:revision>
  <cp:lastPrinted>1601-01-01T00:00:00Z</cp:lastPrinted>
  <dcterms:created xsi:type="dcterms:W3CDTF">2017-06-02T20:57:23Z</dcterms:created>
  <dcterms:modified xsi:type="dcterms:W3CDTF">2024-07-18T19:15:35Z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0x0101005C7DFCADC33959499CA2174C6C12CE0D</vt:lpwstr>
  </property>
  <property fmtid="{D5CDD505-2E9C-101B-9397-08002B2CF9AE}" pid="3" name="TitusGUID">
    <vt:lpwstr>1194dee6-3893-43b1-bb55-8a0b6423a622</vt:lpwstr>
  </property>
  <property fmtid="{D5CDD505-2E9C-101B-9397-08002B2CF9AE}" pid="4" name="CTP_TimeStamp">
    <vt:lpwstr>2020-03-30 16:51:19Z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