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4"/>
  </p:notesMasterIdLst>
  <p:handoutMasterIdLst>
    <p:handoutMasterId r:id="rId25"/>
  </p:handoutMasterIdLst>
  <p:sldIdLst>
    <p:sldId id="256" r:id="rId5"/>
    <p:sldId id="257" r:id="rId6"/>
    <p:sldId id="265" r:id="rId7"/>
    <p:sldId id="368" r:id="rId8"/>
    <p:sldId id="268" r:id="rId9"/>
    <p:sldId id="280" r:id="rId10"/>
    <p:sldId id="262" r:id="rId11"/>
    <p:sldId id="266" r:id="rId12"/>
    <p:sldId id="370" r:id="rId13"/>
    <p:sldId id="261" r:id="rId14"/>
    <p:sldId id="2382" r:id="rId15"/>
    <p:sldId id="2371" r:id="rId16"/>
    <p:sldId id="2388" r:id="rId17"/>
    <p:sldId id="2393" r:id="rId18"/>
    <p:sldId id="2394" r:id="rId19"/>
    <p:sldId id="2395" r:id="rId20"/>
    <p:sldId id="2368" r:id="rId21"/>
    <p:sldId id="365" r:id="rId22"/>
    <p:sldId id="375"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49C3B4-24E7-499E-BABF-2E61DAA9D074}" v="37" dt="2024-07-18T06:19:10.9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p:cViewPr varScale="1">
        <p:scale>
          <a:sx n="74" d="100"/>
          <a:sy n="74" d="100"/>
        </p:scale>
        <p:origin x="356" y="5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5" d="100"/>
          <a:sy n="55" d="100"/>
        </p:scale>
        <p:origin x="2592" y="5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ghoobi, Hassan" userId="3e33afe7-62c8-4ade-8476-f73fe399f31e" providerId="ADAL" clId="{C649C3B4-24E7-499E-BABF-2E61DAA9D074}"/>
    <pc:docChg chg="undo custSel addSld delSld modSld sldOrd modMainMaster">
      <pc:chgData name="Yaghoobi, Hassan" userId="3e33afe7-62c8-4ade-8476-f73fe399f31e" providerId="ADAL" clId="{C649C3B4-24E7-499E-BABF-2E61DAA9D074}" dt="2024-07-18T06:19:58.241" v="1487" actId="11"/>
      <pc:docMkLst>
        <pc:docMk/>
      </pc:docMkLst>
      <pc:sldChg chg="modSp mod">
        <pc:chgData name="Yaghoobi, Hassan" userId="3e33afe7-62c8-4ade-8476-f73fe399f31e" providerId="ADAL" clId="{C649C3B4-24E7-499E-BABF-2E61DAA9D074}" dt="2024-07-17T14:58:30.010" v="774" actId="20577"/>
        <pc:sldMkLst>
          <pc:docMk/>
          <pc:sldMk cId="0" sldId="256"/>
        </pc:sldMkLst>
        <pc:spChg chg="mod">
          <ac:chgData name="Yaghoobi, Hassan" userId="3e33afe7-62c8-4ade-8476-f73fe399f31e" providerId="ADAL" clId="{C649C3B4-24E7-499E-BABF-2E61DAA9D074}" dt="2024-07-17T14:57:04.917" v="745" actId="20577"/>
          <ac:spMkLst>
            <pc:docMk/>
            <pc:sldMk cId="0" sldId="256"/>
            <ac:spMk id="6" creationId="{00000000-0000-0000-0000-000000000000}"/>
          </ac:spMkLst>
        </pc:spChg>
        <pc:spChg chg="mod">
          <ac:chgData name="Yaghoobi, Hassan" userId="3e33afe7-62c8-4ade-8476-f73fe399f31e" providerId="ADAL" clId="{C649C3B4-24E7-499E-BABF-2E61DAA9D074}" dt="2024-07-17T14:58:30.010" v="774" actId="20577"/>
          <ac:spMkLst>
            <pc:docMk/>
            <pc:sldMk cId="0" sldId="256"/>
            <ac:spMk id="3074" creationId="{00000000-0000-0000-0000-000000000000}"/>
          </ac:spMkLst>
        </pc:spChg>
      </pc:sldChg>
      <pc:sldChg chg="modSp mod">
        <pc:chgData name="Yaghoobi, Hassan" userId="3e33afe7-62c8-4ade-8476-f73fe399f31e" providerId="ADAL" clId="{C649C3B4-24E7-499E-BABF-2E61DAA9D074}" dt="2024-07-17T14:58:37.386" v="776" actId="20577"/>
        <pc:sldMkLst>
          <pc:docMk/>
          <pc:sldMk cId="0" sldId="257"/>
        </pc:sldMkLst>
        <pc:spChg chg="mod">
          <ac:chgData name="Yaghoobi, Hassan" userId="3e33afe7-62c8-4ade-8476-f73fe399f31e" providerId="ADAL" clId="{C649C3B4-24E7-499E-BABF-2E61DAA9D074}" dt="2024-07-17T14:57:32.809" v="747" actId="313"/>
          <ac:spMkLst>
            <pc:docMk/>
            <pc:sldMk cId="0" sldId="257"/>
            <ac:spMk id="4" creationId="{00000000-0000-0000-0000-000000000000}"/>
          </ac:spMkLst>
        </pc:spChg>
        <pc:spChg chg="mod">
          <ac:chgData name="Yaghoobi, Hassan" userId="3e33afe7-62c8-4ade-8476-f73fe399f31e" providerId="ADAL" clId="{C649C3B4-24E7-499E-BABF-2E61DAA9D074}" dt="2024-07-17T14:58:37.386" v="776" actId="20577"/>
          <ac:spMkLst>
            <pc:docMk/>
            <pc:sldMk cId="0" sldId="257"/>
            <ac:spMk id="4098" creationId="{00000000-0000-0000-0000-000000000000}"/>
          </ac:spMkLst>
        </pc:spChg>
      </pc:sldChg>
      <pc:sldChg chg="modSp mod">
        <pc:chgData name="Yaghoobi, Hassan" userId="3e33afe7-62c8-4ade-8476-f73fe399f31e" providerId="ADAL" clId="{C649C3B4-24E7-499E-BABF-2E61DAA9D074}" dt="2024-07-17T17:26:29.204" v="856" actId="207"/>
        <pc:sldMkLst>
          <pc:docMk/>
          <pc:sldMk cId="0" sldId="261"/>
        </pc:sldMkLst>
        <pc:spChg chg="mod">
          <ac:chgData name="Yaghoobi, Hassan" userId="3e33afe7-62c8-4ade-8476-f73fe399f31e" providerId="ADAL" clId="{C649C3B4-24E7-499E-BABF-2E61DAA9D074}" dt="2024-07-17T14:57:48.410" v="755" actId="313"/>
          <ac:spMkLst>
            <pc:docMk/>
            <pc:sldMk cId="0" sldId="261"/>
            <ac:spMk id="7" creationId="{00000000-0000-0000-0000-000000000000}"/>
          </ac:spMkLst>
        </pc:spChg>
        <pc:spChg chg="mod">
          <ac:chgData name="Yaghoobi, Hassan" userId="3e33afe7-62c8-4ade-8476-f73fe399f31e" providerId="ADAL" clId="{C649C3B4-24E7-499E-BABF-2E61DAA9D074}" dt="2024-07-17T17:26:29.204" v="856" actId="207"/>
          <ac:spMkLst>
            <pc:docMk/>
            <pc:sldMk cId="0" sldId="261"/>
            <ac:spMk id="5122" creationId="{00000000-0000-0000-0000-000000000000}"/>
          </ac:spMkLst>
        </pc:spChg>
      </pc:sldChg>
      <pc:sldChg chg="modSp mod">
        <pc:chgData name="Yaghoobi, Hassan" userId="3e33afe7-62c8-4ade-8476-f73fe399f31e" providerId="ADAL" clId="{C649C3B4-24E7-499E-BABF-2E61DAA9D074}" dt="2024-07-17T15:01:02.003" v="778" actId="207"/>
        <pc:sldMkLst>
          <pc:docMk/>
          <pc:sldMk cId="0" sldId="262"/>
        </pc:sldMkLst>
        <pc:spChg chg="mod">
          <ac:chgData name="Yaghoobi, Hassan" userId="3e33afe7-62c8-4ade-8476-f73fe399f31e" providerId="ADAL" clId="{C649C3B4-24E7-499E-BABF-2E61DAA9D074}" dt="2024-07-17T15:01:02.003" v="778" actId="207"/>
          <ac:spMkLst>
            <pc:docMk/>
            <pc:sldMk cId="0" sldId="262"/>
            <ac:spMk id="9218" creationId="{00000000-0000-0000-0000-000000000000}"/>
          </ac:spMkLst>
        </pc:spChg>
      </pc:sldChg>
      <pc:sldChg chg="modSp mod">
        <pc:chgData name="Yaghoobi, Hassan" userId="3e33afe7-62c8-4ade-8476-f73fe399f31e" providerId="ADAL" clId="{C649C3B4-24E7-499E-BABF-2E61DAA9D074}" dt="2024-07-17T14:57:33.721" v="748" actId="313"/>
        <pc:sldMkLst>
          <pc:docMk/>
          <pc:sldMk cId="3512326192" sldId="265"/>
        </pc:sldMkLst>
        <pc:spChg chg="mod">
          <ac:chgData name="Yaghoobi, Hassan" userId="3e33afe7-62c8-4ade-8476-f73fe399f31e" providerId="ADAL" clId="{C649C3B4-24E7-499E-BABF-2E61DAA9D074}" dt="2024-07-17T14:57:33.721" v="748" actId="313"/>
          <ac:spMkLst>
            <pc:docMk/>
            <pc:sldMk cId="3512326192" sldId="265"/>
            <ac:spMk id="2" creationId="{00000000-0000-0000-0000-000000000000}"/>
          </ac:spMkLst>
        </pc:spChg>
      </pc:sldChg>
      <pc:sldChg chg="modSp mod">
        <pc:chgData name="Yaghoobi, Hassan" userId="3e33afe7-62c8-4ade-8476-f73fe399f31e" providerId="ADAL" clId="{C649C3B4-24E7-499E-BABF-2E61DAA9D074}" dt="2024-07-17T17:31:11.619" v="1132" actId="11"/>
        <pc:sldMkLst>
          <pc:docMk/>
          <pc:sldMk cId="2555810336" sldId="266"/>
        </pc:sldMkLst>
        <pc:spChg chg="mod">
          <ac:chgData name="Yaghoobi, Hassan" userId="3e33afe7-62c8-4ade-8476-f73fe399f31e" providerId="ADAL" clId="{C649C3B4-24E7-499E-BABF-2E61DAA9D074}" dt="2024-07-17T14:57:45.196" v="753" actId="313"/>
          <ac:spMkLst>
            <pc:docMk/>
            <pc:sldMk cId="2555810336" sldId="266"/>
            <ac:spMk id="2" creationId="{00000000-0000-0000-0000-000000000000}"/>
          </ac:spMkLst>
        </pc:spChg>
        <pc:spChg chg="mod">
          <ac:chgData name="Yaghoobi, Hassan" userId="3e33afe7-62c8-4ade-8476-f73fe399f31e" providerId="ADAL" clId="{C649C3B4-24E7-499E-BABF-2E61DAA9D074}" dt="2024-07-17T17:31:11.619" v="1132" actId="11"/>
          <ac:spMkLst>
            <pc:docMk/>
            <pc:sldMk cId="2555810336" sldId="266"/>
            <ac:spMk id="20483" creationId="{00000000-0000-0000-0000-000000000000}"/>
          </ac:spMkLst>
        </pc:spChg>
      </pc:sldChg>
      <pc:sldChg chg="modSp mod">
        <pc:chgData name="Yaghoobi, Hassan" userId="3e33afe7-62c8-4ade-8476-f73fe399f31e" providerId="ADAL" clId="{C649C3B4-24E7-499E-BABF-2E61DAA9D074}" dt="2024-07-17T14:57:35.314" v="750" actId="313"/>
        <pc:sldMkLst>
          <pc:docMk/>
          <pc:sldMk cId="1268977485" sldId="268"/>
        </pc:sldMkLst>
        <pc:spChg chg="mod">
          <ac:chgData name="Yaghoobi, Hassan" userId="3e33afe7-62c8-4ade-8476-f73fe399f31e" providerId="ADAL" clId="{C649C3B4-24E7-499E-BABF-2E61DAA9D074}" dt="2024-07-17T14:57:35.314" v="750" actId="313"/>
          <ac:spMkLst>
            <pc:docMk/>
            <pc:sldMk cId="1268977485" sldId="268"/>
            <ac:spMk id="2" creationId="{00000000-0000-0000-0000-000000000000}"/>
          </ac:spMkLst>
        </pc:spChg>
      </pc:sldChg>
      <pc:sldChg chg="modSp mod">
        <pc:chgData name="Yaghoobi, Hassan" userId="3e33afe7-62c8-4ade-8476-f73fe399f31e" providerId="ADAL" clId="{C649C3B4-24E7-499E-BABF-2E61DAA9D074}" dt="2024-07-17T14:57:36.174" v="751" actId="313"/>
        <pc:sldMkLst>
          <pc:docMk/>
          <pc:sldMk cId="1943740662" sldId="280"/>
        </pc:sldMkLst>
        <pc:spChg chg="mod">
          <ac:chgData name="Yaghoobi, Hassan" userId="3e33afe7-62c8-4ade-8476-f73fe399f31e" providerId="ADAL" clId="{C649C3B4-24E7-499E-BABF-2E61DAA9D074}" dt="2024-07-17T14:57:36.174" v="751" actId="313"/>
          <ac:spMkLst>
            <pc:docMk/>
            <pc:sldMk cId="1943740662" sldId="280"/>
            <ac:spMk id="5" creationId="{00000000-0000-0000-0000-000000000000}"/>
          </ac:spMkLst>
        </pc:spChg>
      </pc:sldChg>
      <pc:sldChg chg="modSp mod">
        <pc:chgData name="Yaghoobi, Hassan" userId="3e33afe7-62c8-4ade-8476-f73fe399f31e" providerId="ADAL" clId="{C649C3B4-24E7-499E-BABF-2E61DAA9D074}" dt="2024-07-18T06:19:58.241" v="1487" actId="11"/>
        <pc:sldMkLst>
          <pc:docMk/>
          <pc:sldMk cId="38427134" sldId="365"/>
        </pc:sldMkLst>
        <pc:spChg chg="mod">
          <ac:chgData name="Yaghoobi, Hassan" userId="3e33afe7-62c8-4ade-8476-f73fe399f31e" providerId="ADAL" clId="{C649C3B4-24E7-499E-BABF-2E61DAA9D074}" dt="2024-07-18T06:19:58.241" v="1487" actId="11"/>
          <ac:spMkLst>
            <pc:docMk/>
            <pc:sldMk cId="38427134" sldId="365"/>
            <ac:spMk id="2" creationId="{00000000-0000-0000-0000-000000000000}"/>
          </ac:spMkLst>
        </pc:spChg>
        <pc:spChg chg="mod">
          <ac:chgData name="Yaghoobi, Hassan" userId="3e33afe7-62c8-4ade-8476-f73fe399f31e" providerId="ADAL" clId="{C649C3B4-24E7-499E-BABF-2E61DAA9D074}" dt="2024-07-17T14:58:01.512" v="760" actId="313"/>
          <ac:spMkLst>
            <pc:docMk/>
            <pc:sldMk cId="38427134" sldId="365"/>
            <ac:spMk id="4" creationId="{00000000-0000-0000-0000-000000000000}"/>
          </ac:spMkLst>
        </pc:spChg>
      </pc:sldChg>
      <pc:sldChg chg="modSp mod">
        <pc:chgData name="Yaghoobi, Hassan" userId="3e33afe7-62c8-4ade-8476-f73fe399f31e" providerId="ADAL" clId="{C649C3B4-24E7-499E-BABF-2E61DAA9D074}" dt="2024-07-17T14:57:34.452" v="749" actId="313"/>
        <pc:sldMkLst>
          <pc:docMk/>
          <pc:sldMk cId="18803189" sldId="368"/>
        </pc:sldMkLst>
        <pc:spChg chg="mod">
          <ac:chgData name="Yaghoobi, Hassan" userId="3e33afe7-62c8-4ade-8476-f73fe399f31e" providerId="ADAL" clId="{C649C3B4-24E7-499E-BABF-2E61DAA9D074}" dt="2024-07-17T14:57:34.452" v="749" actId="313"/>
          <ac:spMkLst>
            <pc:docMk/>
            <pc:sldMk cId="18803189" sldId="368"/>
            <ac:spMk id="3" creationId="{4DEDC840-3D08-462E-8EE4-982DE5C72FFD}"/>
          </ac:spMkLst>
        </pc:spChg>
      </pc:sldChg>
      <pc:sldChg chg="modSp del mod ord">
        <pc:chgData name="Yaghoobi, Hassan" userId="3e33afe7-62c8-4ade-8476-f73fe399f31e" providerId="ADAL" clId="{C649C3B4-24E7-499E-BABF-2E61DAA9D074}" dt="2024-07-17T20:09:40.791" v="1140" actId="2696"/>
        <pc:sldMkLst>
          <pc:docMk/>
          <pc:sldMk cId="81732721" sldId="369"/>
        </pc:sldMkLst>
        <pc:spChg chg="mod">
          <ac:chgData name="Yaghoobi, Hassan" userId="3e33afe7-62c8-4ade-8476-f73fe399f31e" providerId="ADAL" clId="{C649C3B4-24E7-499E-BABF-2E61DAA9D074}" dt="2024-07-17T14:57:59.159" v="758" actId="313"/>
          <ac:spMkLst>
            <pc:docMk/>
            <pc:sldMk cId="81732721" sldId="369"/>
            <ac:spMk id="4" creationId="{00000000-0000-0000-0000-000000000000}"/>
          </ac:spMkLst>
        </pc:spChg>
        <pc:spChg chg="mod">
          <ac:chgData name="Yaghoobi, Hassan" userId="3e33afe7-62c8-4ade-8476-f73fe399f31e" providerId="ADAL" clId="{C649C3B4-24E7-499E-BABF-2E61DAA9D074}" dt="2024-07-17T17:31:26.022" v="1134" actId="5793"/>
          <ac:spMkLst>
            <pc:docMk/>
            <pc:sldMk cId="81732721" sldId="369"/>
            <ac:spMk id="6146" creationId="{00000000-0000-0000-0000-000000000000}"/>
          </ac:spMkLst>
        </pc:spChg>
        <pc:spChg chg="mod">
          <ac:chgData name="Yaghoobi, Hassan" userId="3e33afe7-62c8-4ade-8476-f73fe399f31e" providerId="ADAL" clId="{C649C3B4-24E7-499E-BABF-2E61DAA9D074}" dt="2024-07-17T17:31:39.415" v="1139" actId="20577"/>
          <ac:spMkLst>
            <pc:docMk/>
            <pc:sldMk cId="81732721" sldId="369"/>
            <ac:spMk id="6147" creationId="{00000000-0000-0000-0000-000000000000}"/>
          </ac:spMkLst>
        </pc:spChg>
      </pc:sldChg>
      <pc:sldChg chg="modSp mod">
        <pc:chgData name="Yaghoobi, Hassan" userId="3e33afe7-62c8-4ade-8476-f73fe399f31e" providerId="ADAL" clId="{C649C3B4-24E7-499E-BABF-2E61DAA9D074}" dt="2024-07-17T15:05:23.967" v="845" actId="20577"/>
        <pc:sldMkLst>
          <pc:docMk/>
          <pc:sldMk cId="3880020426" sldId="370"/>
        </pc:sldMkLst>
        <pc:spChg chg="mod">
          <ac:chgData name="Yaghoobi, Hassan" userId="3e33afe7-62c8-4ade-8476-f73fe399f31e" providerId="ADAL" clId="{C649C3B4-24E7-499E-BABF-2E61DAA9D074}" dt="2024-07-17T14:57:46.766" v="754" actId="313"/>
          <ac:spMkLst>
            <pc:docMk/>
            <pc:sldMk cId="3880020426" sldId="370"/>
            <ac:spMk id="2" creationId="{00000000-0000-0000-0000-000000000000}"/>
          </ac:spMkLst>
        </pc:spChg>
        <pc:spChg chg="mod">
          <ac:chgData name="Yaghoobi, Hassan" userId="3e33afe7-62c8-4ade-8476-f73fe399f31e" providerId="ADAL" clId="{C649C3B4-24E7-499E-BABF-2E61DAA9D074}" dt="2024-07-17T15:05:23.967" v="845" actId="20577"/>
          <ac:spMkLst>
            <pc:docMk/>
            <pc:sldMk cId="3880020426" sldId="370"/>
            <ac:spMk id="18435" creationId="{00000000-0000-0000-0000-000000000000}"/>
          </ac:spMkLst>
        </pc:spChg>
      </pc:sldChg>
      <pc:sldChg chg="modSp mod">
        <pc:chgData name="Yaghoobi, Hassan" userId="3e33afe7-62c8-4ade-8476-f73fe399f31e" providerId="ADAL" clId="{C649C3B4-24E7-499E-BABF-2E61DAA9D074}" dt="2024-07-17T14:58:02.496" v="761" actId="313"/>
        <pc:sldMkLst>
          <pc:docMk/>
          <pc:sldMk cId="1387349771" sldId="375"/>
        </pc:sldMkLst>
        <pc:spChg chg="mod">
          <ac:chgData name="Yaghoobi, Hassan" userId="3e33afe7-62c8-4ade-8476-f73fe399f31e" providerId="ADAL" clId="{C649C3B4-24E7-499E-BABF-2E61DAA9D074}" dt="2024-07-17T14:58:02.496" v="761" actId="313"/>
          <ac:spMkLst>
            <pc:docMk/>
            <pc:sldMk cId="1387349771" sldId="375"/>
            <ac:spMk id="6" creationId="{4CBB3FAD-636E-4617-858C-2B4E4B8404EE}"/>
          </ac:spMkLst>
        </pc:spChg>
      </pc:sldChg>
      <pc:sldChg chg="modSp mod">
        <pc:chgData name="Yaghoobi, Hassan" userId="3e33afe7-62c8-4ade-8476-f73fe399f31e" providerId="ADAL" clId="{C649C3B4-24E7-499E-BABF-2E61DAA9D074}" dt="2024-07-18T06:16:44.535" v="1447" actId="255"/>
        <pc:sldMkLst>
          <pc:docMk/>
          <pc:sldMk cId="3407253792" sldId="2368"/>
        </pc:sldMkLst>
        <pc:spChg chg="mod">
          <ac:chgData name="Yaghoobi, Hassan" userId="3e33afe7-62c8-4ade-8476-f73fe399f31e" providerId="ADAL" clId="{C649C3B4-24E7-499E-BABF-2E61DAA9D074}" dt="2024-07-17T14:58:00.430" v="759" actId="313"/>
          <ac:spMkLst>
            <pc:docMk/>
            <pc:sldMk cId="3407253792" sldId="2368"/>
            <ac:spMk id="4" creationId="{00000000-0000-0000-0000-000000000000}"/>
          </ac:spMkLst>
        </pc:spChg>
        <pc:spChg chg="mod">
          <ac:chgData name="Yaghoobi, Hassan" userId="3e33afe7-62c8-4ade-8476-f73fe399f31e" providerId="ADAL" clId="{C649C3B4-24E7-499E-BABF-2E61DAA9D074}" dt="2024-07-18T06:16:44.535" v="1447" actId="255"/>
          <ac:spMkLst>
            <pc:docMk/>
            <pc:sldMk cId="3407253792" sldId="2368"/>
            <ac:spMk id="6147" creationId="{00000000-0000-0000-0000-000000000000}"/>
          </ac:spMkLst>
        </pc:spChg>
      </pc:sldChg>
      <pc:sldChg chg="modSp mod">
        <pc:chgData name="Yaghoobi, Hassan" userId="3e33afe7-62c8-4ade-8476-f73fe399f31e" providerId="ADAL" clId="{C649C3B4-24E7-499E-BABF-2E61DAA9D074}" dt="2024-07-18T06:14:30.519" v="1408" actId="207"/>
        <pc:sldMkLst>
          <pc:docMk/>
          <pc:sldMk cId="3991725134" sldId="2371"/>
        </pc:sldMkLst>
        <pc:spChg chg="mod">
          <ac:chgData name="Yaghoobi, Hassan" userId="3e33afe7-62c8-4ade-8476-f73fe399f31e" providerId="ADAL" clId="{C649C3B4-24E7-499E-BABF-2E61DAA9D074}" dt="2024-07-17T20:10:12.136" v="1144" actId="313"/>
          <ac:spMkLst>
            <pc:docMk/>
            <pc:sldMk cId="3991725134" sldId="2371"/>
            <ac:spMk id="4" creationId="{00000000-0000-0000-0000-000000000000}"/>
          </ac:spMkLst>
        </pc:spChg>
        <pc:spChg chg="mod">
          <ac:chgData name="Yaghoobi, Hassan" userId="3e33afe7-62c8-4ade-8476-f73fe399f31e" providerId="ADAL" clId="{C649C3B4-24E7-499E-BABF-2E61DAA9D074}" dt="2024-07-18T06:13:35.828" v="1366" actId="20577"/>
          <ac:spMkLst>
            <pc:docMk/>
            <pc:sldMk cId="3991725134" sldId="2371"/>
            <ac:spMk id="6146" creationId="{00000000-0000-0000-0000-000000000000}"/>
          </ac:spMkLst>
        </pc:spChg>
        <pc:graphicFrameChg chg="mod modGraphic">
          <ac:chgData name="Yaghoobi, Hassan" userId="3e33afe7-62c8-4ade-8476-f73fe399f31e" providerId="ADAL" clId="{C649C3B4-24E7-499E-BABF-2E61DAA9D074}" dt="2024-07-18T06:14:30.519" v="1408" actId="207"/>
          <ac:graphicFrameMkLst>
            <pc:docMk/>
            <pc:sldMk cId="3991725134" sldId="2371"/>
            <ac:graphicFrameMk id="8" creationId="{901485C3-7EA0-4176-BFA3-161F957E49AF}"/>
          </ac:graphicFrameMkLst>
        </pc:graphicFrameChg>
      </pc:sldChg>
      <pc:sldChg chg="addSp delSp modSp mod">
        <pc:chgData name="Yaghoobi, Hassan" userId="3e33afe7-62c8-4ade-8476-f73fe399f31e" providerId="ADAL" clId="{C649C3B4-24E7-499E-BABF-2E61DAA9D074}" dt="2024-07-18T05:40:54.734" v="1299" actId="1035"/>
        <pc:sldMkLst>
          <pc:docMk/>
          <pc:sldMk cId="3388319162" sldId="2382"/>
        </pc:sldMkLst>
        <pc:spChg chg="mod">
          <ac:chgData name="Yaghoobi, Hassan" userId="3e33afe7-62c8-4ade-8476-f73fe399f31e" providerId="ADAL" clId="{C649C3B4-24E7-499E-BABF-2E61DAA9D074}" dt="2024-07-17T20:10:09.828" v="1141" actId="313"/>
          <ac:spMkLst>
            <pc:docMk/>
            <pc:sldMk cId="3388319162" sldId="2382"/>
            <ac:spMk id="6" creationId="{1FBBC945-DA6A-8705-8B20-EBC52B7E66DA}"/>
          </ac:spMkLst>
        </pc:spChg>
        <pc:graphicFrameChg chg="add mod modGraphic">
          <ac:chgData name="Yaghoobi, Hassan" userId="3e33afe7-62c8-4ade-8476-f73fe399f31e" providerId="ADAL" clId="{C649C3B4-24E7-499E-BABF-2E61DAA9D074}" dt="2024-07-18T05:40:54.734" v="1299" actId="1035"/>
          <ac:graphicFrameMkLst>
            <pc:docMk/>
            <pc:sldMk cId="3388319162" sldId="2382"/>
            <ac:graphicFrameMk id="3" creationId="{90DC69CD-27A6-7774-EB16-B7CE47428731}"/>
          </ac:graphicFrameMkLst>
        </pc:graphicFrameChg>
        <pc:graphicFrameChg chg="mod modGraphic">
          <ac:chgData name="Yaghoobi, Hassan" userId="3e33afe7-62c8-4ade-8476-f73fe399f31e" providerId="ADAL" clId="{C649C3B4-24E7-499E-BABF-2E61DAA9D074}" dt="2024-07-18T05:33:53.367" v="1279" actId="14"/>
          <ac:graphicFrameMkLst>
            <pc:docMk/>
            <pc:sldMk cId="3388319162" sldId="2382"/>
            <ac:graphicFrameMk id="11" creationId="{F6EAF66F-161B-B541-707E-5DAB0B134D10}"/>
          </ac:graphicFrameMkLst>
        </pc:graphicFrameChg>
        <pc:graphicFrameChg chg="del">
          <ac:chgData name="Yaghoobi, Hassan" userId="3e33afe7-62c8-4ade-8476-f73fe399f31e" providerId="ADAL" clId="{C649C3B4-24E7-499E-BABF-2E61DAA9D074}" dt="2024-07-18T05:27:35.592" v="1243" actId="21"/>
          <ac:graphicFrameMkLst>
            <pc:docMk/>
            <pc:sldMk cId="3388319162" sldId="2382"/>
            <ac:graphicFrameMk id="12" creationId="{686AA66B-7198-CBDF-5C5C-2B0A38792DFC}"/>
          </ac:graphicFrameMkLst>
        </pc:graphicFrameChg>
      </pc:sldChg>
      <pc:sldChg chg="addSp delSp modSp del mod">
        <pc:chgData name="Yaghoobi, Hassan" userId="3e33afe7-62c8-4ade-8476-f73fe399f31e" providerId="ADAL" clId="{C649C3B4-24E7-499E-BABF-2E61DAA9D074}" dt="2024-07-18T06:18:43.601" v="1466" actId="2696"/>
        <pc:sldMkLst>
          <pc:docMk/>
          <pc:sldMk cId="2021001460" sldId="2384"/>
        </pc:sldMkLst>
        <pc:spChg chg="mod">
          <ac:chgData name="Yaghoobi, Hassan" userId="3e33afe7-62c8-4ade-8476-f73fe399f31e" providerId="ADAL" clId="{C649C3B4-24E7-499E-BABF-2E61DAA9D074}" dt="2024-07-17T20:10:10.828" v="1142" actId="313"/>
          <ac:spMkLst>
            <pc:docMk/>
            <pc:sldMk cId="2021001460" sldId="2384"/>
            <ac:spMk id="6" creationId="{1FBBC945-DA6A-8705-8B20-EBC52B7E66DA}"/>
          </ac:spMkLst>
        </pc:spChg>
        <pc:graphicFrameChg chg="add mod modGraphic">
          <ac:chgData name="Yaghoobi, Hassan" userId="3e33afe7-62c8-4ade-8476-f73fe399f31e" providerId="ADAL" clId="{C649C3B4-24E7-499E-BABF-2E61DAA9D074}" dt="2024-07-18T05:45:22.026" v="1304" actId="2165"/>
          <ac:graphicFrameMkLst>
            <pc:docMk/>
            <pc:sldMk cId="2021001460" sldId="2384"/>
            <ac:graphicFrameMk id="3" creationId="{040A9B01-BAFF-066F-8A8A-F4E93FB1C2DA}"/>
          </ac:graphicFrameMkLst>
        </pc:graphicFrameChg>
        <pc:graphicFrameChg chg="del">
          <ac:chgData name="Yaghoobi, Hassan" userId="3e33afe7-62c8-4ade-8476-f73fe399f31e" providerId="ADAL" clId="{C649C3B4-24E7-499E-BABF-2E61DAA9D074}" dt="2024-07-18T05:44:56.532" v="1301" actId="21"/>
          <ac:graphicFrameMkLst>
            <pc:docMk/>
            <pc:sldMk cId="2021001460" sldId="2384"/>
            <ac:graphicFrameMk id="9" creationId="{6FAC2CA9-93E9-9383-E397-80D03085C287}"/>
          </ac:graphicFrameMkLst>
        </pc:graphicFrameChg>
      </pc:sldChg>
      <pc:sldChg chg="modSp del mod">
        <pc:chgData name="Yaghoobi, Hassan" userId="3e33afe7-62c8-4ade-8476-f73fe399f31e" providerId="ADAL" clId="{C649C3B4-24E7-499E-BABF-2E61DAA9D074}" dt="2024-07-18T06:13:20.739" v="1355" actId="2696"/>
        <pc:sldMkLst>
          <pc:docMk/>
          <pc:sldMk cId="3294532338" sldId="2385"/>
        </pc:sldMkLst>
        <pc:spChg chg="mod">
          <ac:chgData name="Yaghoobi, Hassan" userId="3e33afe7-62c8-4ade-8476-f73fe399f31e" providerId="ADAL" clId="{C649C3B4-24E7-499E-BABF-2E61DAA9D074}" dt="2024-07-17T20:10:12.842" v="1145" actId="313"/>
          <ac:spMkLst>
            <pc:docMk/>
            <pc:sldMk cId="3294532338" sldId="2385"/>
            <ac:spMk id="4" creationId="{00000000-0000-0000-0000-000000000000}"/>
          </ac:spMkLst>
        </pc:spChg>
      </pc:sldChg>
      <pc:sldChg chg="modSp del mod">
        <pc:chgData name="Yaghoobi, Hassan" userId="3e33afe7-62c8-4ade-8476-f73fe399f31e" providerId="ADAL" clId="{C649C3B4-24E7-499E-BABF-2E61DAA9D074}" dt="2024-07-18T05:48:23.053" v="1305" actId="2696"/>
        <pc:sldMkLst>
          <pc:docMk/>
          <pc:sldMk cId="1418875731" sldId="2386"/>
        </pc:sldMkLst>
        <pc:spChg chg="mod">
          <ac:chgData name="Yaghoobi, Hassan" userId="3e33afe7-62c8-4ade-8476-f73fe399f31e" providerId="ADAL" clId="{C649C3B4-24E7-499E-BABF-2E61DAA9D074}" dt="2024-07-17T20:10:11.452" v="1143" actId="313"/>
          <ac:spMkLst>
            <pc:docMk/>
            <pc:sldMk cId="1418875731" sldId="2386"/>
            <ac:spMk id="6" creationId="{1FBBC945-DA6A-8705-8B20-EBC52B7E66DA}"/>
          </ac:spMkLst>
        </pc:spChg>
      </pc:sldChg>
      <pc:sldChg chg="modSp mod">
        <pc:chgData name="Yaghoobi, Hassan" userId="3e33afe7-62c8-4ade-8476-f73fe399f31e" providerId="ADAL" clId="{C649C3B4-24E7-499E-BABF-2E61DAA9D074}" dt="2024-07-17T17:27:19.515" v="866" actId="20577"/>
        <pc:sldMkLst>
          <pc:docMk/>
          <pc:sldMk cId="2189992213" sldId="2388"/>
        </pc:sldMkLst>
        <pc:spChg chg="mod">
          <ac:chgData name="Yaghoobi, Hassan" userId="3e33afe7-62c8-4ade-8476-f73fe399f31e" providerId="ADAL" clId="{C649C3B4-24E7-499E-BABF-2E61DAA9D074}" dt="2024-07-17T13:07:07.066" v="8" actId="20577"/>
          <ac:spMkLst>
            <pc:docMk/>
            <pc:sldMk cId="2189992213" sldId="2388"/>
            <ac:spMk id="7" creationId="{00000000-0000-0000-0000-000000000000}"/>
          </ac:spMkLst>
        </pc:spChg>
        <pc:spChg chg="mod">
          <ac:chgData name="Yaghoobi, Hassan" userId="3e33afe7-62c8-4ade-8476-f73fe399f31e" providerId="ADAL" clId="{C649C3B4-24E7-499E-BABF-2E61DAA9D074}" dt="2024-07-17T17:26:58.545" v="858" actId="20577"/>
          <ac:spMkLst>
            <pc:docMk/>
            <pc:sldMk cId="2189992213" sldId="2388"/>
            <ac:spMk id="5121" creationId="{00000000-0000-0000-0000-000000000000}"/>
          </ac:spMkLst>
        </pc:spChg>
        <pc:spChg chg="mod">
          <ac:chgData name="Yaghoobi, Hassan" userId="3e33afe7-62c8-4ade-8476-f73fe399f31e" providerId="ADAL" clId="{C649C3B4-24E7-499E-BABF-2E61DAA9D074}" dt="2024-07-17T17:27:19.515" v="866" actId="20577"/>
          <ac:spMkLst>
            <pc:docMk/>
            <pc:sldMk cId="2189992213" sldId="2388"/>
            <ac:spMk id="5122" creationId="{00000000-0000-0000-0000-000000000000}"/>
          </ac:spMkLst>
        </pc:spChg>
      </pc:sldChg>
      <pc:sldChg chg="modSp del mod">
        <pc:chgData name="Yaghoobi, Hassan" userId="3e33afe7-62c8-4ade-8476-f73fe399f31e" providerId="ADAL" clId="{C649C3B4-24E7-499E-BABF-2E61DAA9D074}" dt="2024-07-17T15:00:58.217" v="777" actId="2696"/>
        <pc:sldMkLst>
          <pc:docMk/>
          <pc:sldMk cId="332659268" sldId="2390"/>
        </pc:sldMkLst>
        <pc:spChg chg="mod">
          <ac:chgData name="Yaghoobi, Hassan" userId="3e33afe7-62c8-4ade-8476-f73fe399f31e" providerId="ADAL" clId="{C649C3B4-24E7-499E-BABF-2E61DAA9D074}" dt="2024-07-17T14:57:43.573" v="752" actId="313"/>
          <ac:spMkLst>
            <pc:docMk/>
            <pc:sldMk cId="332659268" sldId="2390"/>
            <ac:spMk id="6" creationId="{00000000-0000-0000-0000-000000000000}"/>
          </ac:spMkLst>
        </pc:spChg>
      </pc:sldChg>
      <pc:sldChg chg="modSp del mod">
        <pc:chgData name="Yaghoobi, Hassan" userId="3e33afe7-62c8-4ade-8476-f73fe399f31e" providerId="ADAL" clId="{C649C3B4-24E7-499E-BABF-2E61DAA9D074}" dt="2024-07-17T17:30:00.329" v="1123" actId="2696"/>
        <pc:sldMkLst>
          <pc:docMk/>
          <pc:sldMk cId="420068117" sldId="2391"/>
        </pc:sldMkLst>
        <pc:spChg chg="mod">
          <ac:chgData name="Yaghoobi, Hassan" userId="3e33afe7-62c8-4ade-8476-f73fe399f31e" providerId="ADAL" clId="{C649C3B4-24E7-499E-BABF-2E61DAA9D074}" dt="2024-07-17T14:57:57.747" v="757" actId="313"/>
          <ac:spMkLst>
            <pc:docMk/>
            <pc:sldMk cId="420068117" sldId="2391"/>
            <ac:spMk id="7" creationId="{00000000-0000-0000-0000-000000000000}"/>
          </ac:spMkLst>
        </pc:spChg>
      </pc:sldChg>
      <pc:sldChg chg="modSp del mod">
        <pc:chgData name="Yaghoobi, Hassan" userId="3e33afe7-62c8-4ade-8476-f73fe399f31e" providerId="ADAL" clId="{C649C3B4-24E7-499E-BABF-2E61DAA9D074}" dt="2024-07-17T17:29:56.675" v="1122" actId="2696"/>
        <pc:sldMkLst>
          <pc:docMk/>
          <pc:sldMk cId="34419612" sldId="2392"/>
        </pc:sldMkLst>
        <pc:spChg chg="mod">
          <ac:chgData name="Yaghoobi, Hassan" userId="3e33afe7-62c8-4ade-8476-f73fe399f31e" providerId="ADAL" clId="{C649C3B4-24E7-499E-BABF-2E61DAA9D074}" dt="2024-07-17T14:57:49.519" v="756" actId="313"/>
          <ac:spMkLst>
            <pc:docMk/>
            <pc:sldMk cId="34419612" sldId="2392"/>
            <ac:spMk id="6" creationId="{DC3EBBB8-4184-52B2-234B-7957EEB40DDB}"/>
          </ac:spMkLst>
        </pc:spChg>
      </pc:sldChg>
      <pc:sldChg chg="modSp add mod">
        <pc:chgData name="Yaghoobi, Hassan" userId="3e33afe7-62c8-4ade-8476-f73fe399f31e" providerId="ADAL" clId="{C649C3B4-24E7-499E-BABF-2E61DAA9D074}" dt="2024-07-17T17:27:11.384" v="863" actId="20577"/>
        <pc:sldMkLst>
          <pc:docMk/>
          <pc:sldMk cId="18834420" sldId="2393"/>
        </pc:sldMkLst>
        <pc:spChg chg="mod">
          <ac:chgData name="Yaghoobi, Hassan" userId="3e33afe7-62c8-4ade-8476-f73fe399f31e" providerId="ADAL" clId="{C649C3B4-24E7-499E-BABF-2E61DAA9D074}" dt="2024-07-17T17:27:11.384" v="863" actId="20577"/>
          <ac:spMkLst>
            <pc:docMk/>
            <pc:sldMk cId="18834420" sldId="2393"/>
            <ac:spMk id="5121" creationId="{00000000-0000-0000-0000-000000000000}"/>
          </ac:spMkLst>
        </pc:spChg>
        <pc:spChg chg="mod">
          <ac:chgData name="Yaghoobi, Hassan" userId="3e33afe7-62c8-4ade-8476-f73fe399f31e" providerId="ADAL" clId="{C649C3B4-24E7-499E-BABF-2E61DAA9D074}" dt="2024-07-17T15:06:08.627" v="855" actId="1036"/>
          <ac:spMkLst>
            <pc:docMk/>
            <pc:sldMk cId="18834420" sldId="2393"/>
            <ac:spMk id="5122" creationId="{00000000-0000-0000-0000-000000000000}"/>
          </ac:spMkLst>
        </pc:spChg>
      </pc:sldChg>
      <pc:sldChg chg="modSp add mod ord">
        <pc:chgData name="Yaghoobi, Hassan" userId="3e33afe7-62c8-4ade-8476-f73fe399f31e" providerId="ADAL" clId="{C649C3B4-24E7-499E-BABF-2E61DAA9D074}" dt="2024-07-17T17:29:52.236" v="1121" actId="1076"/>
        <pc:sldMkLst>
          <pc:docMk/>
          <pc:sldMk cId="2037426273" sldId="2394"/>
        </pc:sldMkLst>
        <pc:spChg chg="mod">
          <ac:chgData name="Yaghoobi, Hassan" userId="3e33afe7-62c8-4ade-8476-f73fe399f31e" providerId="ADAL" clId="{C649C3B4-24E7-499E-BABF-2E61DAA9D074}" dt="2024-07-17T17:27:15.569" v="865" actId="20577"/>
          <ac:spMkLst>
            <pc:docMk/>
            <pc:sldMk cId="2037426273" sldId="2394"/>
            <ac:spMk id="5121" creationId="{00000000-0000-0000-0000-000000000000}"/>
          </ac:spMkLst>
        </pc:spChg>
        <pc:spChg chg="mod">
          <ac:chgData name="Yaghoobi, Hassan" userId="3e33afe7-62c8-4ade-8476-f73fe399f31e" providerId="ADAL" clId="{C649C3B4-24E7-499E-BABF-2E61DAA9D074}" dt="2024-07-17T17:29:52.236" v="1121" actId="1076"/>
          <ac:spMkLst>
            <pc:docMk/>
            <pc:sldMk cId="2037426273" sldId="2394"/>
            <ac:spMk id="5122" creationId="{00000000-0000-0000-0000-000000000000}"/>
          </ac:spMkLst>
        </pc:spChg>
      </pc:sldChg>
      <pc:sldChg chg="add">
        <pc:chgData name="Yaghoobi, Hassan" userId="3e33afe7-62c8-4ade-8476-f73fe399f31e" providerId="ADAL" clId="{C649C3B4-24E7-499E-BABF-2E61DAA9D074}" dt="2024-07-17T17:30:39.533" v="1127" actId="2890"/>
        <pc:sldMkLst>
          <pc:docMk/>
          <pc:sldMk cId="2389685261" sldId="2395"/>
        </pc:sldMkLst>
      </pc:sldChg>
      <pc:sldChg chg="new del">
        <pc:chgData name="Yaghoobi, Hassan" userId="3e33afe7-62c8-4ade-8476-f73fe399f31e" providerId="ADAL" clId="{C649C3B4-24E7-499E-BABF-2E61DAA9D074}" dt="2024-07-18T05:42:30.731" v="1300" actId="2696"/>
        <pc:sldMkLst>
          <pc:docMk/>
          <pc:sldMk cId="3746963633" sldId="2396"/>
        </pc:sldMkLst>
      </pc:sldChg>
      <pc:sldMasterChg chg="modSp mod modSldLayout">
        <pc:chgData name="Yaghoobi, Hassan" userId="3e33afe7-62c8-4ade-8476-f73fe399f31e" providerId="ADAL" clId="{C649C3B4-24E7-499E-BABF-2E61DAA9D074}" dt="2024-07-17T14:58:09.175" v="770" actId="313"/>
        <pc:sldMasterMkLst>
          <pc:docMk/>
          <pc:sldMasterMk cId="0" sldId="2147483648"/>
        </pc:sldMasterMkLst>
        <pc:spChg chg="mod">
          <ac:chgData name="Yaghoobi, Hassan" userId="3e33afe7-62c8-4ade-8476-f73fe399f31e" providerId="ADAL" clId="{C649C3B4-24E7-499E-BABF-2E61DAA9D074}" dt="2024-07-17T13:07:38.356" v="16" actId="20577"/>
          <ac:spMkLst>
            <pc:docMk/>
            <pc:sldMasterMk cId="0" sldId="2147483648"/>
            <ac:spMk id="10" creationId="{00000000-0000-0000-0000-000000000000}"/>
          </ac:spMkLst>
        </pc:spChg>
        <pc:spChg chg="mod">
          <ac:chgData name="Yaghoobi, Hassan" userId="3e33afe7-62c8-4ade-8476-f73fe399f31e" providerId="ADAL" clId="{C649C3B4-24E7-499E-BABF-2E61DAA9D074}" dt="2024-07-17T13:07:44.563" v="25" actId="20577"/>
          <ac:spMkLst>
            <pc:docMk/>
            <pc:sldMasterMk cId="0" sldId="2147483648"/>
            <ac:spMk id="1027" creationId="{00000000-0000-0000-0000-000000000000}"/>
          </ac:spMkLst>
        </pc:spChg>
        <pc:sldLayoutChg chg="modSp mod">
          <pc:chgData name="Yaghoobi, Hassan" userId="3e33afe7-62c8-4ade-8476-f73fe399f31e" providerId="ADAL" clId="{C649C3B4-24E7-499E-BABF-2E61DAA9D074}" dt="2024-07-17T14:58:03.544" v="762" actId="313"/>
          <pc:sldLayoutMkLst>
            <pc:docMk/>
            <pc:sldMasterMk cId="0" sldId="2147483648"/>
            <pc:sldLayoutMk cId="0" sldId="2147483649"/>
          </pc:sldLayoutMkLst>
          <pc:spChg chg="mod">
            <ac:chgData name="Yaghoobi, Hassan" userId="3e33afe7-62c8-4ade-8476-f73fe399f31e" providerId="ADAL" clId="{C649C3B4-24E7-499E-BABF-2E61DAA9D074}" dt="2024-07-17T14:58:03.544" v="762" actId="313"/>
            <ac:spMkLst>
              <pc:docMk/>
              <pc:sldMasterMk cId="0" sldId="2147483648"/>
              <pc:sldLayoutMk cId="0" sldId="2147483649"/>
              <ac:spMk id="4" creationId="{00000000-0000-0000-0000-000000000000}"/>
            </ac:spMkLst>
          </pc:spChg>
        </pc:sldLayoutChg>
        <pc:sldLayoutChg chg="modSp mod">
          <pc:chgData name="Yaghoobi, Hassan" userId="3e33afe7-62c8-4ade-8476-f73fe399f31e" providerId="ADAL" clId="{C649C3B4-24E7-499E-BABF-2E61DAA9D074}" dt="2024-07-17T14:58:04.560" v="763" actId="313"/>
          <pc:sldLayoutMkLst>
            <pc:docMk/>
            <pc:sldMasterMk cId="0" sldId="2147483648"/>
            <pc:sldLayoutMk cId="0" sldId="2147483650"/>
          </pc:sldLayoutMkLst>
          <pc:spChg chg="mod">
            <ac:chgData name="Yaghoobi, Hassan" userId="3e33afe7-62c8-4ade-8476-f73fe399f31e" providerId="ADAL" clId="{C649C3B4-24E7-499E-BABF-2E61DAA9D074}" dt="2024-07-17T14:58:04.560" v="763" actId="313"/>
            <ac:spMkLst>
              <pc:docMk/>
              <pc:sldMasterMk cId="0" sldId="2147483648"/>
              <pc:sldLayoutMk cId="0" sldId="2147483650"/>
              <ac:spMk id="12" creationId="{00000000-0000-0000-0000-000000000000}"/>
            </ac:spMkLst>
          </pc:spChg>
        </pc:sldLayoutChg>
        <pc:sldLayoutChg chg="modSp mod">
          <pc:chgData name="Yaghoobi, Hassan" userId="3e33afe7-62c8-4ade-8476-f73fe399f31e" providerId="ADAL" clId="{C649C3B4-24E7-499E-BABF-2E61DAA9D074}" dt="2024-07-17T14:58:05.458" v="764" actId="313"/>
          <pc:sldLayoutMkLst>
            <pc:docMk/>
            <pc:sldMasterMk cId="0" sldId="2147483648"/>
            <pc:sldLayoutMk cId="0" sldId="2147483651"/>
          </pc:sldLayoutMkLst>
          <pc:spChg chg="mod">
            <ac:chgData name="Yaghoobi, Hassan" userId="3e33afe7-62c8-4ade-8476-f73fe399f31e" providerId="ADAL" clId="{C649C3B4-24E7-499E-BABF-2E61DAA9D074}" dt="2024-07-17T14:58:05.458" v="764" actId="313"/>
            <ac:spMkLst>
              <pc:docMk/>
              <pc:sldMasterMk cId="0" sldId="2147483648"/>
              <pc:sldLayoutMk cId="0" sldId="2147483651"/>
              <ac:spMk id="4" creationId="{00000000-0000-0000-0000-000000000000}"/>
            </ac:spMkLst>
          </pc:spChg>
        </pc:sldLayoutChg>
        <pc:sldLayoutChg chg="modSp mod">
          <pc:chgData name="Yaghoobi, Hassan" userId="3e33afe7-62c8-4ade-8476-f73fe399f31e" providerId="ADAL" clId="{C649C3B4-24E7-499E-BABF-2E61DAA9D074}" dt="2024-07-17T14:58:06.066" v="765" actId="313"/>
          <pc:sldLayoutMkLst>
            <pc:docMk/>
            <pc:sldMasterMk cId="0" sldId="2147483648"/>
            <pc:sldLayoutMk cId="0" sldId="2147483652"/>
          </pc:sldLayoutMkLst>
          <pc:spChg chg="mod">
            <ac:chgData name="Yaghoobi, Hassan" userId="3e33afe7-62c8-4ade-8476-f73fe399f31e" providerId="ADAL" clId="{C649C3B4-24E7-499E-BABF-2E61DAA9D074}" dt="2024-07-17T14:58:06.066" v="765" actId="313"/>
            <ac:spMkLst>
              <pc:docMk/>
              <pc:sldMasterMk cId="0" sldId="2147483648"/>
              <pc:sldLayoutMk cId="0" sldId="2147483652"/>
              <ac:spMk id="5" creationId="{00000000-0000-0000-0000-000000000000}"/>
            </ac:spMkLst>
          </pc:spChg>
        </pc:sldLayoutChg>
        <pc:sldLayoutChg chg="modSp mod">
          <pc:chgData name="Yaghoobi, Hassan" userId="3e33afe7-62c8-4ade-8476-f73fe399f31e" providerId="ADAL" clId="{C649C3B4-24E7-499E-BABF-2E61DAA9D074}" dt="2024-07-17T14:58:06.664" v="766" actId="313"/>
          <pc:sldLayoutMkLst>
            <pc:docMk/>
            <pc:sldMasterMk cId="0" sldId="2147483648"/>
            <pc:sldLayoutMk cId="0" sldId="2147483653"/>
          </pc:sldLayoutMkLst>
          <pc:spChg chg="mod">
            <ac:chgData name="Yaghoobi, Hassan" userId="3e33afe7-62c8-4ade-8476-f73fe399f31e" providerId="ADAL" clId="{C649C3B4-24E7-499E-BABF-2E61DAA9D074}" dt="2024-07-17T14:58:06.664" v="766" actId="313"/>
            <ac:spMkLst>
              <pc:docMk/>
              <pc:sldMasterMk cId="0" sldId="2147483648"/>
              <pc:sldLayoutMk cId="0" sldId="2147483653"/>
              <ac:spMk id="7" creationId="{00000000-0000-0000-0000-000000000000}"/>
            </ac:spMkLst>
          </pc:spChg>
        </pc:sldLayoutChg>
        <pc:sldLayoutChg chg="modSp mod">
          <pc:chgData name="Yaghoobi, Hassan" userId="3e33afe7-62c8-4ade-8476-f73fe399f31e" providerId="ADAL" clId="{C649C3B4-24E7-499E-BABF-2E61DAA9D074}" dt="2024-07-17T14:58:07.267" v="767" actId="313"/>
          <pc:sldLayoutMkLst>
            <pc:docMk/>
            <pc:sldMasterMk cId="0" sldId="2147483648"/>
            <pc:sldLayoutMk cId="0" sldId="2147483654"/>
          </pc:sldLayoutMkLst>
          <pc:spChg chg="mod">
            <ac:chgData name="Yaghoobi, Hassan" userId="3e33afe7-62c8-4ade-8476-f73fe399f31e" providerId="ADAL" clId="{C649C3B4-24E7-499E-BABF-2E61DAA9D074}" dt="2024-07-17T14:58:07.267" v="767" actId="313"/>
            <ac:spMkLst>
              <pc:docMk/>
              <pc:sldMasterMk cId="0" sldId="2147483648"/>
              <pc:sldLayoutMk cId="0" sldId="2147483654"/>
              <ac:spMk id="3" creationId="{00000000-0000-0000-0000-000000000000}"/>
            </ac:spMkLst>
          </pc:spChg>
        </pc:sldLayoutChg>
        <pc:sldLayoutChg chg="modSp mod">
          <pc:chgData name="Yaghoobi, Hassan" userId="3e33afe7-62c8-4ade-8476-f73fe399f31e" providerId="ADAL" clId="{C649C3B4-24E7-499E-BABF-2E61DAA9D074}" dt="2024-07-17T14:58:07.932" v="768" actId="313"/>
          <pc:sldLayoutMkLst>
            <pc:docMk/>
            <pc:sldMasterMk cId="0" sldId="2147483648"/>
            <pc:sldLayoutMk cId="0" sldId="2147483655"/>
          </pc:sldLayoutMkLst>
          <pc:spChg chg="mod">
            <ac:chgData name="Yaghoobi, Hassan" userId="3e33afe7-62c8-4ade-8476-f73fe399f31e" providerId="ADAL" clId="{C649C3B4-24E7-499E-BABF-2E61DAA9D074}" dt="2024-07-17T14:58:07.932" v="768" actId="313"/>
            <ac:spMkLst>
              <pc:docMk/>
              <pc:sldMasterMk cId="0" sldId="2147483648"/>
              <pc:sldLayoutMk cId="0" sldId="2147483655"/>
              <ac:spMk id="2" creationId="{00000000-0000-0000-0000-000000000000}"/>
            </ac:spMkLst>
          </pc:spChg>
        </pc:sldLayoutChg>
        <pc:sldLayoutChg chg="modSp mod">
          <pc:chgData name="Yaghoobi, Hassan" userId="3e33afe7-62c8-4ade-8476-f73fe399f31e" providerId="ADAL" clId="{C649C3B4-24E7-499E-BABF-2E61DAA9D074}" dt="2024-07-17T14:58:08.643" v="769" actId="313"/>
          <pc:sldLayoutMkLst>
            <pc:docMk/>
            <pc:sldMasterMk cId="0" sldId="2147483648"/>
            <pc:sldLayoutMk cId="0" sldId="2147483658"/>
          </pc:sldLayoutMkLst>
          <pc:spChg chg="mod">
            <ac:chgData name="Yaghoobi, Hassan" userId="3e33afe7-62c8-4ade-8476-f73fe399f31e" providerId="ADAL" clId="{C649C3B4-24E7-499E-BABF-2E61DAA9D074}" dt="2024-07-17T14:58:08.643" v="769" actId="313"/>
            <ac:spMkLst>
              <pc:docMk/>
              <pc:sldMasterMk cId="0" sldId="2147483648"/>
              <pc:sldLayoutMk cId="0" sldId="2147483658"/>
              <ac:spMk id="4" creationId="{00000000-0000-0000-0000-000000000000}"/>
            </ac:spMkLst>
          </pc:spChg>
        </pc:sldLayoutChg>
        <pc:sldLayoutChg chg="modSp mod">
          <pc:chgData name="Yaghoobi, Hassan" userId="3e33afe7-62c8-4ade-8476-f73fe399f31e" providerId="ADAL" clId="{C649C3B4-24E7-499E-BABF-2E61DAA9D074}" dt="2024-07-17T14:58:09.175" v="770" actId="313"/>
          <pc:sldLayoutMkLst>
            <pc:docMk/>
            <pc:sldMasterMk cId="0" sldId="2147483648"/>
            <pc:sldLayoutMk cId="0" sldId="2147483659"/>
          </pc:sldLayoutMkLst>
          <pc:spChg chg="mod">
            <ac:chgData name="Yaghoobi, Hassan" userId="3e33afe7-62c8-4ade-8476-f73fe399f31e" providerId="ADAL" clId="{C649C3B4-24E7-499E-BABF-2E61DAA9D074}" dt="2024-07-17T14:58:09.175" v="770" actId="313"/>
            <ac:spMkLst>
              <pc:docMk/>
              <pc:sldMasterMk cId="0" sldId="2147483648"/>
              <pc:sldLayoutMk cId="0" sldId="2147483659"/>
              <ac:spMk id="4"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7/17/2024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50057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18</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17931"/>
            <a:ext cx="68287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802.11-24/0972</a:t>
            </a:r>
          </a:p>
        </p:txBody>
      </p:sp>
      <p:sp>
        <p:nvSpPr>
          <p:cNvPr id="5" name="Rectangle 3"/>
          <p:cNvSpPr>
            <a:spLocks noGrp="1" noChangeArrowheads="1"/>
          </p:cNvSpPr>
          <p:nvPr>
            <p:ph type="dt"/>
          </p:nvPr>
        </p:nvSpPr>
        <p:spPr>
          <a:ln/>
        </p:spPr>
        <p:txBody>
          <a:bodyPr/>
          <a:lstStyle/>
          <a:p>
            <a:r>
              <a:rPr lang="en-US"/>
              <a:t>July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8</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10</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345230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476427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 July 2024</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 July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 July 2024</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 July 2024</a:t>
            </a:r>
            <a:endParaRPr lang="en-GB" dirty="0"/>
          </a:p>
        </p:txBody>
      </p:sp>
      <p:sp>
        <p:nvSpPr>
          <p:cNvPr id="6" name="Footer Placeholder 5"/>
          <p:cNvSpPr>
            <a:spLocks noGrp="1"/>
          </p:cNvSpPr>
          <p:nvPr>
            <p:ph type="ftr" idx="11"/>
          </p:nvPr>
        </p:nvSpPr>
        <p:spPr/>
        <p:txBody>
          <a:bodyPr/>
          <a:lstStyle>
            <a:lvl1pPr>
              <a:defRPr/>
            </a:lvl1pPr>
          </a:lstStyle>
          <a:p>
            <a:r>
              <a:rPr lang="en-GB" dirty="0"/>
              <a:t>Hassan Yaghoobi (Intel Corp.)</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 July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Hassan Yaghoobi (Intel Corp.)</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 July 2024</a:t>
            </a:r>
            <a:endParaRPr lang="en-GB" dirty="0"/>
          </a:p>
        </p:txBody>
      </p:sp>
      <p:sp>
        <p:nvSpPr>
          <p:cNvPr id="4" name="Footer Placeholder 3"/>
          <p:cNvSpPr>
            <a:spLocks noGrp="1"/>
          </p:cNvSpPr>
          <p:nvPr>
            <p:ph type="ftr" idx="11"/>
          </p:nvPr>
        </p:nvSpPr>
        <p:spPr/>
        <p:txBody>
          <a:bodyPr/>
          <a:lstStyle>
            <a:lvl1pPr>
              <a:defRPr/>
            </a:lvl1pPr>
          </a:lstStyle>
          <a:p>
            <a:r>
              <a:rPr lang="en-GB" dirty="0"/>
              <a:t>Hassan Yaghoobi (Intel Corp.)</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 July 2024</a:t>
            </a:r>
            <a:endParaRPr lang="en-GB" dirty="0"/>
          </a:p>
        </p:txBody>
      </p:sp>
      <p:sp>
        <p:nvSpPr>
          <p:cNvPr id="3" name="Footer Placeholder 2"/>
          <p:cNvSpPr>
            <a:spLocks noGrp="1"/>
          </p:cNvSpPr>
          <p:nvPr>
            <p:ph type="ftr" idx="11"/>
          </p:nvPr>
        </p:nvSpPr>
        <p:spPr/>
        <p:txBody>
          <a:bodyPr/>
          <a:lstStyle>
            <a:lvl1pPr>
              <a:defRPr/>
            </a:lvl1pPr>
          </a:lstStyle>
          <a:p>
            <a:r>
              <a:rPr lang="en-GB" dirty="0"/>
              <a:t>Hassan Yaghoobi (Intel Corp.)</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 July 2024</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 July 2024</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29217" y="606425"/>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802.11-24/</a:t>
            </a:r>
            <a:r>
              <a:rPr kumimoji="0" lang="en-US"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1135r0</a:t>
            </a:r>
            <a:endPar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www.itu.int/md/R23-WP5A-C-0051/en" TargetMode="External"/><Relationship Id="rId13" Type="http://schemas.openxmlformats.org/officeDocument/2006/relationships/hyperlink" Target="https://www.itu.int/md/meetingdoc.asp?lang=en&amp;parent=R23-WP5A-C&amp;source=China" TargetMode="External"/><Relationship Id="rId18" Type="http://schemas.openxmlformats.org/officeDocument/2006/relationships/hyperlink" Target="https://www.itu.int/md/meetingdoc.asp?lang=en&amp;parent=R23-WP5A-C&amp;source=Korea%20%28Rep.%20of%29" TargetMode="External"/><Relationship Id="rId26" Type="http://schemas.openxmlformats.org/officeDocument/2006/relationships/hyperlink" Target="https://www.itu.int/md/meetingdoc.asp?lang=en&amp;parent=R23-WP5A-C&amp;source=United%20Kingdom" TargetMode="External"/><Relationship Id="rId3" Type="http://schemas.openxmlformats.org/officeDocument/2006/relationships/hyperlink" Target="https://www.itu.int/md/R23-WP5A-C-0040/en" TargetMode="External"/><Relationship Id="rId21" Type="http://schemas.openxmlformats.org/officeDocument/2006/relationships/hyperlink" Target="https://www.itu.int/md/meetingdoc.asp?lang=en&amp;parent=R23-WP5A-C-0046" TargetMode="External"/><Relationship Id="rId7" Type="http://schemas.openxmlformats.org/officeDocument/2006/relationships/hyperlink" Target="https://www.itu.int/md/R23-WP5A-C-0047/en" TargetMode="External"/><Relationship Id="rId12" Type="http://schemas.openxmlformats.org/officeDocument/2006/relationships/hyperlink" Target="https://www.itu.int/md/meetingdoc.asp?lang=en&amp;parent=R23-WP5A-C-0054" TargetMode="External"/><Relationship Id="rId17" Type="http://schemas.openxmlformats.org/officeDocument/2006/relationships/hyperlink" Target="https://www.itu.int/md/meetingdoc.asp?lang=en&amp;parent=R23-WP5A-C&amp;source=Japan" TargetMode="External"/><Relationship Id="rId25" Type="http://schemas.openxmlformats.org/officeDocument/2006/relationships/hyperlink" Target="https://www.itu.int/md/meetingdoc.asp?lang=en&amp;parent=R23-WP5A-C-0042" TargetMode="External"/><Relationship Id="rId2" Type="http://schemas.openxmlformats.org/officeDocument/2006/relationships/hyperlink" Target="https://www.itu.int/dms_pub/itu-r/md/19/wp5a/c/R19-WP5A-C-0837!N06!MSW-E.docx" TargetMode="External"/><Relationship Id="rId16" Type="http://schemas.openxmlformats.org/officeDocument/2006/relationships/hyperlink" Target="https://www.itu.int/md/meetingdoc.asp?lang=en&amp;parent=R23-WP5A-C-0047" TargetMode="External"/><Relationship Id="rId20" Type="http://schemas.openxmlformats.org/officeDocument/2006/relationships/hyperlink" Target="https://www.itu.int/md/meetingdoc.asp?lang=en&amp;parent=R23-WP5A-C&amp;source=United%20States" TargetMode="External"/><Relationship Id="rId1" Type="http://schemas.openxmlformats.org/officeDocument/2006/relationships/slideLayout" Target="../slideLayouts/slideLayout2.xml"/><Relationship Id="rId6" Type="http://schemas.openxmlformats.org/officeDocument/2006/relationships/hyperlink" Target="https://www.itu.int/md/R23-WP5A-C-0046/en" TargetMode="External"/><Relationship Id="rId11" Type="http://schemas.openxmlformats.org/officeDocument/2006/relationships/hyperlink" Target="https://www.itu.int/md/R23-WP5A-C-0044/en" TargetMode="External"/><Relationship Id="rId24" Type="http://schemas.openxmlformats.org/officeDocument/2006/relationships/hyperlink" Target="https://www.itu.int/md/meetingdoc.asp?lang=en&amp;parent=R23-WP5A-C-0043" TargetMode="External"/><Relationship Id="rId5" Type="http://schemas.openxmlformats.org/officeDocument/2006/relationships/hyperlink" Target="https://www.itu.int/md/R23-WP5A-C-0043/en" TargetMode="External"/><Relationship Id="rId15" Type="http://schemas.openxmlformats.org/officeDocument/2006/relationships/hyperlink" Target="https://www.itu.int/md/meetingdoc.asp?lang=en&amp;parent=R23-WP5A-C&amp;source=Germany" TargetMode="External"/><Relationship Id="rId23" Type="http://schemas.openxmlformats.org/officeDocument/2006/relationships/hyperlink" Target="https://www.itu.int/md/meetingdoc.asp?lang=en&amp;parent=R23-WP5A-C&amp;source=Canada" TargetMode="External"/><Relationship Id="rId28" Type="http://schemas.openxmlformats.org/officeDocument/2006/relationships/hyperlink" Target="https://www.itu.int/md/meetingdoc.asp?lang=en&amp;parent=R23-WP5A-C&amp;source=Institute%20of%20Electrical%20and%20Electronics%20Engineers%2C%20Inc.%20%28IEEE%29%20%28United%20States%29" TargetMode="External"/><Relationship Id="rId10" Type="http://schemas.openxmlformats.org/officeDocument/2006/relationships/hyperlink" Target="https://www.itu.int/dms_pub/itu-r/md/19/wp5a/c/R19-WP5A-C-0837!N07!MSW-E.docx" TargetMode="External"/><Relationship Id="rId19" Type="http://schemas.openxmlformats.org/officeDocument/2006/relationships/hyperlink" Target="https://www.itu.int/md/meetingdoc.asp?lang=en&amp;parent=R23-WP5A-C&amp;source=Saudi%20Arabia" TargetMode="External"/><Relationship Id="rId4" Type="http://schemas.openxmlformats.org/officeDocument/2006/relationships/hyperlink" Target="https://www.itu.int/md/R23-WP5A-C-0042/en" TargetMode="External"/><Relationship Id="rId9" Type="http://schemas.openxmlformats.org/officeDocument/2006/relationships/hyperlink" Target="https://www.itu.int/md/R23-WP5A-C-0054/en" TargetMode="External"/><Relationship Id="rId14" Type="http://schemas.openxmlformats.org/officeDocument/2006/relationships/hyperlink" Target="https://www.itu.int/md/meetingdoc.asp?lang=en&amp;parent=R23-WP5A-C-0051" TargetMode="External"/><Relationship Id="rId22" Type="http://schemas.openxmlformats.org/officeDocument/2006/relationships/hyperlink" Target="https://www.itu.int/md/meetingdoc.asp?lang=en&amp;parent=R23-WP5A-C-0044" TargetMode="External"/><Relationship Id="rId27" Type="http://schemas.openxmlformats.org/officeDocument/2006/relationships/hyperlink" Target="https://www.itu.int/md/meetingdoc.asp?lang=en&amp;parent=R23-WP5A-C-0040"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tu.int/dms_ties/itu-r/md/23/wp5a/c/R23-WP5A-C-0091!N01.01!MSW-E.docx" TargetMode="External"/><Relationship Id="rId2" Type="http://schemas.openxmlformats.org/officeDocument/2006/relationships/hyperlink" Target="https://www.itu.int/dms_ties/itu-r/md/23/wp5a/c/R23-WP5A-C-0091!!MSW-E.docx" TargetMode="External"/><Relationship Id="rId1" Type="http://schemas.openxmlformats.org/officeDocument/2006/relationships/slideLayout" Target="../slideLayouts/slideLayout2.xml"/><Relationship Id="rId4" Type="http://schemas.openxmlformats.org/officeDocument/2006/relationships/hyperlink" Target="https://www.itu.int/dms_ties/itu-r/md/23/wp5a/c/R23-WP5A-C-0091!N01.02!MSW-E.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tu.int/md/R23-WP5A-C-0093/en"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www.itu.int/md/R23-WP5B-C-0053/en"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tu.int/md/R23-WP5A-C-0093/en"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www.itu.int/rec/R-REC-M.1849/en"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tu.int/md/R23-WP5A-C-0093/en"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www.itu.int/events/eventdetails.asp?eventid=21241"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itu.int/events/eventdetails.asp?eventid=21241"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www.itu.int/md/R19-WP5A-C-0153/en" TargetMode="External"/><Relationship Id="rId13" Type="http://schemas.openxmlformats.org/officeDocument/2006/relationships/hyperlink" Target="https://www.itu.int/md/meetingdoc.asp?lang=en&amp;parent=R19-WP5A-C-0547" TargetMode="External"/><Relationship Id="rId18" Type="http://schemas.openxmlformats.org/officeDocument/2006/relationships/hyperlink" Target="https://www.itu.int/md/meetingdoc.asp?lang=en&amp;parent=R19-WP5A-C-0798" TargetMode="External"/><Relationship Id="rId3" Type="http://schemas.openxmlformats.org/officeDocument/2006/relationships/hyperlink" Target="https://mentor.ieee.org/802.18/dcn/19/18-19-0157-00-0000-an-update-on-the-recommendation-itu-r-m-1450-5.pptx" TargetMode="External"/><Relationship Id="rId7" Type="http://schemas.openxmlformats.org/officeDocument/2006/relationships/hyperlink" Target="https://www.itu.int/md/R19-WP5A-C-0154/en" TargetMode="External"/><Relationship Id="rId12" Type="http://schemas.openxmlformats.org/officeDocument/2006/relationships/hyperlink" Target="https://www.itu.int/md/meetingdoc.asp?lang=en&amp;parent=R19-WP5A-C-0438" TargetMode="External"/><Relationship Id="rId17" Type="http://schemas.openxmlformats.org/officeDocument/2006/relationships/hyperlink" Target="https://www.itu.int/md/meetingdoc.asp?lang=en&amp;parent=R19-WP5A-C-0799" TargetMode="External"/><Relationship Id="rId2" Type="http://schemas.openxmlformats.org/officeDocument/2006/relationships/notesSlide" Target="../notesSlides/notesSlide11.xml"/><Relationship Id="rId16" Type="http://schemas.openxmlformats.org/officeDocument/2006/relationships/hyperlink" Target="https://extranet.itu.int/rsg-meetings/sg5/wp5a/Share/5A2-Systems%20and%20Standards/SWG%205A2-2%20BWA/IEEE-01-E.docx?d=w54b5745a91f6425581184968a46e4ed0" TargetMode="External"/><Relationship Id="rId20" Type="http://schemas.openxmlformats.org/officeDocument/2006/relationships/hyperlink" Target="https://www.itu.int/md/meetingdoc.asp?lang=en&amp;parent=R23-WP5A-C-0040" TargetMode="Externa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043" TargetMode="External"/><Relationship Id="rId11" Type="http://schemas.openxmlformats.org/officeDocument/2006/relationships/hyperlink" Target="https://www.itu.int/md/meetingdoc.asp?lang=en&amp;parent=R19-WP5A-C-0439" TargetMode="External"/><Relationship Id="rId5" Type="http://schemas.openxmlformats.org/officeDocument/2006/relationships/hyperlink" Target="https://www.itu.int/md/meetingdoc.asp?lang=en&amp;parent=R19-WP5A-C-0044" TargetMode="External"/><Relationship Id="rId15" Type="http://schemas.openxmlformats.org/officeDocument/2006/relationships/hyperlink" Target="http://www.itu.int/md/R19-WP5A-C-0675" TargetMode="External"/><Relationship Id="rId10" Type="http://schemas.openxmlformats.org/officeDocument/2006/relationships/hyperlink" Target="https://www.itu.int/md/meetingdoc.asp?lang=en&amp;parent=R19-WP5A-C-0246" TargetMode="External"/><Relationship Id="rId19" Type="http://schemas.openxmlformats.org/officeDocument/2006/relationships/hyperlink" Target="https://www.itu.int/md/meetingdoc.asp?lang=en&amp;parent=R19-WP5A-C-0797" TargetMode="External"/><Relationship Id="rId4" Type="http://schemas.openxmlformats.org/officeDocument/2006/relationships/hyperlink" Target="https://www.itu.int/dms_pubrec/itu-r/rec/m/R-REC-M.1801-2-201302-I!!PDF-E.pdf" TargetMode="External"/><Relationship Id="rId9" Type="http://schemas.openxmlformats.org/officeDocument/2006/relationships/hyperlink" Target="https://www.itu.int/md/meetingdoc.asp?lang=en&amp;parent=R19-WP5A-C-0245" TargetMode="External"/><Relationship Id="rId14" Type="http://schemas.openxmlformats.org/officeDocument/2006/relationships/hyperlink" Target="https://www.itu.int/md/meetingdoc.asp?lang=en&amp;parent=R19-WP5A-C-0546"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cvent.me/dkO9BB"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itu.int/events/eventdetails.asp?eventid=2123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www.itu.int/md/R23-WP5A-C-0093/en" TargetMode="External"/><Relationship Id="rId4" Type="http://schemas.openxmlformats.org/officeDocument/2006/relationships/hyperlink" Target="https://www.itu.int/events/eventdetails.asp?eventid=20096"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4/11-24-0282-00-0itu-itu-ahg-minutes-for-march-2024-plenary.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2024-17-07</a:t>
            </a:r>
          </a:p>
        </p:txBody>
      </p:sp>
      <p:sp>
        <p:nvSpPr>
          <p:cNvPr id="7" name="Footer Placeholder 4"/>
          <p:cNvSpPr>
            <a:spLocks noGrp="1"/>
          </p:cNvSpPr>
          <p:nvPr>
            <p:ph type="ftr" idx="14"/>
          </p:nvPr>
        </p:nvSpPr>
        <p:spPr/>
        <p:txBody>
          <a:bodyPr/>
          <a:lstStyle/>
          <a:p>
            <a:r>
              <a:rPr lang="en-GB" dirty="0"/>
              <a:t>Hassan Yaghoobi (Intel Corp.)</a:t>
            </a:r>
          </a:p>
        </p:txBody>
      </p:sp>
      <p:sp>
        <p:nvSpPr>
          <p:cNvPr id="6" name="Date Placeholder 3"/>
          <p:cNvSpPr>
            <a:spLocks noGrp="1"/>
          </p:cNvSpPr>
          <p:nvPr>
            <p:ph type="dt" idx="15"/>
          </p:nvPr>
        </p:nvSpPr>
        <p:spPr/>
        <p:txBody>
          <a:bodyPr/>
          <a:lstStyle/>
          <a:p>
            <a:r>
              <a:rPr lang="en-US" dirty="0"/>
              <a:t> July 2024</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901359418"/>
              </p:ext>
            </p:extLst>
          </p:nvPr>
        </p:nvGraphicFramePr>
        <p:xfrm>
          <a:off x="619125" y="2573338"/>
          <a:ext cx="10712450" cy="3738562"/>
        </p:xfrm>
        <a:graphic>
          <a:graphicData uri="http://schemas.openxmlformats.org/presentationml/2006/ole">
            <mc:AlternateContent xmlns:mc="http://schemas.openxmlformats.org/markup-compatibility/2006">
              <mc:Choice xmlns:v="urn:schemas-microsoft-com:vml" Requires="v">
                <p:oleObj name="Document" r:id="rId3" imgW="8267030" imgH="2880731" progId="Word.Document.8">
                  <p:embed/>
                </p:oleObj>
              </mc:Choice>
              <mc:Fallback>
                <p:oleObj name="Document" r:id="rId3" imgW="8267030" imgH="2880731" progId="Word.Document.8">
                  <p:embed/>
                  <p:pic>
                    <p:nvPicPr>
                      <p:cNvPr id="9" name="Object 3"/>
                      <p:cNvPicPr>
                        <a:picLocks noChangeAspect="1" noChangeArrowheads="1"/>
                      </p:cNvPicPr>
                      <p:nvPr/>
                    </p:nvPicPr>
                    <p:blipFill>
                      <a:blip r:embed="rId4"/>
                      <a:srcRect/>
                      <a:stretch>
                        <a:fillRect/>
                      </a:stretch>
                    </p:blipFill>
                    <p:spPr bwMode="auto">
                      <a:xfrm>
                        <a:off x="619125" y="2573338"/>
                        <a:ext cx="10712450" cy="3738562"/>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Contributions</a:t>
            </a:r>
            <a:endParaRPr lang="en-GB" dirty="0"/>
          </a:p>
        </p:txBody>
      </p:sp>
      <p:sp>
        <p:nvSpPr>
          <p:cNvPr id="5122" name="Rectangle 2"/>
          <p:cNvSpPr>
            <a:spLocks noGrp="1" noChangeArrowheads="1"/>
          </p:cNvSpPr>
          <p:nvPr>
            <p:ph idx="1"/>
          </p:nvPr>
        </p:nvSpPr>
        <p:spPr>
          <a:xfrm>
            <a:off x="965200" y="1066800"/>
            <a:ext cx="10361084" cy="5073649"/>
          </a:xfrm>
          <a:ln/>
        </p:spPr>
        <p:txBody>
          <a:bodyPr/>
          <a:lstStyle/>
          <a:p>
            <a:pPr marL="0" indent="0">
              <a:spcBef>
                <a:spcPts val="200"/>
              </a:spcBef>
              <a:defRPr/>
            </a:pPr>
            <a:r>
              <a:rPr lang="en-US" sz="2000" dirty="0"/>
              <a:t>New Contributions</a:t>
            </a:r>
          </a:p>
          <a:p>
            <a:pPr marL="457200" indent="-457200">
              <a:spcBef>
                <a:spcPts val="200"/>
              </a:spcBef>
              <a:buFont typeface="+mj-lt"/>
              <a:buAutoNum type="alphaLcPeriod"/>
              <a:defRPr/>
            </a:pPr>
            <a:r>
              <a:rPr lang="en-US" sz="1800" b="0" dirty="0">
                <a:solidFill>
                  <a:schemeClr val="tx1"/>
                </a:solidFill>
              </a:rPr>
              <a:t>N/A</a:t>
            </a:r>
            <a:endParaRPr lang="en-US" sz="1400" b="0" dirty="0">
              <a:solidFill>
                <a:schemeClr val="tx1"/>
              </a:solidFill>
            </a:endParaRPr>
          </a:p>
          <a:p>
            <a:pPr marL="0" indent="0">
              <a:spcBef>
                <a:spcPts val="200"/>
              </a:spcBef>
              <a:defRPr/>
            </a:pPr>
            <a:r>
              <a:rPr lang="en-US" sz="2000" dirty="0"/>
              <a:t>Contribution for Further Discussion</a:t>
            </a:r>
          </a:p>
          <a:p>
            <a:pPr marL="457200" indent="-457200">
              <a:spcBef>
                <a:spcPts val="200"/>
              </a:spcBef>
              <a:buFont typeface="+mj-lt"/>
              <a:buAutoNum type="alphaLcPeriod"/>
              <a:defRPr/>
            </a:pPr>
            <a:r>
              <a:rPr lang="en-US" sz="1800" dirty="0"/>
              <a:t>N/A</a:t>
            </a:r>
            <a:endParaRPr lang="en-US" sz="1600" dirty="0"/>
          </a:p>
          <a:p>
            <a:pPr marL="0" indent="0">
              <a:spcBef>
                <a:spcPts val="200"/>
              </a:spcBef>
              <a:defRPr/>
            </a:pPr>
            <a:r>
              <a:rPr lang="en-US" sz="2000" dirty="0"/>
              <a:t>References </a:t>
            </a:r>
            <a:endParaRPr lang="en-US" sz="2200" dirty="0"/>
          </a:p>
          <a:p>
            <a:pPr fontAlgn="t">
              <a:buFont typeface="Arial" panose="020B0604020202020204" pitchFamily="34" charset="0"/>
              <a:buChar char="•"/>
            </a:pPr>
            <a:r>
              <a:rPr lang="en-US" sz="1800" b="1" dirty="0"/>
              <a:t>N/A</a:t>
            </a:r>
            <a:endParaRPr lang="en-US" sz="1600" dirty="0">
              <a:solidFill>
                <a:schemeClr val="tx1"/>
              </a:solidFill>
            </a:endParaRPr>
          </a:p>
          <a:p>
            <a:pPr marL="0" indent="0">
              <a:spcBef>
                <a:spcPts val="200"/>
              </a:spcBef>
              <a:defRPr/>
            </a:pPr>
            <a:endParaRPr lang="en-US" sz="2200" dirty="0"/>
          </a:p>
        </p:txBody>
      </p:sp>
      <p:sp>
        <p:nvSpPr>
          <p:cNvPr id="2" name="Footer Placeholder 1"/>
          <p:cNvSpPr>
            <a:spLocks noGrp="1"/>
          </p:cNvSpPr>
          <p:nvPr>
            <p:ph type="ftr" idx="14"/>
          </p:nvPr>
        </p:nvSpPr>
        <p:spPr/>
        <p:txBody>
          <a:bodyPr/>
          <a:lstStyle/>
          <a:p>
            <a:r>
              <a:rPr lang="en-GB" dirty="0"/>
              <a:t>Hassan Yaghoobi (Intel Corp)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7" name="Date Placeholder 6"/>
          <p:cNvSpPr>
            <a:spLocks noGrp="1"/>
          </p:cNvSpPr>
          <p:nvPr>
            <p:ph type="dt" idx="15"/>
          </p:nvPr>
        </p:nvSpPr>
        <p:spPr/>
        <p:txBody>
          <a:bodyPr/>
          <a:lstStyle/>
          <a:p>
            <a:r>
              <a:rPr lang="en-US" dirty="0"/>
              <a:t> 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C78DE-49FB-1700-2682-56AE603058ED}"/>
              </a:ext>
            </a:extLst>
          </p:cNvPr>
          <p:cNvSpPr>
            <a:spLocks noGrp="1"/>
          </p:cNvSpPr>
          <p:nvPr>
            <p:ph type="title"/>
          </p:nvPr>
        </p:nvSpPr>
        <p:spPr>
          <a:xfrm>
            <a:off x="914401" y="685801"/>
            <a:ext cx="10361084" cy="533399"/>
          </a:xfrm>
        </p:spPr>
        <p:txBody>
          <a:bodyPr/>
          <a:lstStyle/>
          <a:p>
            <a:r>
              <a:rPr lang="en-US" sz="3200" dirty="0"/>
              <a:t>Updates from ITU-R WP5A: Input Contributions</a:t>
            </a:r>
            <a:endParaRPr lang="en-US" dirty="0"/>
          </a:p>
        </p:txBody>
      </p:sp>
      <p:sp>
        <p:nvSpPr>
          <p:cNvPr id="4" name="Slide Number Placeholder 3">
            <a:extLst>
              <a:ext uri="{FF2B5EF4-FFF2-40B4-BE49-F238E27FC236}">
                <a16:creationId xmlns:a16="http://schemas.microsoft.com/office/drawing/2014/main" id="{E69D2B76-5191-8FCD-132F-F00E4E18274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039B156D-9957-7896-9A9A-999AF21A665A}"/>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1FBBC945-DA6A-8705-8B20-EBC52B7E66DA}"/>
              </a:ext>
            </a:extLst>
          </p:cNvPr>
          <p:cNvSpPr>
            <a:spLocks noGrp="1"/>
          </p:cNvSpPr>
          <p:nvPr>
            <p:ph type="dt" idx="15"/>
          </p:nvPr>
        </p:nvSpPr>
        <p:spPr/>
        <p:txBody>
          <a:bodyPr/>
          <a:lstStyle/>
          <a:p>
            <a:r>
              <a:rPr lang="en-US" dirty="0"/>
              <a:t> July 2024</a:t>
            </a:r>
            <a:endParaRPr lang="en-GB" dirty="0"/>
          </a:p>
        </p:txBody>
      </p:sp>
      <p:graphicFrame>
        <p:nvGraphicFramePr>
          <p:cNvPr id="11" name="Content Placeholder 10">
            <a:extLst>
              <a:ext uri="{FF2B5EF4-FFF2-40B4-BE49-F238E27FC236}">
                <a16:creationId xmlns:a16="http://schemas.microsoft.com/office/drawing/2014/main" id="{F6EAF66F-161B-B541-707E-5DAB0B134D10}"/>
              </a:ext>
            </a:extLst>
          </p:cNvPr>
          <p:cNvGraphicFramePr>
            <a:graphicFrameLocks noGrp="1"/>
          </p:cNvGraphicFramePr>
          <p:nvPr>
            <p:ph idx="1"/>
            <p:extLst>
              <p:ext uri="{D42A27DB-BD31-4B8C-83A1-F6EECF244321}">
                <p14:modId xmlns:p14="http://schemas.microsoft.com/office/powerpoint/2010/main" val="3419914998"/>
              </p:ext>
            </p:extLst>
          </p:nvPr>
        </p:nvGraphicFramePr>
        <p:xfrm>
          <a:off x="990600" y="1273849"/>
          <a:ext cx="10284884" cy="2062278"/>
        </p:xfrm>
        <a:graphic>
          <a:graphicData uri="http://schemas.openxmlformats.org/drawingml/2006/table">
            <a:tbl>
              <a:tblPr firstRow="1" firstCol="1" lastRow="1" lastCol="1" bandRow="1" bandCol="1"/>
              <a:tblGrid>
                <a:gridCol w="2133600">
                  <a:extLst>
                    <a:ext uri="{9D8B030D-6E8A-4147-A177-3AD203B41FA5}">
                      <a16:colId xmlns:a16="http://schemas.microsoft.com/office/drawing/2014/main" val="388396803"/>
                    </a:ext>
                  </a:extLst>
                </a:gridCol>
                <a:gridCol w="8151284">
                  <a:extLst>
                    <a:ext uri="{9D8B030D-6E8A-4147-A177-3AD203B41FA5}">
                      <a16:colId xmlns:a16="http://schemas.microsoft.com/office/drawing/2014/main" val="2773066662"/>
                    </a:ext>
                  </a:extLst>
                </a:gridCol>
              </a:tblGrid>
              <a:tr h="208179">
                <a:tc gridSpan="2">
                  <a:txBody>
                    <a:bodyPr/>
                    <a:lstStyle/>
                    <a:p>
                      <a:pPr marL="0" marR="0" hangingPunct="0">
                        <a:spcBef>
                          <a:spcPts val="200"/>
                        </a:spcBef>
                        <a:spcAft>
                          <a:spcPts val="200"/>
                        </a:spcAft>
                        <a:tabLst>
                          <a:tab pos="720090" algn="l"/>
                          <a:tab pos="1188085" algn="l"/>
                          <a:tab pos="1440180" algn="l"/>
                          <a:tab pos="720090" algn="l"/>
                          <a:tab pos="1188085" algn="l"/>
                          <a:tab pos="1383030" algn="l"/>
                          <a:tab pos="1440180" algn="l"/>
                        </a:tabLst>
                      </a:pPr>
                      <a:r>
                        <a:rPr lang="en-CA" sz="1100" b="1" dirty="0">
                          <a:solidFill>
                            <a:srgbClr val="000000"/>
                          </a:solidFill>
                          <a:effectLst/>
                          <a:latin typeface="Arial" panose="020B0604020202020204" pitchFamily="34" charset="0"/>
                          <a:ea typeface="Times New Roman" panose="02020603050405020304" pitchFamily="18" charset="0"/>
                        </a:rPr>
                        <a:t>WP-5A-1: Systems and standards (Chair: </a:t>
                      </a:r>
                      <a:r>
                        <a:rPr lang="en-CA" sz="1100" b="1" u="sng" dirty="0">
                          <a:solidFill>
                            <a:srgbClr val="0000CC"/>
                          </a:solidFill>
                          <a:effectLst/>
                          <a:latin typeface="Arial" panose="020B0604020202020204" pitchFamily="34" charset="0"/>
                          <a:ea typeface="Times New Roman" panose="02020603050405020304" pitchFamily="18" charset="0"/>
                        </a:rPr>
                        <a:t>Kraemer, Michael</a:t>
                      </a:r>
                      <a:r>
                        <a:rPr lang="en-CA" sz="1100" b="1" dirty="0">
                          <a:solidFill>
                            <a:srgbClr val="000000"/>
                          </a:solidFill>
                          <a:effectLst/>
                          <a:latin typeface="Arial" panose="020B0604020202020204" pitchFamily="34"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extLst>
                  <a:ext uri="{0D108BD9-81ED-4DB2-BD59-A6C34878D82A}">
                    <a16:rowId xmlns:a16="http://schemas.microsoft.com/office/drawing/2014/main" val="1636446808"/>
                  </a:ext>
                </a:extLst>
              </a:tr>
              <a:tr h="1413572">
                <a:tc>
                  <a:txBody>
                    <a:bodyPr/>
                    <a:lstStyle/>
                    <a:p>
                      <a:pPr marL="0" marR="0" hangingPunct="0">
                        <a:spcBef>
                          <a:spcPts val="100"/>
                        </a:spcBef>
                        <a:spcAft>
                          <a:spcPts val="100"/>
                        </a:spcAft>
                        <a:tabLst>
                          <a:tab pos="720090" algn="l"/>
                          <a:tab pos="1188085" algn="l"/>
                          <a:tab pos="1440180" algn="l"/>
                          <a:tab pos="720090" algn="l"/>
                          <a:tab pos="1188085" algn="l"/>
                          <a:tab pos="1383030" algn="l"/>
                          <a:tab pos="1440180" algn="l"/>
                        </a:tabLst>
                      </a:pPr>
                      <a:r>
                        <a:rPr lang="en-CA" sz="1400" b="1" dirty="0">
                          <a:solidFill>
                            <a:srgbClr val="000000"/>
                          </a:solidFill>
                          <a:effectLst/>
                          <a:latin typeface="Arial" panose="020B0604020202020204" pitchFamily="34" charset="0"/>
                          <a:ea typeface="Times New Roman" panose="02020603050405020304" pitchFamily="18" charset="0"/>
                        </a:rPr>
                        <a:t>Broadband Wireless Access</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FFFF"/>
                    </a:solidFill>
                  </a:tcPr>
                </a:tc>
                <a:tc>
                  <a:txBody>
                    <a:bodyPr/>
                    <a:lstStyle/>
                    <a:p>
                      <a:pPr hangingPunct="0"/>
                      <a:r>
                        <a:rPr lang="en-GB" sz="1800" kern="1200" dirty="0">
                          <a:solidFill>
                            <a:schemeClr val="tx1"/>
                          </a:solidFill>
                          <a:effectLst/>
                          <a:latin typeface="+mn-lt"/>
                          <a:ea typeface="+mn-ea"/>
                          <a:cs typeface="+mn-cs"/>
                        </a:rPr>
                        <a:t>ITU-R M.1450 Input Documents: 5A/837 (</a:t>
                      </a:r>
                      <a:r>
                        <a:rPr lang="en-GB" sz="1800" u="sng" kern="1200" dirty="0">
                          <a:solidFill>
                            <a:srgbClr val="0000CC"/>
                          </a:solidFill>
                          <a:effectLst/>
                          <a:latin typeface="+mn-lt"/>
                          <a:ea typeface="+mn-ea"/>
                          <a:cs typeface="+mn-cs"/>
                          <a:hlinkClick r:id="rId2">
                            <a:extLst>
                              <a:ext uri="{A12FA001-AC4F-418D-AE19-62706E023703}">
                                <ahyp:hlinkClr xmlns:ahyp="http://schemas.microsoft.com/office/drawing/2018/hyperlinkcolor" val="tx"/>
                              </a:ext>
                            </a:extLst>
                          </a:hlinkClick>
                        </a:rPr>
                        <a:t>Annex 6</a:t>
                      </a:r>
                      <a:r>
                        <a:rPr lang="en-GB" sz="1800" kern="1200" dirty="0">
                          <a:solidFill>
                            <a:schemeClr val="tx1"/>
                          </a:solidFill>
                          <a:effectLst/>
                          <a:latin typeface="+mn-lt"/>
                          <a:ea typeface="+mn-ea"/>
                          <a:cs typeface="+mn-cs"/>
                        </a:rPr>
                        <a:t>) (WP 5A):</a:t>
                      </a:r>
                    </a:p>
                    <a:p>
                      <a:pPr marL="285750" lvl="0" indent="-285750" hangingPunct="0">
                        <a:buFont typeface="Arial" panose="020B0604020202020204" pitchFamily="34" charset="0"/>
                        <a:buChar char="•"/>
                      </a:pPr>
                      <a:r>
                        <a:rPr lang="en-GB" sz="1800" u="sng" kern="1200" dirty="0">
                          <a:solidFill>
                            <a:srgbClr val="0000CC"/>
                          </a:solidFill>
                          <a:effectLst/>
                          <a:latin typeface="+mn-lt"/>
                          <a:ea typeface="+mn-ea"/>
                          <a:cs typeface="+mn-cs"/>
                          <a:hlinkClick r:id="rId3">
                            <a:extLst>
                              <a:ext uri="{A12FA001-AC4F-418D-AE19-62706E023703}">
                                <ahyp:hlinkClr xmlns:ahyp="http://schemas.microsoft.com/office/drawing/2018/hyperlinkcolor" val="tx"/>
                              </a:ext>
                            </a:extLst>
                          </a:hlinkClick>
                        </a:rPr>
                        <a:t>5A/40</a:t>
                      </a:r>
                      <a:r>
                        <a:rPr lang="en-GB" sz="1800" kern="1200" dirty="0">
                          <a:solidFill>
                            <a:srgbClr val="0000CC"/>
                          </a:solidFill>
                          <a:effectLst/>
                          <a:latin typeface="+mn-lt"/>
                          <a:ea typeface="+mn-ea"/>
                          <a:cs typeface="+mn-cs"/>
                        </a:rPr>
                        <a:t> </a:t>
                      </a:r>
                      <a:r>
                        <a:rPr lang="en-GB" sz="1800" kern="1200" dirty="0">
                          <a:solidFill>
                            <a:schemeClr val="tx1"/>
                          </a:solidFill>
                          <a:effectLst/>
                          <a:latin typeface="+mn-lt"/>
                          <a:ea typeface="+mn-ea"/>
                          <a:cs typeface="+mn-cs"/>
                        </a:rPr>
                        <a:t>(IEEE), </a:t>
                      </a:r>
                      <a:r>
                        <a:rPr lang="en-GB" sz="1800" u="sng" kern="1200" dirty="0">
                          <a:solidFill>
                            <a:srgbClr val="0000CC"/>
                          </a:solidFill>
                          <a:effectLst/>
                          <a:latin typeface="+mn-lt"/>
                          <a:ea typeface="+mn-ea"/>
                          <a:cs typeface="+mn-cs"/>
                          <a:hlinkClick r:id="rId4">
                            <a:extLst>
                              <a:ext uri="{A12FA001-AC4F-418D-AE19-62706E023703}">
                                <ahyp:hlinkClr xmlns:ahyp="http://schemas.microsoft.com/office/drawing/2018/hyperlinkcolor" val="tx"/>
                              </a:ext>
                            </a:extLst>
                          </a:hlinkClick>
                        </a:rPr>
                        <a:t>5A/42</a:t>
                      </a:r>
                      <a:r>
                        <a:rPr lang="en-GB" sz="1800" kern="1200" dirty="0">
                          <a:solidFill>
                            <a:srgbClr val="0000CC"/>
                          </a:solidFill>
                          <a:effectLst/>
                          <a:latin typeface="+mn-lt"/>
                          <a:ea typeface="+mn-ea"/>
                          <a:cs typeface="+mn-cs"/>
                        </a:rPr>
                        <a:t> </a:t>
                      </a:r>
                      <a:r>
                        <a:rPr lang="en-GB" sz="1800" kern="1200" dirty="0">
                          <a:solidFill>
                            <a:schemeClr val="tx1"/>
                          </a:solidFill>
                          <a:effectLst/>
                          <a:latin typeface="+mn-lt"/>
                          <a:ea typeface="+mn-ea"/>
                          <a:cs typeface="+mn-cs"/>
                        </a:rPr>
                        <a:t>(UK), </a:t>
                      </a:r>
                      <a:r>
                        <a:rPr lang="en-GB" sz="1800" u="sng" kern="1200" dirty="0">
                          <a:solidFill>
                            <a:srgbClr val="0000CC"/>
                          </a:solidFill>
                          <a:effectLst/>
                          <a:latin typeface="+mn-lt"/>
                          <a:ea typeface="+mn-ea"/>
                          <a:cs typeface="+mn-cs"/>
                          <a:hlinkClick r:id="rId5">
                            <a:extLst>
                              <a:ext uri="{A12FA001-AC4F-418D-AE19-62706E023703}">
                                <ahyp:hlinkClr xmlns:ahyp="http://schemas.microsoft.com/office/drawing/2018/hyperlinkcolor" val="tx"/>
                              </a:ext>
                            </a:extLst>
                          </a:hlinkClick>
                        </a:rPr>
                        <a:t>5A/43</a:t>
                      </a:r>
                      <a:r>
                        <a:rPr lang="en-GB" sz="1800" kern="1200" dirty="0">
                          <a:solidFill>
                            <a:srgbClr val="0000CC"/>
                          </a:solidFill>
                          <a:effectLst/>
                          <a:latin typeface="+mn-lt"/>
                          <a:ea typeface="+mn-ea"/>
                          <a:cs typeface="+mn-cs"/>
                        </a:rPr>
                        <a:t> </a:t>
                      </a:r>
                      <a:r>
                        <a:rPr lang="en-GB" sz="1800" kern="1200" dirty="0">
                          <a:solidFill>
                            <a:schemeClr val="tx1"/>
                          </a:solidFill>
                          <a:effectLst/>
                          <a:latin typeface="+mn-lt"/>
                          <a:ea typeface="+mn-ea"/>
                          <a:cs typeface="+mn-cs"/>
                        </a:rPr>
                        <a:t>(Canada), </a:t>
                      </a:r>
                      <a:r>
                        <a:rPr lang="en-GB" sz="1800" u="sng" kern="1200" dirty="0">
                          <a:solidFill>
                            <a:srgbClr val="0000CC"/>
                          </a:solidFill>
                          <a:effectLst/>
                          <a:latin typeface="+mn-lt"/>
                          <a:ea typeface="+mn-ea"/>
                          <a:cs typeface="+mn-cs"/>
                          <a:hlinkClick r:id="rId6">
                            <a:extLst>
                              <a:ext uri="{A12FA001-AC4F-418D-AE19-62706E023703}">
                                <ahyp:hlinkClr xmlns:ahyp="http://schemas.microsoft.com/office/drawing/2018/hyperlinkcolor" val="tx"/>
                              </a:ext>
                            </a:extLst>
                          </a:hlinkClick>
                        </a:rPr>
                        <a:t>5A/46</a:t>
                      </a:r>
                      <a:r>
                        <a:rPr lang="en-GB" sz="1800" kern="1200" dirty="0">
                          <a:solidFill>
                            <a:srgbClr val="0000CC"/>
                          </a:solidFill>
                          <a:effectLst/>
                          <a:latin typeface="+mn-lt"/>
                          <a:ea typeface="+mn-ea"/>
                          <a:cs typeface="+mn-cs"/>
                        </a:rPr>
                        <a:t> </a:t>
                      </a:r>
                      <a:r>
                        <a:rPr lang="en-GB" sz="1800" kern="1200" dirty="0">
                          <a:solidFill>
                            <a:schemeClr val="tx1"/>
                          </a:solidFill>
                          <a:effectLst/>
                          <a:latin typeface="+mn-lt"/>
                          <a:ea typeface="+mn-ea"/>
                          <a:cs typeface="+mn-cs"/>
                        </a:rPr>
                        <a:t>(Japan), </a:t>
                      </a:r>
                      <a:r>
                        <a:rPr lang="en-GB" sz="1800" u="sng" kern="1200" dirty="0">
                          <a:solidFill>
                            <a:srgbClr val="0000CC"/>
                          </a:solidFill>
                          <a:effectLst/>
                          <a:latin typeface="+mn-lt"/>
                          <a:ea typeface="+mn-ea"/>
                          <a:cs typeface="+mn-cs"/>
                          <a:hlinkClick r:id="rId7">
                            <a:extLst>
                              <a:ext uri="{A12FA001-AC4F-418D-AE19-62706E023703}">
                                <ahyp:hlinkClr xmlns:ahyp="http://schemas.microsoft.com/office/drawing/2018/hyperlinkcolor" val="tx"/>
                              </a:ext>
                            </a:extLst>
                          </a:hlinkClick>
                        </a:rPr>
                        <a:t>5A/47</a:t>
                      </a:r>
                      <a:r>
                        <a:rPr lang="en-GB" sz="1800" kern="1200" dirty="0">
                          <a:solidFill>
                            <a:srgbClr val="0000CC"/>
                          </a:solidFill>
                          <a:effectLst/>
                          <a:latin typeface="+mn-lt"/>
                          <a:ea typeface="+mn-ea"/>
                          <a:cs typeface="+mn-cs"/>
                        </a:rPr>
                        <a:t> </a:t>
                      </a:r>
                      <a:r>
                        <a:rPr lang="en-GB" sz="1800" kern="1200" dirty="0">
                          <a:solidFill>
                            <a:schemeClr val="tx1"/>
                          </a:solidFill>
                          <a:effectLst/>
                          <a:latin typeface="+mn-lt"/>
                          <a:ea typeface="+mn-ea"/>
                          <a:cs typeface="+mn-cs"/>
                        </a:rPr>
                        <a:t>(Multi-Country), </a:t>
                      </a:r>
                      <a:r>
                        <a:rPr lang="en-GB" sz="1800" u="sng" kern="1200" dirty="0">
                          <a:solidFill>
                            <a:srgbClr val="0000CC"/>
                          </a:solidFill>
                          <a:effectLst/>
                          <a:latin typeface="+mn-lt"/>
                          <a:ea typeface="+mn-ea"/>
                          <a:cs typeface="+mn-cs"/>
                          <a:hlinkClick r:id="rId8">
                            <a:extLst>
                              <a:ext uri="{A12FA001-AC4F-418D-AE19-62706E023703}">
                                <ahyp:hlinkClr xmlns:ahyp="http://schemas.microsoft.com/office/drawing/2018/hyperlinkcolor" val="tx"/>
                              </a:ext>
                            </a:extLst>
                          </a:hlinkClick>
                        </a:rPr>
                        <a:t>5A/51</a:t>
                      </a:r>
                      <a:r>
                        <a:rPr lang="en-GB" sz="1800" kern="1200" dirty="0">
                          <a:solidFill>
                            <a:srgbClr val="0000CC"/>
                          </a:solidFill>
                          <a:effectLst/>
                          <a:latin typeface="+mn-lt"/>
                          <a:ea typeface="+mn-ea"/>
                          <a:cs typeface="+mn-cs"/>
                        </a:rPr>
                        <a:t> </a:t>
                      </a:r>
                      <a:r>
                        <a:rPr lang="en-GB" sz="1800" kern="1200" dirty="0">
                          <a:solidFill>
                            <a:schemeClr val="tx1"/>
                          </a:solidFill>
                          <a:effectLst/>
                          <a:latin typeface="+mn-lt"/>
                          <a:ea typeface="+mn-ea"/>
                          <a:cs typeface="+mn-cs"/>
                        </a:rPr>
                        <a:t>(Germany), </a:t>
                      </a:r>
                      <a:r>
                        <a:rPr lang="en-GB" sz="1800" u="sng" kern="1200" dirty="0">
                          <a:solidFill>
                            <a:srgbClr val="0000CC"/>
                          </a:solidFill>
                          <a:effectLst/>
                          <a:latin typeface="+mn-lt"/>
                          <a:ea typeface="+mn-ea"/>
                          <a:cs typeface="+mn-cs"/>
                          <a:hlinkClick r:id="rId9">
                            <a:extLst>
                              <a:ext uri="{A12FA001-AC4F-418D-AE19-62706E023703}">
                                <ahyp:hlinkClr xmlns:ahyp="http://schemas.microsoft.com/office/drawing/2018/hyperlinkcolor" val="tx"/>
                              </a:ext>
                            </a:extLst>
                          </a:hlinkClick>
                        </a:rPr>
                        <a:t>5A/54</a:t>
                      </a:r>
                      <a:r>
                        <a:rPr lang="en-GB" sz="1800" kern="1200" dirty="0">
                          <a:solidFill>
                            <a:srgbClr val="0000CC"/>
                          </a:solidFill>
                          <a:effectLst/>
                          <a:latin typeface="+mn-lt"/>
                          <a:ea typeface="+mn-ea"/>
                          <a:cs typeface="+mn-cs"/>
                        </a:rPr>
                        <a:t> </a:t>
                      </a:r>
                      <a:r>
                        <a:rPr lang="en-GB" sz="1800" kern="1200" dirty="0">
                          <a:solidFill>
                            <a:schemeClr val="tx1"/>
                          </a:solidFill>
                          <a:effectLst/>
                          <a:latin typeface="+mn-lt"/>
                          <a:ea typeface="+mn-ea"/>
                          <a:cs typeface="+mn-cs"/>
                        </a:rPr>
                        <a:t>(China)</a:t>
                      </a:r>
                    </a:p>
                    <a:p>
                      <a:pPr hangingPunct="0"/>
                      <a:endParaRPr lang="en-GB" sz="1800" kern="1200" dirty="0">
                        <a:solidFill>
                          <a:schemeClr val="tx1"/>
                        </a:solidFill>
                        <a:effectLst/>
                        <a:latin typeface="+mn-lt"/>
                        <a:ea typeface="+mn-ea"/>
                        <a:cs typeface="+mn-cs"/>
                      </a:endParaRPr>
                    </a:p>
                    <a:p>
                      <a:pPr marL="0" marR="0" lvl="0" indent="0" algn="l" defTabSz="914400" rtl="0" eaLnBrk="1" fontAlgn="auto" latinLnBrk="0" hangingPunct="0">
                        <a:lnSpc>
                          <a:spcPct val="100000"/>
                        </a:lnSpc>
                        <a:spcBef>
                          <a:spcPts val="0"/>
                        </a:spcBef>
                        <a:spcAft>
                          <a:spcPts val="0"/>
                        </a:spcAft>
                        <a:buClrTx/>
                        <a:buSzTx/>
                        <a:buFontTx/>
                        <a:buNone/>
                        <a:tabLst/>
                        <a:defRPr/>
                      </a:pPr>
                      <a:r>
                        <a:rPr lang="en-GB" sz="1800" kern="1200" dirty="0">
                          <a:solidFill>
                            <a:schemeClr val="tx1"/>
                          </a:solidFill>
                          <a:effectLst/>
                          <a:latin typeface="+mn-lt"/>
                          <a:ea typeface="+mn-ea"/>
                          <a:cs typeface="+mn-cs"/>
                        </a:rPr>
                        <a:t>ITU-R M.1801 Input Documents: 5A/837 (</a:t>
                      </a:r>
                      <a:r>
                        <a:rPr lang="en-GB" sz="1800" u="sng" kern="1200" dirty="0">
                          <a:solidFill>
                            <a:srgbClr val="0000CC"/>
                          </a:solidFill>
                          <a:effectLst/>
                          <a:latin typeface="+mn-lt"/>
                          <a:ea typeface="+mn-ea"/>
                          <a:cs typeface="+mn-cs"/>
                          <a:hlinkClick r:id="rId10">
                            <a:extLst>
                              <a:ext uri="{A12FA001-AC4F-418D-AE19-62706E023703}">
                                <ahyp:hlinkClr xmlns:ahyp="http://schemas.microsoft.com/office/drawing/2018/hyperlinkcolor" val="tx"/>
                              </a:ext>
                            </a:extLst>
                          </a:hlinkClick>
                        </a:rPr>
                        <a:t>Annex 7</a:t>
                      </a:r>
                      <a:r>
                        <a:rPr lang="en-GB" sz="1800" kern="1200" dirty="0">
                          <a:solidFill>
                            <a:schemeClr val="tx1"/>
                          </a:solidFill>
                          <a:effectLst/>
                          <a:latin typeface="+mn-lt"/>
                          <a:ea typeface="+mn-ea"/>
                          <a:cs typeface="+mn-cs"/>
                        </a:rPr>
                        <a:t>) (WP 5A):</a:t>
                      </a:r>
                    </a:p>
                    <a:p>
                      <a:pPr marL="285750" marR="0" lvl="0" indent="-28575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r>
                        <a:rPr lang="en-GB" sz="1800" u="sng" kern="1200" dirty="0">
                          <a:solidFill>
                            <a:srgbClr val="0000CC"/>
                          </a:solidFill>
                          <a:effectLst/>
                          <a:latin typeface="+mn-lt"/>
                          <a:ea typeface="+mn-ea"/>
                          <a:cs typeface="+mn-cs"/>
                          <a:hlinkClick r:id="rId11">
                            <a:extLst>
                              <a:ext uri="{A12FA001-AC4F-418D-AE19-62706E023703}">
                                <ahyp:hlinkClr xmlns:ahyp="http://schemas.microsoft.com/office/drawing/2018/hyperlinkcolor" val="tx"/>
                              </a:ext>
                            </a:extLst>
                          </a:hlinkClick>
                        </a:rPr>
                        <a:t>5A/44</a:t>
                      </a:r>
                      <a:r>
                        <a:rPr lang="en-GB" sz="1800" kern="1200" dirty="0">
                          <a:solidFill>
                            <a:srgbClr val="0000CC"/>
                          </a:solidFill>
                          <a:effectLst/>
                          <a:latin typeface="+mn-lt"/>
                          <a:ea typeface="+mn-ea"/>
                          <a:cs typeface="+mn-cs"/>
                        </a:rPr>
                        <a:t> </a:t>
                      </a:r>
                      <a:r>
                        <a:rPr lang="en-GB" sz="1800" kern="1200" dirty="0">
                          <a:solidFill>
                            <a:schemeClr val="tx1"/>
                          </a:solidFill>
                          <a:effectLst/>
                          <a:latin typeface="+mn-lt"/>
                          <a:ea typeface="+mn-ea"/>
                          <a:cs typeface="+mn-cs"/>
                        </a:rPr>
                        <a:t>(Canada)</a:t>
                      </a:r>
                      <a:endParaRPr lang="en-US" sz="1800" kern="1200" dirty="0">
                        <a:solidFill>
                          <a:schemeClr val="tx1"/>
                        </a:solidFill>
                        <a:effectLst/>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FFFF"/>
                    </a:solidFill>
                  </a:tcPr>
                </a:tc>
                <a:extLst>
                  <a:ext uri="{0D108BD9-81ED-4DB2-BD59-A6C34878D82A}">
                    <a16:rowId xmlns:a16="http://schemas.microsoft.com/office/drawing/2014/main" val="3519114135"/>
                  </a:ext>
                </a:extLst>
              </a:tr>
              <a:tr h="208179">
                <a:tc>
                  <a:txBody>
                    <a:bodyPr/>
                    <a:lstStyle/>
                    <a:p>
                      <a:pPr marL="0" marR="0" hangingPunct="0">
                        <a:spcBef>
                          <a:spcPts val="100"/>
                        </a:spcBef>
                        <a:spcAft>
                          <a:spcPts val="100"/>
                        </a:spcAft>
                        <a:tabLst>
                          <a:tab pos="720090" algn="l"/>
                          <a:tab pos="1188085" algn="l"/>
                          <a:tab pos="1440180" algn="l"/>
                          <a:tab pos="720090" algn="l"/>
                          <a:tab pos="1188085" algn="l"/>
                          <a:tab pos="1383030" algn="l"/>
                          <a:tab pos="1440180" algn="l"/>
                        </a:tabLst>
                      </a:pPr>
                      <a:r>
                        <a:rPr lang="en-CA" sz="1100" b="1">
                          <a:solidFill>
                            <a:srgbClr val="000000"/>
                          </a:solidFill>
                          <a:effectLst/>
                          <a:latin typeface="Arial" panose="020B0604020202020204" pitchFamily="34" charset="0"/>
                          <a:ea typeface="Times New Roman" panose="02020603050405020304" pitchFamily="18" charset="0"/>
                        </a:rPr>
                        <a:t>RLAN characteristics</a:t>
                      </a:r>
                      <a:endParaRPr lang="en-US" sz="18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DD"/>
                    </a:solidFill>
                  </a:tcPr>
                </a:tc>
                <a:tc>
                  <a:txBody>
                    <a:bodyPr/>
                    <a:lstStyle/>
                    <a:p>
                      <a:pPr marL="119380" marR="0" indent="-119380" hangingPunct="0">
                        <a:spcBef>
                          <a:spcPts val="100"/>
                        </a:spcBef>
                        <a:spcAft>
                          <a:spcPts val="100"/>
                        </a:spcAft>
                        <a:tabLst>
                          <a:tab pos="720090" algn="l"/>
                          <a:tab pos="1188085" algn="l"/>
                          <a:tab pos="1440180" algn="l"/>
                          <a:tab pos="720090" algn="l"/>
                          <a:tab pos="1188085" algn="l"/>
                          <a:tab pos="1383030" algn="l"/>
                          <a:tab pos="1440180" algn="l"/>
                        </a:tabLst>
                      </a:pPr>
                      <a:r>
                        <a:rPr lang="en-CA" sz="1100" i="1" dirty="0">
                          <a:solidFill>
                            <a:srgbClr val="000000"/>
                          </a:solidFill>
                          <a:effectLst/>
                          <a:latin typeface="Arial" panose="020B0604020202020204" pitchFamily="34" charset="0"/>
                          <a:ea typeface="Times New Roman" panose="02020603050405020304" pitchFamily="18" charset="0"/>
                        </a:rPr>
                        <a:t>Support WG 4 with characteristics for sharing &amp; coexistence studies</a:t>
                      </a:r>
                      <a:endParaRPr lang="en-US" sz="1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DD"/>
                    </a:solidFill>
                  </a:tcPr>
                </a:tc>
                <a:extLst>
                  <a:ext uri="{0D108BD9-81ED-4DB2-BD59-A6C34878D82A}">
                    <a16:rowId xmlns:a16="http://schemas.microsoft.com/office/drawing/2014/main" val="1736197800"/>
                  </a:ext>
                </a:extLst>
              </a:tr>
            </a:tbl>
          </a:graphicData>
        </a:graphic>
      </p:graphicFrame>
      <p:graphicFrame>
        <p:nvGraphicFramePr>
          <p:cNvPr id="3" name="Table 2">
            <a:extLst>
              <a:ext uri="{FF2B5EF4-FFF2-40B4-BE49-F238E27FC236}">
                <a16:creationId xmlns:a16="http://schemas.microsoft.com/office/drawing/2014/main" id="{90DC69CD-27A6-7774-EB16-B7CE47428731}"/>
              </a:ext>
            </a:extLst>
          </p:cNvPr>
          <p:cNvGraphicFramePr>
            <a:graphicFrameLocks noGrp="1"/>
          </p:cNvGraphicFramePr>
          <p:nvPr>
            <p:extLst>
              <p:ext uri="{D42A27DB-BD31-4B8C-83A1-F6EECF244321}">
                <p14:modId xmlns:p14="http://schemas.microsoft.com/office/powerpoint/2010/main" val="2009848495"/>
              </p:ext>
            </p:extLst>
          </p:nvPr>
        </p:nvGraphicFramePr>
        <p:xfrm>
          <a:off x="990600" y="3429000"/>
          <a:ext cx="10300230" cy="2931227"/>
        </p:xfrm>
        <a:graphic>
          <a:graphicData uri="http://schemas.openxmlformats.org/drawingml/2006/table">
            <a:tbl>
              <a:tblPr firstRow="1" firstCol="1" bandRow="1"/>
              <a:tblGrid>
                <a:gridCol w="685800">
                  <a:extLst>
                    <a:ext uri="{9D8B030D-6E8A-4147-A177-3AD203B41FA5}">
                      <a16:colId xmlns:a16="http://schemas.microsoft.com/office/drawing/2014/main" val="147208121"/>
                    </a:ext>
                  </a:extLst>
                </a:gridCol>
                <a:gridCol w="7162800">
                  <a:extLst>
                    <a:ext uri="{9D8B030D-6E8A-4147-A177-3AD203B41FA5}">
                      <a16:colId xmlns:a16="http://schemas.microsoft.com/office/drawing/2014/main" val="453195114"/>
                    </a:ext>
                  </a:extLst>
                </a:gridCol>
                <a:gridCol w="2451630">
                  <a:extLst>
                    <a:ext uri="{9D8B030D-6E8A-4147-A177-3AD203B41FA5}">
                      <a16:colId xmlns:a16="http://schemas.microsoft.com/office/drawing/2014/main" val="1717530748"/>
                    </a:ext>
                  </a:extLst>
                </a:gridCol>
              </a:tblGrid>
              <a:tr h="0">
                <a:tc>
                  <a:txBody>
                    <a:bodyPr/>
                    <a:lstStyle/>
                    <a:p>
                      <a:pPr marL="0" marR="0">
                        <a:lnSpc>
                          <a:spcPct val="107000"/>
                        </a:lnSpc>
                        <a:spcBef>
                          <a:spcPts val="0"/>
                        </a:spcBef>
                        <a:spcAft>
                          <a:spcPts val="0"/>
                        </a:spcAft>
                      </a:pPr>
                      <a:r>
                        <a:rPr lang="en-US" sz="1000" b="1"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12">
                            <a:extLst>
                              <a:ext uri="{A12FA001-AC4F-418D-AE19-62706E023703}">
                                <ahyp:hlinkClr xmlns:ahyp="http://schemas.microsoft.com/office/drawing/2018/hyperlinkcolor" val="tx"/>
                              </a:ext>
                            </a:extLst>
                          </a:hlinkClick>
                        </a:rPr>
                        <a:t>[ 54 ]</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b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b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100" kern="100" dirty="0">
                        <a:solidFill>
                          <a:srgbClr val="0000CC"/>
                        </a:solidFill>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2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Proposal on the modification of the working document towards a preliminary draft revision of Recommendation ITU-R M.1450-5  </a:t>
                      </a:r>
                      <a:r>
                        <a:rPr lang="en-US" sz="1200" kern="0" dirty="0">
                          <a:solidFill>
                            <a:srgbClr val="FF0000"/>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000"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China</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100" kern="100" dirty="0">
                        <a:solidFill>
                          <a:srgbClr val="0000CC"/>
                        </a:solidFill>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1392916"/>
                  </a:ext>
                </a:extLst>
              </a:tr>
              <a:tr h="0">
                <a:tc>
                  <a:txBody>
                    <a:bodyPr/>
                    <a:lstStyle/>
                    <a:p>
                      <a:pPr marL="0" marR="0">
                        <a:lnSpc>
                          <a:spcPct val="107000"/>
                        </a:lnSpc>
                        <a:spcBef>
                          <a:spcPts val="0"/>
                        </a:spcBef>
                        <a:spcAft>
                          <a:spcPts val="0"/>
                        </a:spcAft>
                      </a:pPr>
                      <a:r>
                        <a:rPr lang="en-US" sz="1000" b="1"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14">
                            <a:extLst>
                              <a:ext uri="{A12FA001-AC4F-418D-AE19-62706E023703}">
                                <ahyp:hlinkClr xmlns:ahyp="http://schemas.microsoft.com/office/drawing/2018/hyperlinkcolor" val="tx"/>
                              </a:ext>
                            </a:extLst>
                          </a:hlinkClick>
                        </a:rPr>
                        <a:t>[ 51 ]</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b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b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100" kern="100" dirty="0">
                        <a:solidFill>
                          <a:srgbClr val="0000CC"/>
                        </a:solidFill>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200" kern="0" dirty="0" err="1">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Finalisation</a:t>
                      </a:r>
                      <a:r>
                        <a:rPr lang="en-US" sz="12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 of the revision of Recommendation ITU-R M.1450  </a:t>
                      </a:r>
                      <a:r>
                        <a:rPr lang="en-US" sz="1200" kern="0" dirty="0">
                          <a:solidFill>
                            <a:srgbClr val="FF0000"/>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000"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15">
                            <a:extLst>
                              <a:ext uri="{A12FA001-AC4F-418D-AE19-62706E023703}">
                                <ahyp:hlinkClr xmlns:ahyp="http://schemas.microsoft.com/office/drawing/2018/hyperlinkcolor" val="tx"/>
                              </a:ext>
                            </a:extLst>
                          </a:hlinkClick>
                        </a:rPr>
                        <a:t>Germany</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100" kern="100" dirty="0">
                        <a:solidFill>
                          <a:srgbClr val="0000CC"/>
                        </a:solidFill>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94625940"/>
                  </a:ext>
                </a:extLst>
              </a:tr>
              <a:tr h="0">
                <a:tc>
                  <a:txBody>
                    <a:bodyPr/>
                    <a:lstStyle/>
                    <a:p>
                      <a:pPr marL="0" marR="0">
                        <a:lnSpc>
                          <a:spcPct val="107000"/>
                        </a:lnSpc>
                        <a:spcBef>
                          <a:spcPts val="0"/>
                        </a:spcBef>
                        <a:spcAft>
                          <a:spcPts val="0"/>
                        </a:spcAft>
                      </a:pPr>
                      <a:r>
                        <a:rPr lang="en-US" sz="1000" b="1"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16">
                            <a:extLst>
                              <a:ext uri="{A12FA001-AC4F-418D-AE19-62706E023703}">
                                <ahyp:hlinkClr xmlns:ahyp="http://schemas.microsoft.com/office/drawing/2018/hyperlinkcolor" val="tx"/>
                              </a:ext>
                            </a:extLst>
                          </a:hlinkClick>
                        </a:rPr>
                        <a:t>[ 47 ]</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b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b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100" kern="100" dirty="0">
                        <a:solidFill>
                          <a:srgbClr val="0000CC"/>
                        </a:solidFill>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2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Revision of Recommendation ITU-R M.1450-5  </a:t>
                      </a:r>
                      <a:r>
                        <a:rPr lang="en-US" sz="1200" kern="0" dirty="0">
                          <a:solidFill>
                            <a:srgbClr val="FF0000"/>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000"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17">
                            <a:extLst>
                              <a:ext uri="{A12FA001-AC4F-418D-AE19-62706E023703}">
                                <ahyp:hlinkClr xmlns:ahyp="http://schemas.microsoft.com/office/drawing/2018/hyperlinkcolor" val="tx"/>
                              </a:ext>
                            </a:extLst>
                          </a:hlinkClick>
                        </a:rPr>
                        <a:t>Japan</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 </a:t>
                      </a:r>
                      <a:r>
                        <a:rPr lang="en-US" sz="1000"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18">
                            <a:extLst>
                              <a:ext uri="{A12FA001-AC4F-418D-AE19-62706E023703}">
                                <ahyp:hlinkClr xmlns:ahyp="http://schemas.microsoft.com/office/drawing/2018/hyperlinkcolor" val="tx"/>
                              </a:ext>
                            </a:extLst>
                          </a:hlinkClick>
                        </a:rPr>
                        <a:t>Korea (Rep. of)</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 </a:t>
                      </a:r>
                      <a:r>
                        <a:rPr lang="en-US" sz="1000"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19">
                            <a:extLst>
                              <a:ext uri="{A12FA001-AC4F-418D-AE19-62706E023703}">
                                <ahyp:hlinkClr xmlns:ahyp="http://schemas.microsoft.com/office/drawing/2018/hyperlinkcolor" val="tx"/>
                              </a:ext>
                            </a:extLst>
                          </a:hlinkClick>
                        </a:rPr>
                        <a:t>Saudi Arabia</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 </a:t>
                      </a:r>
                      <a:r>
                        <a:rPr lang="en-US" sz="1000"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20">
                            <a:extLst>
                              <a:ext uri="{A12FA001-AC4F-418D-AE19-62706E023703}">
                                <ahyp:hlinkClr xmlns:ahyp="http://schemas.microsoft.com/office/drawing/2018/hyperlinkcolor" val="tx"/>
                              </a:ext>
                            </a:extLst>
                          </a:hlinkClick>
                        </a:rPr>
                        <a:t>United States</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100" kern="100" dirty="0">
                        <a:solidFill>
                          <a:srgbClr val="0000CC"/>
                        </a:solidFill>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9848747"/>
                  </a:ext>
                </a:extLst>
              </a:tr>
              <a:tr h="0">
                <a:tc>
                  <a:txBody>
                    <a:bodyPr/>
                    <a:lstStyle/>
                    <a:p>
                      <a:r>
                        <a:rPr lang="en-US" sz="1000" b="1" kern="0" dirty="0">
                          <a:solidFill>
                            <a:srgbClr val="0000CC"/>
                          </a:solidFill>
                          <a:effectLst/>
                          <a:latin typeface="Trebuchet MS" panose="020B0603020202020204" pitchFamily="34" charset="0"/>
                          <a:cs typeface="Times New Roman" panose="02020603050405020304" pitchFamily="18" charset="0"/>
                          <a:hlinkClick r:id="rId21">
                            <a:extLst>
                              <a:ext uri="{A12FA001-AC4F-418D-AE19-62706E023703}">
                                <ahyp:hlinkClr xmlns:ahyp="http://schemas.microsoft.com/office/drawing/2018/hyperlinkcolor" val="tx"/>
                              </a:ext>
                            </a:extLst>
                          </a:hlinkClick>
                        </a:rPr>
                        <a:t>[ 46 ]</a:t>
                      </a:r>
                      <a:r>
                        <a:rPr lang="en-US" sz="1000" b="1" kern="0" dirty="0">
                          <a:solidFill>
                            <a:srgbClr val="0000CC"/>
                          </a:solidFill>
                          <a:effectLst/>
                          <a:latin typeface="Trebuchet MS" panose="020B0603020202020204" pitchFamily="34" charset="0"/>
                          <a:cs typeface="Times New Roman" panose="02020603050405020304" pitchFamily="18" charset="0"/>
                        </a:rPr>
                        <a:t>   </a:t>
                      </a:r>
                      <a:br>
                        <a:rPr lang="en-US" sz="1000" kern="0" dirty="0">
                          <a:solidFill>
                            <a:srgbClr val="0000CC"/>
                          </a:solidFill>
                          <a:effectLst/>
                          <a:latin typeface="Trebuchet MS" panose="020B0603020202020204" pitchFamily="34" charset="0"/>
                          <a:cs typeface="Times New Roman" panose="02020603050405020304" pitchFamily="18" charset="0"/>
                        </a:rPr>
                      </a:br>
                      <a:r>
                        <a:rPr lang="en-US" sz="1000" kern="0" dirty="0">
                          <a:solidFill>
                            <a:srgbClr val="0000CC"/>
                          </a:solidFill>
                          <a:effectLst/>
                          <a:latin typeface="Trebuchet MS" panose="020B0603020202020204" pitchFamily="34" charset="0"/>
                          <a:cs typeface="Times New Roman" panose="02020603050405020304" pitchFamily="18" charset="0"/>
                        </a:rPr>
                        <a:t>  </a:t>
                      </a: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kern="0" dirty="0">
                          <a:solidFill>
                            <a:srgbClr val="000000"/>
                          </a:solidFill>
                          <a:effectLst/>
                          <a:latin typeface="Trebuchet MS" panose="020B0603020202020204" pitchFamily="34" charset="0"/>
                          <a:cs typeface="Times New Roman" panose="02020603050405020304" pitchFamily="18" charset="0"/>
                        </a:rPr>
                        <a:t>Proposed modifications to the working document towards the preliminary draft revision of Recommendation ITU-R M.1450-5 - Characteristics of broadband radio local area networks    </a:t>
                      </a: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u="sng" kern="0" dirty="0">
                          <a:solidFill>
                            <a:srgbClr val="0000CC"/>
                          </a:solidFill>
                          <a:effectLst/>
                          <a:latin typeface="Trebuchet MS" panose="020B0603020202020204" pitchFamily="34" charset="0"/>
                          <a:cs typeface="Times New Roman" panose="02020603050405020304" pitchFamily="18" charset="0"/>
                          <a:hlinkClick r:id="rId17">
                            <a:extLst>
                              <a:ext uri="{A12FA001-AC4F-418D-AE19-62706E023703}">
                                <ahyp:hlinkClr xmlns:ahyp="http://schemas.microsoft.com/office/drawing/2018/hyperlinkcolor" val="tx"/>
                              </a:ext>
                            </a:extLst>
                          </a:hlinkClick>
                        </a:rPr>
                        <a:t>Japan</a:t>
                      </a:r>
                      <a:r>
                        <a:rPr lang="en-US" sz="1000" u="sng" kern="0" dirty="0">
                          <a:solidFill>
                            <a:srgbClr val="0000CC"/>
                          </a:solidFill>
                          <a:effectLst/>
                          <a:latin typeface="Trebuchet MS" panose="020B0603020202020204" pitchFamily="34" charset="0"/>
                          <a:cs typeface="Times New Roman" panose="02020603050405020304" pitchFamily="18" charset="0"/>
                        </a:rPr>
                        <a:t>  </a:t>
                      </a: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21788403"/>
                  </a:ext>
                </a:extLst>
              </a:tr>
              <a:tr h="0">
                <a:tc>
                  <a:txBody>
                    <a:bodyPr/>
                    <a:lstStyle/>
                    <a:p>
                      <a:pPr marL="0" marR="0">
                        <a:lnSpc>
                          <a:spcPct val="107000"/>
                        </a:lnSpc>
                        <a:spcBef>
                          <a:spcPts val="0"/>
                        </a:spcBef>
                        <a:spcAft>
                          <a:spcPts val="0"/>
                        </a:spcAft>
                      </a:pPr>
                      <a:r>
                        <a:rPr lang="en-US" sz="1000" b="1"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22">
                            <a:extLst>
                              <a:ext uri="{A12FA001-AC4F-418D-AE19-62706E023703}">
                                <ahyp:hlinkClr xmlns:ahyp="http://schemas.microsoft.com/office/drawing/2018/hyperlinkcolor" val="tx"/>
                              </a:ext>
                            </a:extLst>
                          </a:hlinkClick>
                        </a:rPr>
                        <a:t>[ 44 ]</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b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b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100" kern="100" dirty="0">
                        <a:solidFill>
                          <a:srgbClr val="0000CC"/>
                        </a:solidFill>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2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Revision of Recommendation ITU-R M.1801-2  </a:t>
                      </a:r>
                      <a:r>
                        <a:rPr lang="en-US" sz="1200" kern="0" dirty="0">
                          <a:solidFill>
                            <a:srgbClr val="FF0000"/>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000"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23">
                            <a:extLst>
                              <a:ext uri="{A12FA001-AC4F-418D-AE19-62706E023703}">
                                <ahyp:hlinkClr xmlns:ahyp="http://schemas.microsoft.com/office/drawing/2018/hyperlinkcolor" val="tx"/>
                              </a:ext>
                            </a:extLst>
                          </a:hlinkClick>
                        </a:rPr>
                        <a:t>Canada</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100" kern="100" dirty="0">
                        <a:solidFill>
                          <a:srgbClr val="0000CC"/>
                        </a:solidFill>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80451921"/>
                  </a:ext>
                </a:extLst>
              </a:tr>
              <a:tr h="0">
                <a:tc>
                  <a:txBody>
                    <a:bodyPr/>
                    <a:lstStyle/>
                    <a:p>
                      <a:pPr marL="0" marR="0">
                        <a:lnSpc>
                          <a:spcPct val="107000"/>
                        </a:lnSpc>
                        <a:spcBef>
                          <a:spcPts val="0"/>
                        </a:spcBef>
                        <a:spcAft>
                          <a:spcPts val="0"/>
                        </a:spcAft>
                      </a:pPr>
                      <a:r>
                        <a:rPr lang="en-US" sz="1000" b="1"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24">
                            <a:extLst>
                              <a:ext uri="{A12FA001-AC4F-418D-AE19-62706E023703}">
                                <ahyp:hlinkClr xmlns:ahyp="http://schemas.microsoft.com/office/drawing/2018/hyperlinkcolor" val="tx"/>
                              </a:ext>
                            </a:extLst>
                          </a:hlinkClick>
                        </a:rPr>
                        <a:t>[ 43 ]</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b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b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100" kern="100" dirty="0">
                        <a:solidFill>
                          <a:srgbClr val="0000CC"/>
                        </a:solidFill>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2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Working document towards a preliminary draft revision of Recommendation ITU-R M.1450-5 - Characteristics of broadband radio local area networks  </a:t>
                      </a:r>
                      <a:r>
                        <a:rPr lang="en-US" sz="1200" kern="0" dirty="0">
                          <a:solidFill>
                            <a:srgbClr val="FF0000"/>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000"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23">
                            <a:extLst>
                              <a:ext uri="{A12FA001-AC4F-418D-AE19-62706E023703}">
                                <ahyp:hlinkClr xmlns:ahyp="http://schemas.microsoft.com/office/drawing/2018/hyperlinkcolor" val="tx"/>
                              </a:ext>
                            </a:extLst>
                          </a:hlinkClick>
                        </a:rPr>
                        <a:t>Canada</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100" kern="100" dirty="0">
                        <a:solidFill>
                          <a:srgbClr val="0000CC"/>
                        </a:solidFill>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68953641"/>
                  </a:ext>
                </a:extLst>
              </a:tr>
              <a:tr h="0">
                <a:tc>
                  <a:txBody>
                    <a:bodyPr/>
                    <a:lstStyle/>
                    <a:p>
                      <a:pPr marL="0" marR="0">
                        <a:lnSpc>
                          <a:spcPct val="107000"/>
                        </a:lnSpc>
                        <a:spcBef>
                          <a:spcPts val="0"/>
                        </a:spcBef>
                        <a:spcAft>
                          <a:spcPts val="0"/>
                        </a:spcAft>
                      </a:pPr>
                      <a:r>
                        <a:rPr lang="en-US" sz="1000" b="1"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25">
                            <a:extLst>
                              <a:ext uri="{A12FA001-AC4F-418D-AE19-62706E023703}">
                                <ahyp:hlinkClr xmlns:ahyp="http://schemas.microsoft.com/office/drawing/2018/hyperlinkcolor" val="tx"/>
                              </a:ext>
                            </a:extLst>
                          </a:hlinkClick>
                        </a:rPr>
                        <a:t>[ 42 ]</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b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b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100" kern="100" dirty="0">
                        <a:solidFill>
                          <a:srgbClr val="0000CC"/>
                        </a:solidFill>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2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Revision of Recommendation ITU-R M.1450-5  </a:t>
                      </a:r>
                      <a:r>
                        <a:rPr lang="en-US" sz="1200" kern="0" dirty="0">
                          <a:solidFill>
                            <a:srgbClr val="FF0000"/>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000"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26">
                            <a:extLst>
                              <a:ext uri="{A12FA001-AC4F-418D-AE19-62706E023703}">
                                <ahyp:hlinkClr xmlns:ahyp="http://schemas.microsoft.com/office/drawing/2018/hyperlinkcolor" val="tx"/>
                              </a:ext>
                            </a:extLst>
                          </a:hlinkClick>
                        </a:rPr>
                        <a:t>United Kingdom</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100" kern="100" dirty="0">
                        <a:solidFill>
                          <a:srgbClr val="0000CC"/>
                        </a:solidFill>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27785135"/>
                  </a:ext>
                </a:extLst>
              </a:tr>
              <a:tr h="0">
                <a:tc>
                  <a:txBody>
                    <a:bodyPr/>
                    <a:lstStyle/>
                    <a:p>
                      <a:pPr marL="0" marR="0">
                        <a:lnSpc>
                          <a:spcPct val="107000"/>
                        </a:lnSpc>
                        <a:spcBef>
                          <a:spcPts val="0"/>
                        </a:spcBef>
                        <a:spcAft>
                          <a:spcPts val="0"/>
                        </a:spcAft>
                      </a:pPr>
                      <a:r>
                        <a:rPr lang="en-US" sz="1000" b="1"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27">
                            <a:extLst>
                              <a:ext uri="{A12FA001-AC4F-418D-AE19-62706E023703}">
                                <ahyp:hlinkClr xmlns:ahyp="http://schemas.microsoft.com/office/drawing/2018/hyperlinkcolor" val="tx"/>
                              </a:ext>
                            </a:extLst>
                          </a:hlinkClick>
                        </a:rPr>
                        <a:t>[ 40 ]</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b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b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100" kern="100" dirty="0">
                        <a:solidFill>
                          <a:srgbClr val="0000CC"/>
                        </a:solidFill>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200" kern="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Proposed modification to Annex 6 to Document 5A/837  </a:t>
                      </a:r>
                      <a:r>
                        <a:rPr lang="en-US" sz="1200" kern="0" dirty="0">
                          <a:solidFill>
                            <a:srgbClr val="FF0000"/>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000" u="sng"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hlinkClick r:id="rId28">
                            <a:extLst>
                              <a:ext uri="{A12FA001-AC4F-418D-AE19-62706E023703}">
                                <ahyp:hlinkClr xmlns:ahyp="http://schemas.microsoft.com/office/drawing/2018/hyperlinkcolor" val="tx"/>
                              </a:ext>
                            </a:extLst>
                          </a:hlinkClick>
                        </a:rPr>
                        <a:t>Institute of Electrical and Electronics Engineers, Inc. (IEEE) (United States)</a:t>
                      </a:r>
                      <a:r>
                        <a:rPr lang="en-US" sz="1000" kern="0" dirty="0">
                          <a:solidFill>
                            <a:srgbClr val="0000CC"/>
                          </a:solidFill>
                          <a:effectLst/>
                          <a:latin typeface="Trebuchet MS" panose="020B0603020202020204" pitchFamily="34" charset="0"/>
                          <a:ea typeface="Times New Roman" panose="02020603050405020304" pitchFamily="18" charset="0"/>
                          <a:cs typeface="Times New Roman" panose="02020603050405020304" pitchFamily="18" charset="0"/>
                        </a:rPr>
                        <a:t>  </a:t>
                      </a:r>
                      <a:endParaRPr lang="en-US" sz="1100" kern="100" dirty="0">
                        <a:solidFill>
                          <a:srgbClr val="0000CC"/>
                        </a:solidFill>
                        <a:effectLst/>
                        <a:latin typeface="Aptos" panose="020B0004020202020204" pitchFamily="34" charset="0"/>
                        <a:ea typeface="Aptos" panose="020B0004020202020204" pitchFamily="34" charset="0"/>
                        <a:cs typeface="Times New Roman" panose="02020603050405020304" pitchFamily="18" charset="0"/>
                      </a:endParaRPr>
                    </a:p>
                  </a:txBody>
                  <a:tcPr marL="12700" marR="12700" marT="12700" marB="127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96622805"/>
                  </a:ext>
                </a:extLst>
              </a:tr>
            </a:tbl>
          </a:graphicData>
        </a:graphic>
      </p:graphicFrame>
    </p:spTree>
    <p:extLst>
      <p:ext uri="{BB962C8B-B14F-4D97-AF65-F5344CB8AC3E}">
        <p14:creationId xmlns:p14="http://schemas.microsoft.com/office/powerpoint/2010/main" val="3388319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14401" y="685801"/>
            <a:ext cx="10361084" cy="649601"/>
          </a:xfrm>
        </p:spPr>
        <p:txBody>
          <a:bodyPr wrap="square" anchor="t" anchorCtr="0">
            <a:normAutofit/>
          </a:bodyPr>
          <a:lstStyle/>
          <a:p>
            <a:r>
              <a:rPr lang="en-US" sz="2800" dirty="0"/>
              <a:t>Chairman Report &amp; Output Docs of WP5A May 2024</a:t>
            </a:r>
            <a:endParaRPr lang="en-US" altLang="en-US" sz="2800" dirty="0"/>
          </a:p>
        </p:txBody>
      </p:sp>
      <p:sp>
        <p:nvSpPr>
          <p:cNvPr id="6147" name="Content Placeholder 2"/>
          <p:cNvSpPr>
            <a:spLocks noGrp="1"/>
          </p:cNvSpPr>
          <p:nvPr>
            <p:ph idx="1"/>
          </p:nvPr>
        </p:nvSpPr>
        <p:spPr>
          <a:xfrm>
            <a:off x="965200" y="1371600"/>
            <a:ext cx="10361084" cy="4953000"/>
          </a:xfrm>
        </p:spPr>
        <p:txBody>
          <a:bodyPr wrap="square" anchor="t">
            <a:normAutofit/>
          </a:bodyPr>
          <a:lstStyle/>
          <a:p>
            <a:pPr marL="114300" lvl="1" indent="0" hangingPunct="0">
              <a:spcBef>
                <a:spcPts val="600"/>
              </a:spcBef>
              <a:spcAft>
                <a:spcPts val="600"/>
              </a:spcAft>
              <a:tabLst>
                <a:tab pos="720090" algn="l"/>
                <a:tab pos="1188085" algn="l"/>
                <a:tab pos="1440180" algn="l"/>
              </a:tabLst>
            </a:pPr>
            <a:endParaRPr lang="en-GB" b="1" dirty="0">
              <a:effectLst/>
              <a:latin typeface="Times New Roman" panose="02020603050405020304" pitchFamily="18" charset="0"/>
              <a:ea typeface="SimSun" panose="02010600030101010101" pitchFamily="2" charset="-122"/>
            </a:endParaRPr>
          </a:p>
          <a:p>
            <a:pPr marL="0" marR="0" hangingPunct="0">
              <a:spcBef>
                <a:spcPts val="600"/>
              </a:spcBef>
              <a:spcAft>
                <a:spcPts val="0"/>
              </a:spcAft>
              <a:tabLst>
                <a:tab pos="720090" algn="l"/>
                <a:tab pos="1188085" algn="l"/>
                <a:tab pos="1440180" algn="l"/>
                <a:tab pos="504190" algn="l"/>
                <a:tab pos="720090" algn="l"/>
                <a:tab pos="756285" algn="l"/>
                <a:tab pos="1008380" algn="l"/>
                <a:tab pos="1188085" algn="l"/>
                <a:tab pos="1260475" algn="l"/>
                <a:tab pos="1440180" algn="l"/>
              </a:tabLst>
            </a:pPr>
            <a:endParaRPr lang="en-GB" sz="1800" i="1" dirty="0">
              <a:solidFill>
                <a:srgbClr val="000000"/>
              </a:solidFill>
              <a:effectLst/>
              <a:latin typeface="Times New Roman" panose="02020603050405020304" pitchFamily="18" charset="0"/>
              <a:ea typeface="Times New Roman" panose="02020603050405020304" pitchFamily="18" charset="0"/>
            </a:endParaRPr>
          </a:p>
          <a:p>
            <a:pPr marL="0" marR="0" hangingPunct="0">
              <a:spcBef>
                <a:spcPts val="600"/>
              </a:spcBef>
              <a:spcAft>
                <a:spcPts val="0"/>
              </a:spcAft>
              <a:tabLst>
                <a:tab pos="720090" algn="l"/>
                <a:tab pos="1188085" algn="l"/>
                <a:tab pos="1440180" algn="l"/>
                <a:tab pos="504190" algn="l"/>
                <a:tab pos="720090" algn="l"/>
                <a:tab pos="756285" algn="l"/>
                <a:tab pos="1008380" algn="l"/>
                <a:tab pos="1188085" algn="l"/>
                <a:tab pos="1260475" algn="l"/>
                <a:tab pos="1440180" algn="l"/>
              </a:tabLst>
            </a:pPr>
            <a:endParaRPr lang="en-GB" sz="1800" i="1" dirty="0">
              <a:solidFill>
                <a:srgbClr val="000000"/>
              </a:solidFill>
              <a:effectLst/>
              <a:latin typeface="Times New Roman" panose="02020603050405020304" pitchFamily="18" charset="0"/>
              <a:ea typeface="Times New Roman" panose="02020603050405020304" pitchFamily="18" charset="0"/>
            </a:endParaRPr>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12</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 July 2024</a:t>
            </a:r>
          </a:p>
        </p:txBody>
      </p:sp>
      <p:graphicFrame>
        <p:nvGraphicFramePr>
          <p:cNvPr id="8" name="Table 7">
            <a:extLst>
              <a:ext uri="{FF2B5EF4-FFF2-40B4-BE49-F238E27FC236}">
                <a16:creationId xmlns:a16="http://schemas.microsoft.com/office/drawing/2014/main" id="{901485C3-7EA0-4176-BFA3-161F957E49AF}"/>
              </a:ext>
            </a:extLst>
          </p:cNvPr>
          <p:cNvGraphicFramePr>
            <a:graphicFrameLocks noGrp="1"/>
          </p:cNvGraphicFramePr>
          <p:nvPr>
            <p:extLst>
              <p:ext uri="{D42A27DB-BD31-4B8C-83A1-F6EECF244321}">
                <p14:modId xmlns:p14="http://schemas.microsoft.com/office/powerpoint/2010/main" val="3955364539"/>
              </p:ext>
            </p:extLst>
          </p:nvPr>
        </p:nvGraphicFramePr>
        <p:xfrm>
          <a:off x="965200" y="1203009"/>
          <a:ext cx="10095970" cy="4988560"/>
        </p:xfrm>
        <a:graphic>
          <a:graphicData uri="http://schemas.openxmlformats.org/drawingml/2006/table">
            <a:tbl>
              <a:tblPr/>
              <a:tblGrid>
                <a:gridCol w="711200">
                  <a:extLst>
                    <a:ext uri="{9D8B030D-6E8A-4147-A177-3AD203B41FA5}">
                      <a16:colId xmlns:a16="http://schemas.microsoft.com/office/drawing/2014/main" val="4073554848"/>
                    </a:ext>
                  </a:extLst>
                </a:gridCol>
                <a:gridCol w="9384770">
                  <a:extLst>
                    <a:ext uri="{9D8B030D-6E8A-4147-A177-3AD203B41FA5}">
                      <a16:colId xmlns:a16="http://schemas.microsoft.com/office/drawing/2014/main" val="2363655390"/>
                    </a:ext>
                  </a:extLst>
                </a:gridCol>
              </a:tblGrid>
              <a:tr h="533400">
                <a:tc>
                  <a:txBody>
                    <a:bodyPr/>
                    <a:lstStyle/>
                    <a:p>
                      <a:r>
                        <a:rPr lang="en-US" b="1" dirty="0">
                          <a:solidFill>
                            <a:srgbClr val="0000CC"/>
                          </a:solidFill>
                          <a:hlinkClick r:id="rId2">
                            <a:extLst>
                              <a:ext uri="{A12FA001-AC4F-418D-AE19-62706E023703}">
                                <ahyp:hlinkClr xmlns:ahyp="http://schemas.microsoft.com/office/drawing/2018/hyperlinkcolor" val="tx"/>
                              </a:ext>
                            </a:extLst>
                          </a:hlinkClick>
                        </a:rPr>
                        <a:t>[91] </a:t>
                      </a:r>
                      <a:endParaRPr lang="en-US" dirty="0">
                        <a:solidFill>
                          <a:srgbClr val="0000CC"/>
                        </a:solidFill>
                      </a:endParaRPr>
                    </a:p>
                  </a:txBody>
                  <a:tcPr marL="12700" marR="12700" marT="12700" marB="12700">
                    <a:lnL>
                      <a:noFill/>
                    </a:lnL>
                    <a:lnR>
                      <a:noFill/>
                    </a:lnR>
                    <a:lnT>
                      <a:noFill/>
                    </a:lnT>
                    <a:lnB>
                      <a:noFill/>
                    </a:lnB>
                    <a:solidFill>
                      <a:srgbClr val="FFFFCC"/>
                    </a:solidFill>
                  </a:tcPr>
                </a:tc>
                <a:tc>
                  <a:txBody>
                    <a:bodyPr/>
                    <a:lstStyle/>
                    <a:p>
                      <a:r>
                        <a:rPr lang="en-US" dirty="0"/>
                        <a:t>REPORT ON THE THIRTY-FIRST MEETING OF WORKING PARTY 5A</a:t>
                      </a:r>
                    </a:p>
                    <a:p>
                      <a:r>
                        <a:rPr lang="en-US" dirty="0"/>
                        <a:t>(Geneva, Switzerland, 14-24 May 2024)</a:t>
                      </a:r>
                    </a:p>
                  </a:txBody>
                  <a:tcPr marL="12700" marR="12700" marT="12700" marB="12700">
                    <a:lnL>
                      <a:noFill/>
                    </a:lnL>
                    <a:lnR>
                      <a:noFill/>
                    </a:lnR>
                    <a:lnT>
                      <a:noFill/>
                    </a:lnT>
                    <a:lnB>
                      <a:noFill/>
                    </a:lnB>
                    <a:solidFill>
                      <a:srgbClr val="FFFFCC"/>
                    </a:solidFill>
                  </a:tcPr>
                </a:tc>
                <a:extLst>
                  <a:ext uri="{0D108BD9-81ED-4DB2-BD59-A6C34878D82A}">
                    <a16:rowId xmlns:a16="http://schemas.microsoft.com/office/drawing/2014/main" val="3558292045"/>
                  </a:ext>
                </a:extLst>
              </a:tr>
              <a:tr h="241931">
                <a:tc gridSpan="2">
                  <a:txBody>
                    <a:bodyPr/>
                    <a:lstStyle/>
                    <a:p>
                      <a:pPr marL="742950" lvl="1" indent="-285750" hangingPunct="0">
                        <a:buFont typeface="Arial" panose="020B0604020202020204" pitchFamily="34" charset="0"/>
                        <a:buChar char="•"/>
                      </a:pPr>
                      <a:r>
                        <a:rPr lang="en-GB" sz="1800" kern="1200" dirty="0">
                          <a:solidFill>
                            <a:schemeClr val="tx1"/>
                          </a:solidFill>
                          <a:effectLst/>
                          <a:latin typeface="+mn-lt"/>
                          <a:ea typeface="+mn-ea"/>
                          <a:cs typeface="+mn-cs"/>
                        </a:rPr>
                        <a:t>Documents were proposed for</a:t>
                      </a:r>
                      <a:r>
                        <a:rPr lang="en-GB" sz="1800" kern="1200" dirty="0">
                          <a:solidFill>
                            <a:srgbClr val="0000CC"/>
                          </a:solidFill>
                          <a:effectLst/>
                          <a:latin typeface="+mn-lt"/>
                          <a:ea typeface="+mn-ea"/>
                          <a:cs typeface="+mn-cs"/>
                        </a:rPr>
                        <a:t> elevation </a:t>
                      </a:r>
                      <a:r>
                        <a:rPr lang="en-GB" sz="1800" kern="1200" dirty="0">
                          <a:solidFill>
                            <a:schemeClr val="tx1"/>
                          </a:solidFill>
                          <a:effectLst/>
                          <a:latin typeface="+mn-lt"/>
                          <a:ea typeface="+mn-ea"/>
                          <a:cs typeface="+mn-cs"/>
                        </a:rPr>
                        <a:t>at the final plenary from ‘working document towards’ status to ‘</a:t>
                      </a:r>
                      <a:r>
                        <a:rPr lang="en-GB" sz="1800" kern="1200" dirty="0">
                          <a:solidFill>
                            <a:srgbClr val="0000CC"/>
                          </a:solidFill>
                          <a:effectLst/>
                          <a:latin typeface="+mn-lt"/>
                          <a:ea typeface="+mn-ea"/>
                          <a:cs typeface="+mn-cs"/>
                        </a:rPr>
                        <a:t>preliminary draft</a:t>
                      </a:r>
                      <a:r>
                        <a:rPr lang="en-GB" sz="1800" kern="1200" dirty="0">
                          <a:solidFill>
                            <a:schemeClr val="tx1"/>
                          </a:solidFill>
                          <a:effectLst/>
                          <a:latin typeface="+mn-lt"/>
                          <a:ea typeface="+mn-ea"/>
                          <a:cs typeface="+mn-cs"/>
                        </a:rPr>
                        <a:t>’ status based on the considerable progress made at this meeting and the relative stability of the text.  </a:t>
                      </a:r>
                      <a:endParaRPr lang="en-US" sz="1800" kern="1200" dirty="0">
                        <a:solidFill>
                          <a:schemeClr val="tx1"/>
                        </a:solidFill>
                        <a:effectLst/>
                        <a:latin typeface="+mn-lt"/>
                        <a:ea typeface="+mn-ea"/>
                        <a:cs typeface="+mn-cs"/>
                      </a:endParaRPr>
                    </a:p>
                    <a:p>
                      <a:pPr marL="1200150" lvl="2" indent="-285750" hangingPunct="0">
                        <a:buFont typeface="Arial" panose="020B0604020202020204" pitchFamily="34" charset="0"/>
                        <a:buChar char="•"/>
                      </a:pPr>
                      <a:r>
                        <a:rPr lang="en-GB" sz="1800" kern="1200" dirty="0">
                          <a:solidFill>
                            <a:schemeClr val="tx1"/>
                          </a:solidFill>
                          <a:effectLst/>
                          <a:latin typeface="+mn-lt"/>
                          <a:ea typeface="+mn-ea"/>
                          <a:cs typeface="+mn-cs"/>
                        </a:rPr>
                        <a:t>Preliminary draft revision of Recommendation </a:t>
                      </a:r>
                      <a:r>
                        <a:rPr lang="en-GB" sz="1800" kern="1200" dirty="0">
                          <a:solidFill>
                            <a:srgbClr val="0000CC"/>
                          </a:solidFill>
                          <a:effectLst/>
                          <a:latin typeface="+mn-lt"/>
                          <a:ea typeface="+mn-ea"/>
                          <a:cs typeface="+mn-cs"/>
                        </a:rPr>
                        <a:t>ITU-R M.1450-5</a:t>
                      </a:r>
                      <a:r>
                        <a:rPr lang="en-GB" sz="1800" kern="1200" dirty="0">
                          <a:solidFill>
                            <a:schemeClr val="tx1"/>
                          </a:solidFill>
                          <a:effectLst/>
                          <a:latin typeface="+mn-lt"/>
                          <a:ea typeface="+mn-ea"/>
                          <a:cs typeface="+mn-cs"/>
                        </a:rPr>
                        <a:t>, Characteristics of broadband radio local area networks</a:t>
                      </a:r>
                    </a:p>
                    <a:p>
                      <a:pPr marL="1200150" lvl="2" indent="-285750" hangingPunct="0">
                        <a:buFont typeface="Arial" panose="020B0604020202020204" pitchFamily="34" charset="0"/>
                        <a:buChar char="•"/>
                      </a:pPr>
                      <a:r>
                        <a:rPr lang="en-US" sz="1800" kern="1200" dirty="0">
                          <a:solidFill>
                            <a:schemeClr val="tx1"/>
                          </a:solidFill>
                          <a:effectLst/>
                          <a:latin typeface="+mn-lt"/>
                          <a:ea typeface="+mn-ea"/>
                          <a:cs typeface="+mn-cs"/>
                        </a:rPr>
                        <a:t> </a:t>
                      </a:r>
                      <a:r>
                        <a:rPr lang="en-US" sz="1800" kern="1200" dirty="0">
                          <a:solidFill>
                            <a:srgbClr val="0000CC"/>
                          </a:solidFill>
                          <a:effectLst/>
                          <a:latin typeface="+mn-lt"/>
                          <a:ea typeface="+mn-ea"/>
                          <a:cs typeface="+mn-cs"/>
                          <a:hlinkClick r:id="rId3">
                            <a:extLst>
                              <a:ext uri="{A12FA001-AC4F-418D-AE19-62706E023703}">
                                <ahyp:hlinkClr xmlns:ahyp="http://schemas.microsoft.com/office/drawing/2018/hyperlinkcolor" val="tx"/>
                              </a:ext>
                            </a:extLst>
                          </a:hlinkClick>
                        </a:rPr>
                        <a:t>[91] Annex 1.1 </a:t>
                      </a:r>
                      <a:r>
                        <a:rPr lang="en-US" sz="1800" kern="1200" dirty="0">
                          <a:solidFill>
                            <a:schemeClr val="tx1"/>
                          </a:solidFill>
                          <a:effectLst/>
                          <a:latin typeface="+mn-lt"/>
                          <a:ea typeface="+mn-ea"/>
                          <a:cs typeface="+mn-cs"/>
                        </a:rPr>
                        <a:t>- Preliminary draft revision of Recommendation ITU-R M.1450-5 - Characteristics of broadband radio local area networks</a:t>
                      </a:r>
                    </a:p>
                    <a:p>
                      <a:pPr marL="742950" lvl="1" indent="-285750" hangingPunct="0">
                        <a:buFont typeface="Arial" panose="020B0604020202020204" pitchFamily="34" charset="0"/>
                        <a:buChar char="•"/>
                      </a:pPr>
                      <a:r>
                        <a:rPr lang="en-GB" sz="1800" kern="1200" dirty="0">
                          <a:solidFill>
                            <a:schemeClr val="tx1"/>
                          </a:solidFill>
                          <a:effectLst/>
                          <a:latin typeface="+mn-lt"/>
                          <a:ea typeface="+mn-ea"/>
                          <a:cs typeface="+mn-cs"/>
                        </a:rPr>
                        <a:t>Other documents based on input contributions and discussions during the meeting.  These documents retained their current status.  Contributions are sought to the next meeting to advance work on these documents as well. </a:t>
                      </a:r>
                      <a:endParaRPr lang="en-US" sz="1800" kern="1200" dirty="0">
                        <a:solidFill>
                          <a:schemeClr val="tx1"/>
                        </a:solidFill>
                        <a:effectLst/>
                        <a:latin typeface="+mn-lt"/>
                        <a:ea typeface="+mn-ea"/>
                        <a:cs typeface="+mn-cs"/>
                      </a:endParaRPr>
                    </a:p>
                    <a:p>
                      <a:pPr marL="1200150" lvl="2" indent="-285750" hangingPunct="0">
                        <a:buFont typeface="Arial" panose="020B0604020202020204" pitchFamily="34" charset="0"/>
                        <a:buChar char="•"/>
                      </a:pPr>
                      <a:r>
                        <a:rPr lang="en-GB" sz="1800" kern="1200" dirty="0">
                          <a:solidFill>
                            <a:srgbClr val="0000CC"/>
                          </a:solidFill>
                          <a:effectLst/>
                          <a:latin typeface="+mn-lt"/>
                          <a:ea typeface="+mn-ea"/>
                          <a:cs typeface="+mn-cs"/>
                        </a:rPr>
                        <a:t>Preliminary draft </a:t>
                      </a:r>
                      <a:r>
                        <a:rPr lang="en-GB" sz="1800" kern="1200" dirty="0">
                          <a:solidFill>
                            <a:schemeClr val="tx1"/>
                          </a:solidFill>
                          <a:effectLst/>
                          <a:latin typeface="+mn-lt"/>
                          <a:ea typeface="+mn-ea"/>
                          <a:cs typeface="+mn-cs"/>
                        </a:rPr>
                        <a:t>revision of Recommendation </a:t>
                      </a:r>
                      <a:r>
                        <a:rPr lang="en-GB" sz="1800" kern="1200" dirty="0">
                          <a:solidFill>
                            <a:srgbClr val="0000CC"/>
                          </a:solidFill>
                          <a:effectLst/>
                          <a:latin typeface="+mn-lt"/>
                          <a:ea typeface="+mn-ea"/>
                          <a:cs typeface="+mn-cs"/>
                        </a:rPr>
                        <a:t>ITU-R M.1801-2</a:t>
                      </a:r>
                      <a:r>
                        <a:rPr lang="en-GB" sz="1800" kern="1200" dirty="0">
                          <a:solidFill>
                            <a:schemeClr val="tx1"/>
                          </a:solidFill>
                          <a:effectLst/>
                          <a:latin typeface="+mn-lt"/>
                          <a:ea typeface="+mn-ea"/>
                          <a:cs typeface="+mn-cs"/>
                        </a:rPr>
                        <a:t>, Radio interface standards for broadband wireless access systems, including mobile and nomadic applications, in the mobile service operating below 6 GHz</a:t>
                      </a:r>
                    </a:p>
                    <a:p>
                      <a:pPr marL="1200150" marR="0" lvl="2" indent="-28575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a:pPr>
                      <a:r>
                        <a:rPr lang="en-US" sz="1800" kern="1200" dirty="0">
                          <a:solidFill>
                            <a:srgbClr val="0000CC"/>
                          </a:solidFill>
                          <a:effectLst/>
                          <a:latin typeface="+mn-lt"/>
                          <a:ea typeface="+mn-ea"/>
                          <a:cs typeface="+mn-cs"/>
                          <a:hlinkClick r:id="rId4">
                            <a:extLst>
                              <a:ext uri="{A12FA001-AC4F-418D-AE19-62706E023703}">
                                <ahyp:hlinkClr xmlns:ahyp="http://schemas.microsoft.com/office/drawing/2018/hyperlinkcolor" val="tx"/>
                              </a:ext>
                            </a:extLst>
                          </a:hlinkClick>
                        </a:rPr>
                        <a:t>[91] Annex 1.2 </a:t>
                      </a:r>
                      <a:r>
                        <a:rPr lang="en-US" sz="1800" kern="1200" dirty="0">
                          <a:solidFill>
                            <a:schemeClr val="tx1"/>
                          </a:solidFill>
                          <a:effectLst/>
                          <a:latin typeface="+mn-lt"/>
                          <a:ea typeface="+mn-ea"/>
                          <a:cs typeface="+mn-cs"/>
                        </a:rPr>
                        <a:t>- [Preliminary] draft revision of Recommendation ITU-R M.1801-2 - Radio interface standards for broadband wireless access systems, including mobile and nomadic applications, in the mobile service operating below 6 GHz</a:t>
                      </a:r>
                      <a:endParaRPr lang="en-GB" sz="1800" kern="1200" dirty="0">
                        <a:solidFill>
                          <a:schemeClr val="tx1"/>
                        </a:solidFill>
                        <a:effectLst/>
                        <a:latin typeface="+mn-lt"/>
                        <a:ea typeface="+mn-ea"/>
                        <a:cs typeface="+mn-cs"/>
                      </a:endParaRPr>
                    </a:p>
                  </a:txBody>
                  <a:tcPr marL="12700" marR="12700" marT="12700" marB="12700">
                    <a:lnL>
                      <a:noFill/>
                    </a:lnL>
                    <a:lnR>
                      <a:noFill/>
                    </a:lnR>
                    <a:lnT>
                      <a:noFill/>
                    </a:lnT>
                    <a:lnB>
                      <a:noFill/>
                    </a:lnB>
                    <a:solidFill>
                      <a:srgbClr val="FFFFCC"/>
                    </a:solidFill>
                  </a:tcPr>
                </a:tc>
                <a:tc hMerge="1">
                  <a:txBody>
                    <a:bodyPr/>
                    <a:lstStyle/>
                    <a:p>
                      <a:pPr marL="285750" indent="-285750" hangingPunct="0">
                        <a:buFont typeface="Arial" panose="020B0604020202020204" pitchFamily="34" charset="0"/>
                        <a:buChar char="•"/>
                      </a:pPr>
                      <a:r>
                        <a:rPr lang="en-GB" sz="1800" i="1" kern="1200" dirty="0">
                          <a:solidFill>
                            <a:schemeClr val="tx1"/>
                          </a:solidFill>
                          <a:effectLst/>
                          <a:latin typeface="+mn-lt"/>
                          <a:ea typeface="+mn-ea"/>
                          <a:cs typeface="+mn-cs"/>
                        </a:rPr>
                        <a:t>Report ITU-R M.[BB-WAS-FREQ]: </a:t>
                      </a:r>
                      <a:endParaRPr lang="en-US" sz="1800" kern="1200" dirty="0">
                        <a:solidFill>
                          <a:schemeClr val="tx1"/>
                        </a:solidFill>
                        <a:effectLst/>
                        <a:latin typeface="+mn-lt"/>
                        <a:ea typeface="+mn-ea"/>
                        <a:cs typeface="+mn-cs"/>
                      </a:endParaRPr>
                    </a:p>
                    <a:p>
                      <a:pPr lvl="1" hangingPunct="0"/>
                      <a:r>
                        <a:rPr lang="en-GB" sz="1800" i="1" kern="1200" dirty="0">
                          <a:solidFill>
                            <a:schemeClr val="tx1"/>
                          </a:solidFill>
                          <a:effectLst/>
                          <a:latin typeface="+mn-lt"/>
                          <a:ea typeface="+mn-ea"/>
                          <a:cs typeface="+mn-cs"/>
                        </a:rPr>
                        <a:t>Contributions: </a:t>
                      </a:r>
                      <a:r>
                        <a:rPr lang="en-GB" sz="1800" kern="1200" dirty="0">
                          <a:solidFill>
                            <a:schemeClr val="tx1"/>
                          </a:solidFill>
                          <a:effectLst/>
                          <a:latin typeface="+mn-lt"/>
                          <a:ea typeface="+mn-ea"/>
                          <a:cs typeface="+mn-cs"/>
                        </a:rPr>
                        <a:t>5A/</a:t>
                      </a:r>
                      <a:r>
                        <a:rPr lang="en-GB" sz="1800" u="none" strike="noStrike" kern="1200" dirty="0">
                          <a:solidFill>
                            <a:schemeClr val="tx1"/>
                          </a:solidFill>
                          <a:effectLst/>
                          <a:latin typeface="+mn-lt"/>
                          <a:ea typeface="+mn-ea"/>
                          <a:cs typeface="+mn-cs"/>
                          <a:hlinkClick r:id=""/>
                        </a:rPr>
                        <a:t>597</a:t>
                      </a:r>
                      <a:r>
                        <a:rPr lang="en-GB" sz="1800" kern="1200" dirty="0">
                          <a:solidFill>
                            <a:schemeClr val="tx1"/>
                          </a:solidFill>
                          <a:effectLst/>
                          <a:latin typeface="+mn-lt"/>
                          <a:ea typeface="+mn-ea"/>
                          <a:cs typeface="+mn-cs"/>
                        </a:rPr>
                        <a:t> </a:t>
                      </a:r>
                      <a:r>
                        <a:rPr lang="en-GB" sz="1800" u="none" strike="noStrike" kern="1200" dirty="0">
                          <a:solidFill>
                            <a:schemeClr val="tx1"/>
                          </a:solidFill>
                          <a:effectLst/>
                          <a:latin typeface="+mn-lt"/>
                          <a:ea typeface="+mn-ea"/>
                          <a:cs typeface="+mn-cs"/>
                          <a:hlinkClick r:id=""/>
                        </a:rPr>
                        <a:t>Annex 17</a:t>
                      </a:r>
                      <a:r>
                        <a:rPr lang="en-GB" sz="1800" kern="1200" dirty="0">
                          <a:solidFill>
                            <a:schemeClr val="tx1"/>
                          </a:solidFill>
                          <a:effectLst/>
                          <a:latin typeface="+mn-lt"/>
                          <a:ea typeface="+mn-ea"/>
                          <a:cs typeface="+mn-cs"/>
                        </a:rPr>
                        <a:t> (WP 5A); 5A/</a:t>
                      </a:r>
                      <a:r>
                        <a:rPr lang="en-GB" sz="1800" u="none" strike="noStrike" kern="1200" dirty="0">
                          <a:solidFill>
                            <a:schemeClr val="tx1"/>
                          </a:solidFill>
                          <a:effectLst/>
                          <a:latin typeface="+mn-lt"/>
                          <a:ea typeface="+mn-ea"/>
                          <a:cs typeface="+mn-cs"/>
                          <a:hlinkClick r:id=""/>
                        </a:rPr>
                        <a:t>654</a:t>
                      </a:r>
                      <a:r>
                        <a:rPr lang="en-GB" sz="1800" kern="1200" dirty="0">
                          <a:solidFill>
                            <a:schemeClr val="tx1"/>
                          </a:solidFill>
                          <a:effectLst/>
                          <a:latin typeface="+mn-lt"/>
                          <a:ea typeface="+mn-ea"/>
                          <a:cs typeface="+mn-cs"/>
                        </a:rPr>
                        <a:t> (Canada); 5A/</a:t>
                      </a:r>
                      <a:r>
                        <a:rPr lang="en-GB" sz="1800" u="none" strike="noStrike" kern="1200" dirty="0">
                          <a:solidFill>
                            <a:schemeClr val="tx1"/>
                          </a:solidFill>
                          <a:effectLst/>
                          <a:latin typeface="+mn-lt"/>
                          <a:ea typeface="+mn-ea"/>
                          <a:cs typeface="+mn-cs"/>
                          <a:hlinkClick r:id=""/>
                        </a:rPr>
                        <a:t>675</a:t>
                      </a:r>
                      <a:r>
                        <a:rPr lang="en-GB" sz="1800" kern="1200" dirty="0">
                          <a:solidFill>
                            <a:schemeClr val="tx1"/>
                          </a:solidFill>
                          <a:effectLst/>
                          <a:latin typeface="+mn-lt"/>
                          <a:ea typeface="+mn-ea"/>
                          <a:cs typeface="+mn-cs"/>
                        </a:rPr>
                        <a:t> (IEEE); 5A/</a:t>
                      </a:r>
                      <a:r>
                        <a:rPr lang="en-GB" sz="1800" u="none" strike="noStrike" kern="1200" dirty="0">
                          <a:solidFill>
                            <a:schemeClr val="tx1"/>
                          </a:solidFill>
                          <a:effectLst/>
                          <a:latin typeface="+mn-lt"/>
                          <a:ea typeface="+mn-ea"/>
                          <a:cs typeface="+mn-cs"/>
                          <a:hlinkClick r:id=""/>
                        </a:rPr>
                        <a:t>723</a:t>
                      </a:r>
                      <a:r>
                        <a:rPr lang="en-GB" sz="1800" kern="1200" dirty="0">
                          <a:solidFill>
                            <a:schemeClr val="tx1"/>
                          </a:solidFill>
                          <a:effectLst/>
                          <a:latin typeface="+mn-lt"/>
                          <a:ea typeface="+mn-ea"/>
                          <a:cs typeface="+mn-cs"/>
                        </a:rPr>
                        <a:t> (Canada).</a:t>
                      </a:r>
                      <a:endParaRPr lang="en-US" sz="1800" kern="1200" dirty="0">
                        <a:solidFill>
                          <a:schemeClr val="tx1"/>
                        </a:solidFill>
                        <a:effectLst/>
                        <a:latin typeface="+mn-lt"/>
                        <a:ea typeface="+mn-ea"/>
                        <a:cs typeface="+mn-cs"/>
                      </a:endParaRPr>
                    </a:p>
                    <a:p>
                      <a:pPr lvl="1" hangingPunct="0"/>
                      <a:r>
                        <a:rPr lang="en-GB" sz="1800" i="1" kern="1200" dirty="0">
                          <a:solidFill>
                            <a:schemeClr val="tx1"/>
                          </a:solidFill>
                          <a:effectLst/>
                          <a:latin typeface="+mn-lt"/>
                          <a:ea typeface="+mn-ea"/>
                          <a:cs typeface="+mn-cs"/>
                        </a:rPr>
                        <a:t>Results:</a:t>
                      </a:r>
                      <a:r>
                        <a:rPr lang="en-GB" sz="1800" kern="1200" dirty="0">
                          <a:solidFill>
                            <a:schemeClr val="tx1"/>
                          </a:solidFill>
                          <a:effectLst/>
                          <a:latin typeface="+mn-lt"/>
                          <a:ea typeface="+mn-ea"/>
                          <a:cs typeface="+mn-cs"/>
                        </a:rPr>
                        <a:t> Canada informed the meeting that Doc. 5A/</a:t>
                      </a:r>
                      <a:r>
                        <a:rPr lang="en-GB" sz="1800" u="none" strike="noStrike" kern="1200" dirty="0">
                          <a:solidFill>
                            <a:schemeClr val="tx1"/>
                          </a:solidFill>
                          <a:effectLst/>
                          <a:latin typeface="+mn-lt"/>
                          <a:ea typeface="+mn-ea"/>
                          <a:cs typeface="+mn-cs"/>
                          <a:hlinkClick r:id=""/>
                        </a:rPr>
                        <a:t>723</a:t>
                      </a:r>
                      <a:r>
                        <a:rPr lang="en-GB" sz="1800" kern="1200" dirty="0">
                          <a:solidFill>
                            <a:schemeClr val="tx1"/>
                          </a:solidFill>
                          <a:effectLst/>
                          <a:latin typeface="+mn-lt"/>
                          <a:ea typeface="+mn-ea"/>
                          <a:cs typeface="+mn-cs"/>
                        </a:rPr>
                        <a:t> supersedes Doc. 5A/</a:t>
                      </a:r>
                      <a:r>
                        <a:rPr lang="en-GB" sz="1800" u="none" strike="noStrike" kern="1200" dirty="0">
                          <a:solidFill>
                            <a:schemeClr val="tx1"/>
                          </a:solidFill>
                          <a:effectLst/>
                          <a:latin typeface="+mn-lt"/>
                          <a:ea typeface="+mn-ea"/>
                          <a:cs typeface="+mn-cs"/>
                          <a:hlinkClick r:id=""/>
                        </a:rPr>
                        <a:t>654</a:t>
                      </a:r>
                      <a:r>
                        <a:rPr lang="en-GB" sz="1800" kern="1200" dirty="0">
                          <a:solidFill>
                            <a:schemeClr val="tx1"/>
                          </a:solidFill>
                          <a:effectLst/>
                          <a:latin typeface="+mn-lt"/>
                          <a:ea typeface="+mn-ea"/>
                          <a:cs typeface="+mn-cs"/>
                        </a:rPr>
                        <a:t>. Following the discussion the chairman noted that there is still no consensus on the development of a draft Report ITU-R M.[BB-WAS-FREQ]; therefore, all documents are carried forward.</a:t>
                      </a:r>
                      <a:endParaRPr lang="en-US" sz="1800" kern="1200" dirty="0">
                        <a:solidFill>
                          <a:schemeClr val="tx1"/>
                        </a:solidFill>
                        <a:effectLst/>
                        <a:latin typeface="+mn-lt"/>
                        <a:ea typeface="+mn-ea"/>
                        <a:cs typeface="+mn-cs"/>
                      </a:endParaRPr>
                    </a:p>
                    <a:p>
                      <a:pPr lvl="1" hangingPunct="0"/>
                      <a:r>
                        <a:rPr lang="en-GB" sz="1800" i="1" kern="1200" dirty="0">
                          <a:solidFill>
                            <a:schemeClr val="tx1"/>
                          </a:solidFill>
                          <a:effectLst/>
                          <a:latin typeface="+mn-lt"/>
                          <a:ea typeface="+mn-ea"/>
                          <a:cs typeface="+mn-cs"/>
                        </a:rPr>
                        <a:t>Carried forward documents:</a:t>
                      </a:r>
                      <a:r>
                        <a:rPr lang="en-GB" sz="1800" kern="1200" dirty="0">
                          <a:solidFill>
                            <a:schemeClr val="tx1"/>
                          </a:solidFill>
                          <a:effectLst/>
                          <a:latin typeface="+mn-lt"/>
                          <a:ea typeface="+mn-ea"/>
                          <a:cs typeface="+mn-cs"/>
                        </a:rPr>
                        <a:t> 5A/</a:t>
                      </a:r>
                      <a:r>
                        <a:rPr lang="en-GB" sz="1800" u="none" strike="noStrike" kern="1200" dirty="0">
                          <a:solidFill>
                            <a:schemeClr val="tx1"/>
                          </a:solidFill>
                          <a:effectLst/>
                          <a:latin typeface="+mn-lt"/>
                          <a:ea typeface="+mn-ea"/>
                          <a:cs typeface="+mn-cs"/>
                          <a:hlinkClick r:id=""/>
                        </a:rPr>
                        <a:t>597</a:t>
                      </a:r>
                      <a:r>
                        <a:rPr lang="en-GB" sz="1800" kern="1200" dirty="0">
                          <a:solidFill>
                            <a:schemeClr val="tx1"/>
                          </a:solidFill>
                          <a:effectLst/>
                          <a:latin typeface="+mn-lt"/>
                          <a:ea typeface="+mn-ea"/>
                          <a:cs typeface="+mn-cs"/>
                        </a:rPr>
                        <a:t> </a:t>
                      </a:r>
                      <a:r>
                        <a:rPr lang="en-GB" sz="1800" u="none" strike="noStrike" kern="1200" dirty="0">
                          <a:solidFill>
                            <a:schemeClr val="tx1"/>
                          </a:solidFill>
                          <a:effectLst/>
                          <a:latin typeface="+mn-lt"/>
                          <a:ea typeface="+mn-ea"/>
                          <a:cs typeface="+mn-cs"/>
                          <a:hlinkClick r:id=""/>
                        </a:rPr>
                        <a:t>Annex 17</a:t>
                      </a:r>
                      <a:r>
                        <a:rPr lang="en-GB" sz="1800" kern="1200" dirty="0">
                          <a:solidFill>
                            <a:schemeClr val="tx1"/>
                          </a:solidFill>
                          <a:effectLst/>
                          <a:latin typeface="+mn-lt"/>
                          <a:ea typeface="+mn-ea"/>
                          <a:cs typeface="+mn-cs"/>
                        </a:rPr>
                        <a:t> (WP 5A); 5A/</a:t>
                      </a:r>
                      <a:r>
                        <a:rPr lang="en-GB" sz="1800" u="none" strike="noStrike" kern="1200" dirty="0">
                          <a:solidFill>
                            <a:schemeClr val="tx1"/>
                          </a:solidFill>
                          <a:effectLst/>
                          <a:latin typeface="+mn-lt"/>
                          <a:ea typeface="+mn-ea"/>
                          <a:cs typeface="+mn-cs"/>
                          <a:hlinkClick r:id=""/>
                        </a:rPr>
                        <a:t>675</a:t>
                      </a:r>
                      <a:r>
                        <a:rPr lang="en-GB" sz="1800" kern="1200" dirty="0">
                          <a:solidFill>
                            <a:schemeClr val="tx1"/>
                          </a:solidFill>
                          <a:effectLst/>
                          <a:latin typeface="+mn-lt"/>
                          <a:ea typeface="+mn-ea"/>
                          <a:cs typeface="+mn-cs"/>
                        </a:rPr>
                        <a:t> (IEEE) and 5A/</a:t>
                      </a:r>
                      <a:r>
                        <a:rPr lang="en-GB" sz="1800" u="none" strike="noStrike" kern="1200" dirty="0">
                          <a:solidFill>
                            <a:schemeClr val="tx1"/>
                          </a:solidFill>
                          <a:effectLst/>
                          <a:latin typeface="+mn-lt"/>
                          <a:ea typeface="+mn-ea"/>
                          <a:cs typeface="+mn-cs"/>
                          <a:hlinkClick r:id=""/>
                        </a:rPr>
                        <a:t>723</a:t>
                      </a:r>
                      <a:r>
                        <a:rPr lang="en-GB" sz="1800" kern="1200" dirty="0">
                          <a:solidFill>
                            <a:schemeClr val="tx1"/>
                          </a:solidFill>
                          <a:effectLst/>
                          <a:latin typeface="+mn-lt"/>
                          <a:ea typeface="+mn-ea"/>
                          <a:cs typeface="+mn-cs"/>
                        </a:rPr>
                        <a:t> (Canada).</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Recommendation ITU-R M.1801: </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Contributions: </a:t>
                      </a:r>
                      <a:r>
                        <a:rPr lang="en-GB" sz="1800" kern="1200" dirty="0">
                          <a:solidFill>
                            <a:schemeClr val="tx1"/>
                          </a:solidFill>
                          <a:effectLst/>
                          <a:latin typeface="+mn-lt"/>
                          <a:ea typeface="+mn-ea"/>
                          <a:cs typeface="+mn-cs"/>
                        </a:rPr>
                        <a:t>5A/</a:t>
                      </a:r>
                      <a:r>
                        <a:rPr lang="en-GB" sz="1800" u="none" strike="noStrike" kern="1200" dirty="0">
                          <a:solidFill>
                            <a:schemeClr val="tx1"/>
                          </a:solidFill>
                          <a:effectLst/>
                          <a:latin typeface="+mn-lt"/>
                          <a:ea typeface="+mn-ea"/>
                          <a:cs typeface="+mn-cs"/>
                          <a:hlinkClick r:id=""/>
                        </a:rPr>
                        <a:t>597</a:t>
                      </a:r>
                      <a:r>
                        <a:rPr lang="en-GB" sz="1800" kern="1200" dirty="0">
                          <a:solidFill>
                            <a:schemeClr val="tx1"/>
                          </a:solidFill>
                          <a:effectLst/>
                          <a:latin typeface="+mn-lt"/>
                          <a:ea typeface="+mn-ea"/>
                          <a:cs typeface="+mn-cs"/>
                        </a:rPr>
                        <a:t> </a:t>
                      </a:r>
                      <a:r>
                        <a:rPr lang="en-GB" sz="1800" u="none" strike="noStrike" kern="1200" dirty="0">
                          <a:solidFill>
                            <a:schemeClr val="tx1"/>
                          </a:solidFill>
                          <a:effectLst/>
                          <a:latin typeface="+mn-lt"/>
                          <a:ea typeface="+mn-ea"/>
                          <a:cs typeface="+mn-cs"/>
                          <a:hlinkClick r:id=""/>
                        </a:rPr>
                        <a:t>Annex 16</a:t>
                      </a:r>
                      <a:r>
                        <a:rPr lang="en-GB" sz="1800" kern="1200" dirty="0">
                          <a:solidFill>
                            <a:schemeClr val="tx1"/>
                          </a:solidFill>
                          <a:effectLst/>
                          <a:latin typeface="+mn-lt"/>
                          <a:ea typeface="+mn-ea"/>
                          <a:cs typeface="+mn-cs"/>
                        </a:rPr>
                        <a:t> (WP 5A).</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Results:</a:t>
                      </a:r>
                      <a:r>
                        <a:rPr lang="en-GB" sz="1800" kern="1200" dirty="0">
                          <a:solidFill>
                            <a:schemeClr val="tx1"/>
                          </a:solidFill>
                          <a:effectLst/>
                          <a:latin typeface="+mn-lt"/>
                          <a:ea typeface="+mn-ea"/>
                          <a:cs typeface="+mn-cs"/>
                        </a:rPr>
                        <a:t> Since there were no new contributions on the update of Rec. ITU-R M.1801, a detailed review of </a:t>
                      </a:r>
                      <a:r>
                        <a:rPr lang="en-GB" sz="1800" u="none" strike="noStrike" kern="1200" dirty="0">
                          <a:solidFill>
                            <a:schemeClr val="tx1"/>
                          </a:solidFill>
                          <a:effectLst/>
                          <a:latin typeface="+mn-lt"/>
                          <a:ea typeface="+mn-ea"/>
                          <a:cs typeface="+mn-cs"/>
                          <a:hlinkClick r:id=""/>
                        </a:rPr>
                        <a:t>Annex 16</a:t>
                      </a:r>
                      <a:r>
                        <a:rPr lang="en-GB" sz="1800" kern="1200" dirty="0">
                          <a:solidFill>
                            <a:schemeClr val="tx1"/>
                          </a:solidFill>
                          <a:effectLst/>
                          <a:latin typeface="+mn-lt"/>
                          <a:ea typeface="+mn-ea"/>
                          <a:cs typeface="+mn-cs"/>
                        </a:rPr>
                        <a:t> </a:t>
                      </a:r>
                      <a:r>
                        <a:rPr lang="en-GB" sz="1800" u="none" strike="noStrike" kern="1200" dirty="0">
                          <a:solidFill>
                            <a:schemeClr val="tx1"/>
                          </a:solidFill>
                          <a:effectLst/>
                          <a:latin typeface="+mn-lt"/>
                          <a:ea typeface="+mn-ea"/>
                          <a:cs typeface="+mn-cs"/>
                          <a:hlinkClick r:id=""/>
                        </a:rPr>
                        <a:t>to</a:t>
                      </a:r>
                      <a:r>
                        <a:rPr lang="en-GB" sz="1800" kern="1200" dirty="0">
                          <a:solidFill>
                            <a:schemeClr val="tx1"/>
                          </a:solidFill>
                          <a:effectLst/>
                          <a:latin typeface="+mn-lt"/>
                          <a:ea typeface="+mn-ea"/>
                          <a:cs typeface="+mn-cs"/>
                        </a:rPr>
                        <a:t> Doc. 5A/</a:t>
                      </a:r>
                      <a:r>
                        <a:rPr lang="en-GB" sz="1800" u="none" strike="noStrike" kern="1200" dirty="0">
                          <a:solidFill>
                            <a:schemeClr val="tx1"/>
                          </a:solidFill>
                          <a:effectLst/>
                          <a:latin typeface="+mn-lt"/>
                          <a:ea typeface="+mn-ea"/>
                          <a:cs typeface="+mn-cs"/>
                          <a:hlinkClick r:id=""/>
                        </a:rPr>
                        <a:t>597</a:t>
                      </a:r>
                      <a:r>
                        <a:rPr lang="en-GB" sz="1800" kern="1200" dirty="0">
                          <a:solidFill>
                            <a:schemeClr val="tx1"/>
                          </a:solidFill>
                          <a:effectLst/>
                          <a:latin typeface="+mn-lt"/>
                          <a:ea typeface="+mn-ea"/>
                          <a:cs typeface="+mn-cs"/>
                        </a:rPr>
                        <a:t> was undertaken by the SWG and it was cleaned up significantly, with some remaining text that needs attention highlighted in yellow in the output document. After the SWG meeting, the chairman and some delegates developed a draft liaison statement to WP 5D soliciting their assistance in updating the information on the IMT radio interfaces, for consideration in WG 5A-2. </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Output documents</a:t>
                      </a:r>
                      <a:r>
                        <a:rPr lang="en-GB" sz="1800" kern="1200" dirty="0">
                          <a:solidFill>
                            <a:schemeClr val="tx1"/>
                          </a:solidFill>
                          <a:effectLst/>
                          <a:latin typeface="+mn-lt"/>
                          <a:ea typeface="+mn-ea"/>
                          <a:cs typeface="+mn-cs"/>
                        </a:rPr>
                        <a:t>: 5A/TEMP/303 (M.1801); 5A/TEMP/304 (LS to WP 5D)</a:t>
                      </a:r>
                      <a:endParaRPr lang="en-US" sz="1800" kern="1200" dirty="0">
                        <a:solidFill>
                          <a:schemeClr val="tx1"/>
                        </a:solidFill>
                        <a:effectLst/>
                        <a:latin typeface="+mn-lt"/>
                        <a:ea typeface="+mn-ea"/>
                        <a:cs typeface="+mn-cs"/>
                      </a:endParaRPr>
                    </a:p>
                    <a:p>
                      <a:pPr hangingPunct="0"/>
                      <a:r>
                        <a:rPr lang="en-GB" sz="1800" i="1" kern="1200" dirty="0">
                          <a:solidFill>
                            <a:schemeClr val="tx1"/>
                          </a:solidFill>
                          <a:effectLst/>
                          <a:latin typeface="+mn-lt"/>
                          <a:ea typeface="+mn-ea"/>
                          <a:cs typeface="+mn-cs"/>
                        </a:rPr>
                        <a:t>Recommendation ITU-R M.1450: </a:t>
                      </a:r>
                      <a:endParaRPr lang="en-US" sz="1800" kern="1200" dirty="0">
                        <a:solidFill>
                          <a:schemeClr val="tx1"/>
                        </a:solidFill>
                        <a:effectLst/>
                        <a:latin typeface="+mn-lt"/>
                        <a:ea typeface="+mn-ea"/>
                        <a:cs typeface="+mn-cs"/>
                      </a:endParaRPr>
                    </a:p>
                    <a:p>
                      <a:endParaRPr lang="en-US" dirty="0"/>
                    </a:p>
                  </a:txBody>
                  <a:tcPr marL="12700" marR="12700" marT="12700" marB="12700">
                    <a:lnL>
                      <a:noFill/>
                    </a:lnL>
                    <a:lnR>
                      <a:noFill/>
                    </a:lnR>
                    <a:lnT>
                      <a:noFill/>
                    </a:lnT>
                    <a:lnB>
                      <a:noFill/>
                    </a:lnB>
                    <a:solidFill>
                      <a:srgbClr val="FFFFCC"/>
                    </a:solidFill>
                  </a:tcPr>
                </a:tc>
                <a:extLst>
                  <a:ext uri="{0D108BD9-81ED-4DB2-BD59-A6C34878D82A}">
                    <a16:rowId xmlns:a16="http://schemas.microsoft.com/office/drawing/2014/main" val="1213522977"/>
                  </a:ext>
                </a:extLst>
              </a:tr>
            </a:tbl>
          </a:graphicData>
        </a:graphic>
      </p:graphicFrame>
    </p:spTree>
    <p:extLst>
      <p:ext uri="{BB962C8B-B14F-4D97-AF65-F5344CB8AC3E}">
        <p14:creationId xmlns:p14="http://schemas.microsoft.com/office/powerpoint/2010/main" val="39917251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228600" y="555626"/>
            <a:ext cx="11506200" cy="685799"/>
          </a:xfrm>
          <a:ln/>
        </p:spPr>
        <p:txBody>
          <a:bodyPr/>
          <a:lstStyle/>
          <a:p>
            <a:pPr marL="400050" lvl="1" indent="0">
              <a:spcBef>
                <a:spcPts val="200"/>
              </a:spcBef>
              <a:defRPr/>
            </a:pPr>
            <a:r>
              <a:rPr lang="en-GB" sz="2800" u="sng" dirty="0">
                <a:solidFill>
                  <a:srgbClr val="0000CC"/>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5A/93 </a:t>
            </a:r>
            <a:r>
              <a:rPr lang="en-US" sz="2800" dirty="0">
                <a:solidFill>
                  <a:schemeClr val="tx1"/>
                </a:solidFill>
              </a:rPr>
              <a:t>ITU-R WP5B LS to WP5A (1/3)</a:t>
            </a:r>
            <a:endParaRPr lang="en-GB" sz="3600" dirty="0">
              <a:effectLst/>
              <a:ea typeface="Times New Roman" panose="02020603050405020304" pitchFamily="18" charset="0"/>
            </a:endParaRPr>
          </a:p>
        </p:txBody>
      </p:sp>
      <p:sp>
        <p:nvSpPr>
          <p:cNvPr id="5122" name="Rectangle 2"/>
          <p:cNvSpPr>
            <a:spLocks noGrp="1" noChangeArrowheads="1"/>
          </p:cNvSpPr>
          <p:nvPr>
            <p:ph idx="1"/>
          </p:nvPr>
        </p:nvSpPr>
        <p:spPr>
          <a:xfrm>
            <a:off x="609600" y="1143000"/>
            <a:ext cx="10896600" cy="5073649"/>
          </a:xfrm>
          <a:ln/>
        </p:spPr>
        <p:txBody>
          <a:bodyPr/>
          <a:lstStyle/>
          <a:p>
            <a:pPr marL="514350" indent="-514350">
              <a:spcBef>
                <a:spcPts val="200"/>
              </a:spcBef>
              <a:buFont typeface="Arial" panose="020B0604020202020204" pitchFamily="34" charset="0"/>
              <a:buChar char="•"/>
              <a:defRPr/>
            </a:pPr>
            <a:r>
              <a:rPr lang="en-US" sz="1800" dirty="0"/>
              <a:t>Liaison statement to ITU-R Working Party 5A (copy to World Meteorological Organization for information) - Solid-state transmitter radars and wireless access systems and radio local area networks in the 5 GHz frequency band </a:t>
            </a:r>
          </a:p>
          <a:p>
            <a:pPr marL="914400" lvl="1" indent="-514350">
              <a:spcBef>
                <a:spcPts val="200"/>
              </a:spcBef>
              <a:buFont typeface="Arial" panose="020B0604020202020204" pitchFamily="34" charset="0"/>
              <a:buChar char="•"/>
              <a:defRPr/>
            </a:pPr>
            <a:r>
              <a:rPr lang="en-GB" sz="1800" dirty="0">
                <a:latin typeface="Times New Roman" panose="02020603050405020304" pitchFamily="18" charset="0"/>
                <a:ea typeface="Times New Roman" panose="02020603050405020304" pitchFamily="18" charset="0"/>
              </a:rPr>
              <a:t>In </a:t>
            </a:r>
            <a:r>
              <a:rPr lang="en-GB" sz="1800" dirty="0">
                <a:effectLst/>
                <a:latin typeface="Times New Roman" panose="02020603050405020304" pitchFamily="18" charset="0"/>
                <a:ea typeface="Times New Roman" panose="02020603050405020304" pitchFamily="18" charset="0"/>
              </a:rPr>
              <a:t>May 2024 Working Party (WP) 5B received contribution </a:t>
            </a:r>
            <a:r>
              <a:rPr lang="en-GB" sz="1800" u="sng" dirty="0">
                <a:solidFill>
                  <a:srgbClr val="0000CC"/>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5B/53</a:t>
            </a:r>
            <a:r>
              <a:rPr lang="en-GB" sz="1800" u="sng" dirty="0">
                <a:solidFill>
                  <a:srgbClr val="0000CC"/>
                </a:solidFill>
                <a:effectLst/>
                <a:latin typeface="Times New Roman" panose="02020603050405020304" pitchFamily="18" charset="0"/>
                <a:ea typeface="Times New Roman" panose="02020603050405020304" pitchFamily="18" charset="0"/>
              </a:rPr>
              <a:t> </a:t>
            </a:r>
            <a:r>
              <a:rPr lang="en-GB" sz="1800" dirty="0">
                <a:effectLst/>
                <a:latin typeface="Times New Roman" panose="02020603050405020304" pitchFamily="18" charset="0"/>
                <a:ea typeface="Times New Roman" panose="02020603050405020304" pitchFamily="18" charset="0"/>
              </a:rPr>
              <a:t>provided </a:t>
            </a:r>
            <a:r>
              <a:rPr lang="en-GB" sz="1800" dirty="0">
                <a:latin typeface="Times New Roman" panose="02020603050405020304" pitchFamily="18" charset="0"/>
              </a:rPr>
              <a:t>information on the future deployment of solid-state transmitter (SSTX) weather radars and the technical coexistence with WAS/RLAN in the 5 GHz frequency band.</a:t>
            </a:r>
          </a:p>
          <a:p>
            <a:pPr marL="914400" lvl="1" indent="-514350">
              <a:spcBef>
                <a:spcPts val="200"/>
              </a:spcBef>
              <a:buFont typeface="Arial" panose="020B0604020202020204" pitchFamily="34" charset="0"/>
              <a:buChar char="•"/>
              <a:defRPr/>
            </a:pPr>
            <a:r>
              <a:rPr lang="en-GB" sz="1800" dirty="0">
                <a:effectLst/>
                <a:latin typeface="Times New Roman" panose="02020603050405020304" pitchFamily="18" charset="0"/>
                <a:ea typeface="Times New Roman" panose="02020603050405020304" pitchFamily="18" charset="0"/>
              </a:rPr>
              <a:t>Frequency band 5 250-5 725 MHz is allocated on a primary basis to the radiolocation service and Nos. </a:t>
            </a:r>
            <a:r>
              <a:rPr lang="en-GB" sz="1800" b="1" dirty="0">
                <a:effectLst/>
                <a:latin typeface="Times New Roman" panose="02020603050405020304" pitchFamily="18" charset="0"/>
                <a:ea typeface="Times New Roman" panose="02020603050405020304" pitchFamily="18" charset="0"/>
              </a:rPr>
              <a:t>5.446A</a:t>
            </a:r>
            <a:r>
              <a:rPr lang="en-GB" sz="1800" dirty="0">
                <a:effectLst/>
                <a:latin typeface="Times New Roman" panose="02020603050405020304" pitchFamily="18" charset="0"/>
                <a:ea typeface="Times New Roman" panose="02020603050405020304" pitchFamily="18" charset="0"/>
              </a:rPr>
              <a:t> and </a:t>
            </a:r>
            <a:r>
              <a:rPr lang="en-GB" sz="1800" b="1" dirty="0">
                <a:effectLst/>
                <a:latin typeface="Times New Roman" panose="02020603050405020304" pitchFamily="18" charset="0"/>
                <a:ea typeface="Times New Roman" panose="02020603050405020304" pitchFamily="18" charset="0"/>
              </a:rPr>
              <a:t>5.450A</a:t>
            </a:r>
            <a:r>
              <a:rPr lang="en-GB" sz="1800" dirty="0">
                <a:effectLst/>
                <a:latin typeface="Times New Roman" panose="02020603050405020304" pitchFamily="18" charset="0"/>
                <a:ea typeface="Times New Roman" panose="02020603050405020304" pitchFamily="18" charset="0"/>
              </a:rPr>
              <a:t> of the Radio Regulations (RR). RR No. </a:t>
            </a:r>
            <a:r>
              <a:rPr lang="en-GB" sz="1800" b="1" dirty="0">
                <a:effectLst/>
                <a:latin typeface="Times New Roman" panose="02020603050405020304" pitchFamily="18" charset="0"/>
                <a:ea typeface="Times New Roman" panose="02020603050405020304" pitchFamily="18" charset="0"/>
              </a:rPr>
              <a:t>5.450A</a:t>
            </a:r>
            <a:r>
              <a:rPr lang="en-GB" sz="1800" dirty="0">
                <a:effectLst/>
                <a:latin typeface="Times New Roman" panose="02020603050405020304" pitchFamily="18" charset="0"/>
                <a:ea typeface="Times New Roman" panose="02020603050405020304" pitchFamily="18" charset="0"/>
              </a:rPr>
              <a:t> states that in the 5 470-5 725 MHz band, the mobile service shall not claim protection from the radiodetermination services</a:t>
            </a:r>
            <a:r>
              <a:rPr lang="en-GB" sz="1800" dirty="0">
                <a:latin typeface="Times New Roman" panose="02020603050405020304" pitchFamily="18" charset="0"/>
                <a:ea typeface="Times New Roman" panose="02020603050405020304" pitchFamily="18" charset="0"/>
              </a:rPr>
              <a:t>.</a:t>
            </a:r>
          </a:p>
          <a:p>
            <a:pPr marL="914400" lvl="1" indent="-514350">
              <a:spcBef>
                <a:spcPts val="200"/>
              </a:spcBef>
              <a:buFont typeface="Arial" panose="020B0604020202020204" pitchFamily="34" charset="0"/>
              <a:buChar char="•"/>
              <a:defRPr/>
            </a:pPr>
            <a:r>
              <a:rPr lang="en-GB" sz="1800" dirty="0">
                <a:effectLst/>
                <a:latin typeface="Times New Roman" panose="02020603050405020304" pitchFamily="18" charset="0"/>
                <a:ea typeface="Times New Roman" panose="02020603050405020304" pitchFamily="18" charset="0"/>
              </a:rPr>
              <a:t>The planned use of SSTX weather radars and current WAS/RLAN operation in the 5 GHz frequency band, in particular in the sub-band 5 600-5 650 MHz, may require further technical coexistence analysis.</a:t>
            </a:r>
          </a:p>
          <a:p>
            <a:pPr marL="914400" lvl="1" indent="-514350">
              <a:spcBef>
                <a:spcPts val="200"/>
              </a:spcBef>
              <a:buFont typeface="Arial" panose="020B0604020202020204" pitchFamily="34" charset="0"/>
              <a:buChar char="•"/>
              <a:defRPr/>
            </a:pPr>
            <a:r>
              <a:rPr lang="en-US" sz="1800" dirty="0">
                <a:latin typeface="Times New Roman" panose="02020603050405020304" pitchFamily="18" charset="0"/>
              </a:rPr>
              <a:t>To facilitate this discussion, WP 5B suggests that the following topics be included in a joint meeting during the November 2024 meeting with WP 5A regarding the use of SSTX weather radars and WAS/RLAN:</a:t>
            </a:r>
          </a:p>
          <a:p>
            <a:pPr marL="1314450" lvl="2" indent="-514350">
              <a:spcBef>
                <a:spcPts val="200"/>
              </a:spcBef>
              <a:buFont typeface="Arial" panose="020B0604020202020204" pitchFamily="34" charset="0"/>
              <a:buChar char="•"/>
              <a:defRPr/>
            </a:pPr>
            <a:r>
              <a:rPr lang="en-US" sz="1600" dirty="0">
                <a:latin typeface="Times New Roman" panose="02020603050405020304" pitchFamily="18" charset="0"/>
              </a:rPr>
              <a:t>the technical and operational characteristics of SSTX weather radars in the 5 GHz band;</a:t>
            </a:r>
          </a:p>
          <a:p>
            <a:pPr marL="1314450" lvl="2" indent="-514350">
              <a:spcBef>
                <a:spcPts val="200"/>
              </a:spcBef>
              <a:buFont typeface="Arial" panose="020B0604020202020204" pitchFamily="34" charset="0"/>
              <a:buChar char="•"/>
              <a:defRPr/>
            </a:pPr>
            <a:r>
              <a:rPr lang="en-US" sz="1600" dirty="0">
                <a:latin typeface="Times New Roman" panose="02020603050405020304" pitchFamily="18" charset="0"/>
              </a:rPr>
              <a:t>the aspects related to the characteristics and application of DFS in Recommendation ITU R M.1652-1.</a:t>
            </a:r>
          </a:p>
        </p:txBody>
      </p:sp>
      <p:sp>
        <p:nvSpPr>
          <p:cNvPr id="2" name="Footer Placeholder 1"/>
          <p:cNvSpPr>
            <a:spLocks noGrp="1"/>
          </p:cNvSpPr>
          <p:nvPr>
            <p:ph type="ftr" idx="14"/>
          </p:nvPr>
        </p:nvSpPr>
        <p:spPr/>
        <p:txBody>
          <a:bodyPr/>
          <a:lstStyle/>
          <a:p>
            <a:r>
              <a:rPr lang="en-GB" dirty="0"/>
              <a:t>Hassan Yaghoobi (Intel Corp)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7" name="Date Placeholder 6"/>
          <p:cNvSpPr>
            <a:spLocks noGrp="1"/>
          </p:cNvSpPr>
          <p:nvPr>
            <p:ph type="dt" idx="15"/>
          </p:nvPr>
        </p:nvSpPr>
        <p:spPr/>
        <p:txBody>
          <a:bodyPr/>
          <a:lstStyle/>
          <a:p>
            <a:r>
              <a:rPr lang="en-US" dirty="0"/>
              <a:t> July 2024</a:t>
            </a:r>
            <a:endParaRPr lang="en-GB" dirty="0"/>
          </a:p>
        </p:txBody>
      </p:sp>
    </p:spTree>
    <p:extLst>
      <p:ext uri="{BB962C8B-B14F-4D97-AF65-F5344CB8AC3E}">
        <p14:creationId xmlns:p14="http://schemas.microsoft.com/office/powerpoint/2010/main" val="21899922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228600" y="555626"/>
            <a:ext cx="11506200" cy="685799"/>
          </a:xfrm>
          <a:ln/>
        </p:spPr>
        <p:txBody>
          <a:bodyPr/>
          <a:lstStyle/>
          <a:p>
            <a:pPr marL="400050" lvl="1" indent="0">
              <a:spcBef>
                <a:spcPts val="200"/>
              </a:spcBef>
              <a:defRPr/>
            </a:pPr>
            <a:r>
              <a:rPr lang="en-GB" sz="2800" u="sng" dirty="0">
                <a:solidFill>
                  <a:srgbClr val="0000CC"/>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5A/93 </a:t>
            </a:r>
            <a:r>
              <a:rPr lang="en-US" sz="2800" dirty="0">
                <a:solidFill>
                  <a:schemeClr val="tx1"/>
                </a:solidFill>
              </a:rPr>
              <a:t>ITU-R WP5B LS to WP5A (2/3)</a:t>
            </a:r>
            <a:endParaRPr lang="en-GB" sz="3600" dirty="0">
              <a:effectLst/>
              <a:ea typeface="Times New Roman" panose="02020603050405020304" pitchFamily="18" charset="0"/>
            </a:endParaRPr>
          </a:p>
        </p:txBody>
      </p:sp>
      <p:sp>
        <p:nvSpPr>
          <p:cNvPr id="5122" name="Rectangle 2"/>
          <p:cNvSpPr>
            <a:spLocks noGrp="1" noChangeArrowheads="1"/>
          </p:cNvSpPr>
          <p:nvPr>
            <p:ph idx="1"/>
          </p:nvPr>
        </p:nvSpPr>
        <p:spPr>
          <a:xfrm>
            <a:off x="533400" y="1250951"/>
            <a:ext cx="11049000" cy="5073649"/>
          </a:xfrm>
          <a:ln/>
        </p:spPr>
        <p:txBody>
          <a:bodyPr/>
          <a:lstStyle/>
          <a:p>
            <a:pPr marL="400050" indent="-400050">
              <a:spcBef>
                <a:spcPts val="200"/>
              </a:spcBef>
              <a:buFont typeface="Arial" panose="020B0604020202020204" pitchFamily="34" charset="0"/>
              <a:buChar char="•"/>
              <a:defRPr/>
            </a:pPr>
            <a:r>
              <a:rPr lang="en-GB" sz="1800" dirty="0"/>
              <a:t>Future operation of weather radars in the 5 GHz frequency band with solid-state transmitters (SSTX) is covered in Recommendation</a:t>
            </a:r>
            <a:r>
              <a:rPr lang="en-GB" sz="1800" dirty="0">
                <a:effectLst/>
                <a:latin typeface="Times New Roman" panose="02020603050405020304" pitchFamily="18" charset="0"/>
                <a:ea typeface="Times New Roman" panose="02020603050405020304" pitchFamily="18" charset="0"/>
              </a:rPr>
              <a:t> </a:t>
            </a:r>
            <a:r>
              <a:rPr lang="en-GB" sz="1800" u="sng" dirty="0">
                <a:solidFill>
                  <a:srgbClr val="0000CC"/>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ITU-R M.1849</a:t>
            </a:r>
            <a:r>
              <a:rPr lang="en-GB" sz="1800" u="sng" dirty="0">
                <a:solidFill>
                  <a:srgbClr val="0000CC"/>
                </a:solidFill>
                <a:latin typeface="Times New Roman" panose="02020603050405020304" pitchFamily="18" charset="0"/>
                <a:ea typeface="Times New Roman" panose="02020603050405020304" pitchFamily="18" charset="0"/>
              </a:rPr>
              <a:t>.</a:t>
            </a:r>
          </a:p>
          <a:p>
            <a:pPr marL="800100" lvl="1" indent="-400050">
              <a:spcBef>
                <a:spcPts val="200"/>
              </a:spcBef>
              <a:buFont typeface="Arial" panose="020B0604020202020204" pitchFamily="34" charset="0"/>
              <a:buChar char="•"/>
              <a:defRPr/>
            </a:pPr>
            <a:r>
              <a:rPr lang="en-GB" sz="1800" dirty="0">
                <a:latin typeface="Times New Roman" panose="02020603050405020304" pitchFamily="18" charset="0"/>
                <a:ea typeface="Times New Roman" panose="02020603050405020304" pitchFamily="18" charset="0"/>
              </a:rPr>
              <a:t>M</a:t>
            </a:r>
            <a:r>
              <a:rPr lang="en-GB" sz="1800" dirty="0">
                <a:effectLst/>
                <a:latin typeface="Times New Roman" panose="02020603050405020304" pitchFamily="18" charset="0"/>
                <a:ea typeface="Times New Roman" panose="02020603050405020304" pitchFamily="18" charset="0"/>
              </a:rPr>
              <a:t>ore than 1 500 weather radars around the world, lifecycle of up to 20 years. Transition will take decades, even if the SSTX technology becomes common very quickly. </a:t>
            </a:r>
          </a:p>
          <a:p>
            <a:pPr marL="800100" lvl="1" indent="-400050">
              <a:spcBef>
                <a:spcPts val="200"/>
              </a:spcBef>
              <a:buFont typeface="Arial" panose="020B0604020202020204" pitchFamily="34" charset="0"/>
              <a:buChar char="•"/>
              <a:defRPr/>
            </a:pPr>
            <a:r>
              <a:rPr lang="en-GB" sz="1800" dirty="0">
                <a:latin typeface="Times New Roman" panose="02020603050405020304" pitchFamily="18" charset="0"/>
                <a:ea typeface="Times New Roman" panose="02020603050405020304" pitchFamily="18" charset="0"/>
              </a:rPr>
              <a:t>E</a:t>
            </a:r>
            <a:r>
              <a:rPr lang="en-GB" sz="1800" dirty="0">
                <a:effectLst/>
                <a:latin typeface="Times New Roman" panose="02020603050405020304" pitchFamily="18" charset="0"/>
                <a:ea typeface="Times New Roman" panose="02020603050405020304" pitchFamily="18" charset="0"/>
              </a:rPr>
              <a:t>xpected that both tube and SSTX will be used even in new system installations in the near future.</a:t>
            </a:r>
          </a:p>
          <a:p>
            <a:pPr marL="800100" lvl="1" indent="-400050">
              <a:spcBef>
                <a:spcPts val="200"/>
              </a:spcBef>
              <a:buFont typeface="Arial" panose="020B0604020202020204" pitchFamily="34" charset="0"/>
              <a:buChar char="•"/>
              <a:defRPr/>
            </a:pPr>
            <a:r>
              <a:rPr lang="en-GB" sz="1800" dirty="0">
                <a:latin typeface="Times New Roman" panose="02020603050405020304" pitchFamily="18" charset="0"/>
                <a:ea typeface="Times New Roman" panose="02020603050405020304" pitchFamily="18" charset="0"/>
              </a:rPr>
              <a:t>D</a:t>
            </a:r>
            <a:r>
              <a:rPr lang="en-GB" sz="1800" dirty="0">
                <a:effectLst/>
                <a:latin typeface="Times New Roman" panose="02020603050405020304" pitchFamily="18" charset="0"/>
                <a:ea typeface="Times New Roman" panose="02020603050405020304" pitchFamily="18" charset="0"/>
              </a:rPr>
              <a:t>ifferences in the pulse characteristics of SSTX weather radars compared to tube-based weather radar systems</a:t>
            </a:r>
          </a:p>
          <a:p>
            <a:pPr marL="800100" lvl="1" indent="-400050">
              <a:spcBef>
                <a:spcPts val="200"/>
              </a:spcBef>
              <a:buFont typeface="Arial" panose="020B0604020202020204" pitchFamily="34" charset="0"/>
              <a:buChar char="•"/>
              <a:defRPr/>
            </a:pPr>
            <a:r>
              <a:rPr lang="en-GB" sz="1800" dirty="0">
                <a:latin typeface="Times New Roman" panose="02020603050405020304" pitchFamily="18" charset="0"/>
                <a:ea typeface="Times New Roman" panose="02020603050405020304" pitchFamily="18" charset="0"/>
              </a:rPr>
              <a:t>R</a:t>
            </a:r>
            <a:r>
              <a:rPr lang="en-GB" sz="1800" dirty="0">
                <a:effectLst/>
                <a:latin typeface="Times New Roman" panose="02020603050405020304" pitchFamily="18" charset="0"/>
                <a:ea typeface="Times New Roman" panose="02020603050405020304" pitchFamily="18" charset="0"/>
              </a:rPr>
              <a:t>isk that this will reduce the capacity of RLAN DFS to detect radar signal in the 5 GHz band.</a:t>
            </a:r>
          </a:p>
          <a:p>
            <a:pPr marL="1200150" lvl="2" indent="-400050">
              <a:spcBef>
                <a:spcPts val="200"/>
              </a:spcBef>
              <a:buFont typeface="Arial" panose="020B0604020202020204" pitchFamily="34" charset="0"/>
              <a:buChar char="•"/>
              <a:defRPr/>
            </a:pPr>
            <a:r>
              <a:rPr lang="en-GB" dirty="0">
                <a:effectLst/>
                <a:latin typeface="Times New Roman" panose="02020603050405020304" pitchFamily="18" charset="0"/>
                <a:ea typeface="Times New Roman" panose="02020603050405020304" pitchFamily="18" charset="0"/>
              </a:rPr>
              <a:t>Traditional tube Radars are short pulses with high power levels are transmitted. </a:t>
            </a:r>
          </a:p>
          <a:p>
            <a:pPr marL="1200150" lvl="2" indent="-400050">
              <a:spcBef>
                <a:spcPts val="200"/>
              </a:spcBef>
              <a:buFont typeface="Arial" panose="020B0604020202020204" pitchFamily="34" charset="0"/>
              <a:buChar char="•"/>
              <a:defRPr/>
            </a:pPr>
            <a:r>
              <a:rPr lang="en-GB" dirty="0">
                <a:effectLst/>
                <a:latin typeface="Times New Roman" panose="02020603050405020304" pitchFamily="18" charset="0"/>
                <a:ea typeface="Times New Roman" panose="02020603050405020304" pitchFamily="18" charset="0"/>
              </a:rPr>
              <a:t>SSTX power is much lower (transmitted peak power, 4-8 kW vs 250-450 kW), leading to poorer detection performance in the RLAN device and possible decreased detection range of SSTX systems. </a:t>
            </a:r>
          </a:p>
          <a:p>
            <a:pPr marL="1200150" lvl="2" indent="-400050">
              <a:spcBef>
                <a:spcPts val="200"/>
              </a:spcBef>
              <a:buFont typeface="Arial" panose="020B0604020202020204" pitchFamily="34" charset="0"/>
              <a:buChar char="•"/>
              <a:defRPr/>
            </a:pPr>
            <a:r>
              <a:rPr lang="en-GB" dirty="0">
                <a:latin typeface="Times New Roman" panose="02020603050405020304" pitchFamily="18" charset="0"/>
                <a:ea typeface="Times New Roman" panose="02020603050405020304" pitchFamily="18" charset="0"/>
              </a:rPr>
              <a:t>U</a:t>
            </a:r>
            <a:r>
              <a:rPr lang="en-GB" dirty="0">
                <a:effectLst/>
                <a:latin typeface="Times New Roman" panose="02020603050405020304" pitchFamily="18" charset="0"/>
                <a:ea typeface="Times New Roman" panose="02020603050405020304" pitchFamily="18" charset="0"/>
              </a:rPr>
              <a:t>ncertainty on how RLAN devices will behave as the pulses transmitted by SSTX differ from the parameters assumed in RLAN device. Pulse compression can be up to 200 µs (instead of 0.5 to 3.5 µs for tube-based systems) to compensate average power.</a:t>
            </a:r>
          </a:p>
          <a:p>
            <a:pPr marL="1200150" lvl="2" indent="-400050">
              <a:spcBef>
                <a:spcPts val="200"/>
              </a:spcBef>
              <a:buFont typeface="Arial" panose="020B0604020202020204" pitchFamily="34" charset="0"/>
              <a:buChar char="•"/>
              <a:defRPr/>
            </a:pPr>
            <a:r>
              <a:rPr lang="en-GB" dirty="0">
                <a:effectLst/>
                <a:latin typeface="Times New Roman" panose="02020603050405020304" pitchFamily="18" charset="0"/>
                <a:ea typeface="Times New Roman" panose="02020603050405020304" pitchFamily="18" charset="0"/>
              </a:rPr>
              <a:t>Pulse compression enables the utilization of longer pulses and lower-power transmitters without compromising range resolution. </a:t>
            </a:r>
            <a:endParaRPr lang="en-US" dirty="0">
              <a:effectLst/>
              <a:latin typeface="Times New Roman" panose="02020603050405020304" pitchFamily="18" charset="0"/>
              <a:ea typeface="Times New Roman" panose="02020603050405020304" pitchFamily="18" charset="0"/>
            </a:endParaRPr>
          </a:p>
          <a:p>
            <a:pPr marL="1200150" lvl="2" indent="-400050">
              <a:spcBef>
                <a:spcPts val="200"/>
              </a:spcBef>
              <a:buFont typeface="Arial" panose="020B0604020202020204" pitchFamily="34" charset="0"/>
              <a:buChar char="•"/>
              <a:defRPr/>
            </a:pPr>
            <a:endParaRPr lang="en-US" dirty="0">
              <a:effectLst/>
              <a:latin typeface="Times New Roman" panose="02020603050405020304" pitchFamily="18" charset="0"/>
              <a:ea typeface="Times New Roman" panose="02020603050405020304" pitchFamily="18" charset="0"/>
            </a:endParaRPr>
          </a:p>
          <a:p>
            <a:pPr marL="800100" lvl="1" indent="-400050">
              <a:spcBef>
                <a:spcPts val="200"/>
              </a:spcBef>
              <a:buFont typeface="Arial" panose="020B0604020202020204" pitchFamily="34" charset="0"/>
              <a:buChar char="•"/>
              <a:defRPr/>
            </a:pPr>
            <a:endParaRPr lang="en-US" sz="1800" b="1" dirty="0">
              <a:cs typeface="+mn-cs"/>
            </a:endParaRPr>
          </a:p>
        </p:txBody>
      </p:sp>
      <p:sp>
        <p:nvSpPr>
          <p:cNvPr id="2" name="Footer Placeholder 1"/>
          <p:cNvSpPr>
            <a:spLocks noGrp="1"/>
          </p:cNvSpPr>
          <p:nvPr>
            <p:ph type="ftr" idx="14"/>
          </p:nvPr>
        </p:nvSpPr>
        <p:spPr/>
        <p:txBody>
          <a:bodyPr/>
          <a:lstStyle/>
          <a:p>
            <a:r>
              <a:rPr lang="en-GB" dirty="0"/>
              <a:t>Hassan Yaghoobi (Intel Corp)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Date Placeholder 6"/>
          <p:cNvSpPr>
            <a:spLocks noGrp="1"/>
          </p:cNvSpPr>
          <p:nvPr>
            <p:ph type="dt" idx="15"/>
          </p:nvPr>
        </p:nvSpPr>
        <p:spPr/>
        <p:txBody>
          <a:bodyPr/>
          <a:lstStyle/>
          <a:p>
            <a:r>
              <a:rPr lang="en-US" dirty="0"/>
              <a:t> July 2024</a:t>
            </a:r>
            <a:endParaRPr lang="en-GB" dirty="0"/>
          </a:p>
        </p:txBody>
      </p:sp>
    </p:spTree>
    <p:extLst>
      <p:ext uri="{BB962C8B-B14F-4D97-AF65-F5344CB8AC3E}">
        <p14:creationId xmlns:p14="http://schemas.microsoft.com/office/powerpoint/2010/main" val="188344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228600" y="555626"/>
            <a:ext cx="11506200" cy="685799"/>
          </a:xfrm>
          <a:ln/>
        </p:spPr>
        <p:txBody>
          <a:bodyPr/>
          <a:lstStyle/>
          <a:p>
            <a:pPr marL="400050" lvl="1" indent="0">
              <a:spcBef>
                <a:spcPts val="200"/>
              </a:spcBef>
              <a:defRPr/>
            </a:pPr>
            <a:r>
              <a:rPr lang="en-GB" sz="2800" u="sng" dirty="0">
                <a:solidFill>
                  <a:srgbClr val="0000CC"/>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5A/93 </a:t>
            </a:r>
            <a:r>
              <a:rPr lang="en-US" sz="2800" dirty="0">
                <a:solidFill>
                  <a:schemeClr val="tx1"/>
                </a:solidFill>
              </a:rPr>
              <a:t>ITU-R WP5B LS to WP5A (3/3)</a:t>
            </a:r>
            <a:endParaRPr lang="en-GB" sz="3600" dirty="0">
              <a:effectLst/>
              <a:ea typeface="Times New Roman" panose="02020603050405020304" pitchFamily="18" charset="0"/>
            </a:endParaRPr>
          </a:p>
        </p:txBody>
      </p:sp>
      <p:sp>
        <p:nvSpPr>
          <p:cNvPr id="5122" name="Rectangle 2"/>
          <p:cNvSpPr>
            <a:spLocks noGrp="1" noChangeArrowheads="1"/>
          </p:cNvSpPr>
          <p:nvPr>
            <p:ph idx="1"/>
          </p:nvPr>
        </p:nvSpPr>
        <p:spPr>
          <a:xfrm>
            <a:off x="533400" y="1245738"/>
            <a:ext cx="10896600" cy="5073649"/>
          </a:xfrm>
          <a:ln/>
        </p:spPr>
        <p:txBody>
          <a:bodyPr/>
          <a:lstStyle/>
          <a:p>
            <a:pPr marL="514350" indent="-514350">
              <a:spcBef>
                <a:spcPts val="200"/>
              </a:spcBef>
              <a:buFont typeface="Arial" panose="020B0604020202020204" pitchFamily="34" charset="0"/>
              <a:buChar char="•"/>
              <a:defRPr/>
            </a:pPr>
            <a:r>
              <a:rPr lang="en-US" sz="1800" b="1" dirty="0">
                <a:cs typeface="+mn-cs"/>
              </a:rPr>
              <a:t>IEEE 802 may need to participate and contribute to the subject starting November 2024 </a:t>
            </a:r>
            <a:r>
              <a:rPr lang="en-US" sz="1800" dirty="0">
                <a:solidFill>
                  <a:srgbClr val="0000CC"/>
                </a:solidFill>
                <a:hlinkClick r:id="rId4">
                  <a:extLst>
                    <a:ext uri="{A12FA001-AC4F-418D-AE19-62706E023703}">
                      <ahyp:hlinkClr xmlns:ahyp="http://schemas.microsoft.com/office/drawing/2018/hyperlinkcolor" val="tx"/>
                    </a:ext>
                  </a:extLst>
                </a:hlinkClick>
              </a:rPr>
              <a:t>Tuesday 2024-11-19 - Friday 2024-11-29</a:t>
            </a:r>
            <a:endParaRPr lang="en-US" sz="1800" dirty="0">
              <a:solidFill>
                <a:srgbClr val="0000CC"/>
              </a:solidFill>
            </a:endParaRPr>
          </a:p>
          <a:p>
            <a:pPr marL="514350" indent="-514350">
              <a:spcBef>
                <a:spcPts val="200"/>
              </a:spcBef>
              <a:buFont typeface="Arial" panose="020B0604020202020204" pitchFamily="34" charset="0"/>
              <a:buChar char="•"/>
              <a:defRPr/>
            </a:pPr>
            <a:r>
              <a:rPr lang="en-US" sz="1800" dirty="0"/>
              <a:t>This presentation is given to </a:t>
            </a:r>
            <a:r>
              <a:rPr lang="en-US" sz="1800" dirty="0" err="1"/>
              <a:t>Coex</a:t>
            </a:r>
            <a:r>
              <a:rPr lang="en-US" sz="1800" dirty="0"/>
              <a:t> SC</a:t>
            </a:r>
          </a:p>
          <a:p>
            <a:pPr marL="514350" indent="-514350">
              <a:spcBef>
                <a:spcPts val="200"/>
              </a:spcBef>
              <a:buFont typeface="Arial" panose="020B0604020202020204" pitchFamily="34" charset="0"/>
              <a:buChar char="•"/>
              <a:defRPr/>
            </a:pPr>
            <a:r>
              <a:rPr lang="en-US" sz="1800" dirty="0"/>
              <a:t>Feedback from Nov WP5A-WP5B joint session will be given to 802.11 specifically </a:t>
            </a:r>
            <a:r>
              <a:rPr lang="en-US" sz="1800" dirty="0" err="1"/>
              <a:t>Coex</a:t>
            </a:r>
            <a:r>
              <a:rPr lang="en-US" sz="1800" dirty="0"/>
              <a:t> SC to be considered for possible next steps.  </a:t>
            </a:r>
          </a:p>
        </p:txBody>
      </p:sp>
      <p:sp>
        <p:nvSpPr>
          <p:cNvPr id="2" name="Footer Placeholder 1"/>
          <p:cNvSpPr>
            <a:spLocks noGrp="1"/>
          </p:cNvSpPr>
          <p:nvPr>
            <p:ph type="ftr" idx="14"/>
          </p:nvPr>
        </p:nvSpPr>
        <p:spPr/>
        <p:txBody>
          <a:bodyPr/>
          <a:lstStyle/>
          <a:p>
            <a:r>
              <a:rPr lang="en-GB" dirty="0"/>
              <a:t>Hassan Yaghoobi (Intel Corp)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7" name="Date Placeholder 6"/>
          <p:cNvSpPr>
            <a:spLocks noGrp="1"/>
          </p:cNvSpPr>
          <p:nvPr>
            <p:ph type="dt" idx="15"/>
          </p:nvPr>
        </p:nvSpPr>
        <p:spPr/>
        <p:txBody>
          <a:bodyPr/>
          <a:lstStyle/>
          <a:p>
            <a:r>
              <a:rPr lang="en-US" dirty="0"/>
              <a:t> July 2024</a:t>
            </a:r>
            <a:endParaRPr lang="en-GB" dirty="0"/>
          </a:p>
        </p:txBody>
      </p:sp>
    </p:spTree>
    <p:extLst>
      <p:ext uri="{BB962C8B-B14F-4D97-AF65-F5344CB8AC3E}">
        <p14:creationId xmlns:p14="http://schemas.microsoft.com/office/powerpoint/2010/main" val="20374262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pPr>
              <a:spcBef>
                <a:spcPts val="200"/>
              </a:spcBef>
              <a:defRPr/>
            </a:pPr>
            <a:r>
              <a:rPr lang="en-US" sz="3200" b="1" dirty="0"/>
              <a:t>Ad Hoc Approval</a:t>
            </a:r>
            <a:endParaRPr lang="en-US" dirty="0"/>
          </a:p>
        </p:txBody>
      </p:sp>
      <p:sp>
        <p:nvSpPr>
          <p:cNvPr id="6147" name="Content Placeholder 2"/>
          <p:cNvSpPr>
            <a:spLocks noGrp="1"/>
          </p:cNvSpPr>
          <p:nvPr>
            <p:ph idx="1"/>
          </p:nvPr>
        </p:nvSpPr>
        <p:spPr>
          <a:xfrm>
            <a:off x="1409700" y="1219200"/>
            <a:ext cx="9372599" cy="4875213"/>
          </a:xfrm>
        </p:spPr>
        <p:txBody>
          <a:bodyPr/>
          <a:lstStyle/>
          <a:p>
            <a:pPr marL="457200" lvl="2" indent="-457200">
              <a:spcBef>
                <a:spcPts val="300"/>
              </a:spcBef>
              <a:spcAft>
                <a:spcPts val="0"/>
              </a:spcAft>
              <a:buFont typeface="+mj-lt"/>
              <a:buAutoNum type="alphaLcPeriod"/>
              <a:defRPr/>
            </a:pPr>
            <a:r>
              <a:rPr lang="en-US" sz="2400" b="0" dirty="0">
                <a:solidFill>
                  <a:srgbClr val="0000CC"/>
                </a:solidFill>
              </a:rPr>
              <a:t>N/A</a:t>
            </a:r>
            <a:endParaRPr lang="en-US" sz="2200" b="0" dirty="0">
              <a:solidFill>
                <a:srgbClr val="0000CC"/>
              </a:solidFill>
            </a:endParaRPr>
          </a:p>
        </p:txBody>
      </p:sp>
      <p:sp>
        <p:nvSpPr>
          <p:cNvPr id="4" name="Date Placeholder 3"/>
          <p:cNvSpPr>
            <a:spLocks noGrp="1"/>
          </p:cNvSpPr>
          <p:nvPr>
            <p:ph type="dt" sz="quarter" idx="4294967295"/>
          </p:nvPr>
        </p:nvSpPr>
        <p:spPr>
          <a:xfrm>
            <a:off x="838200" y="426523"/>
            <a:ext cx="1644910" cy="183077"/>
          </a:xfrm>
          <a:prstGeom prst="rect">
            <a:avLst/>
          </a:prstGeom>
        </p:spPr>
        <p:txBody>
          <a:bodyPr/>
          <a:lstStyle/>
          <a:p>
            <a:pPr>
              <a:defRPr/>
            </a:pPr>
            <a:r>
              <a:rPr lang="en-US" dirty="0"/>
              <a:t> July 2024</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16</a:t>
            </a:fld>
            <a:endParaRPr lang="en-US" altLang="en-US" sz="1200" b="0"/>
          </a:p>
        </p:txBody>
      </p:sp>
    </p:spTree>
    <p:extLst>
      <p:ext uri="{BB962C8B-B14F-4D97-AF65-F5344CB8AC3E}">
        <p14:creationId xmlns:p14="http://schemas.microsoft.com/office/powerpoint/2010/main" val="23896852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01698" y="441751"/>
            <a:ext cx="10361084" cy="1065213"/>
          </a:xfrm>
        </p:spPr>
        <p:txBody>
          <a:bodyPr/>
          <a:lstStyle/>
          <a:p>
            <a:pPr>
              <a:spcBef>
                <a:spcPts val="200"/>
              </a:spcBef>
              <a:defRPr/>
            </a:pPr>
            <a:r>
              <a:rPr lang="en-US" dirty="0"/>
              <a:t>Plan for Going Forward, New Business, Next Meeting</a:t>
            </a:r>
          </a:p>
        </p:txBody>
      </p:sp>
      <p:sp>
        <p:nvSpPr>
          <p:cNvPr id="6147" name="Content Placeholder 2"/>
          <p:cNvSpPr>
            <a:spLocks noGrp="1"/>
          </p:cNvSpPr>
          <p:nvPr>
            <p:ph idx="1"/>
          </p:nvPr>
        </p:nvSpPr>
        <p:spPr>
          <a:xfrm>
            <a:off x="1409700" y="1415536"/>
            <a:ext cx="9372599" cy="4875213"/>
          </a:xfrm>
        </p:spPr>
        <p:txBody>
          <a:bodyPr/>
          <a:lstStyle/>
          <a:p>
            <a:pPr marL="342900" lvl="2" indent="-342900">
              <a:spcBef>
                <a:spcPts val="300"/>
              </a:spcBef>
              <a:spcAft>
                <a:spcPts val="0"/>
              </a:spcAft>
              <a:buFont typeface="Arial" panose="020B0604020202020204" pitchFamily="34" charset="0"/>
              <a:buChar char="•"/>
              <a:defRPr/>
            </a:pPr>
            <a:r>
              <a:rPr lang="en-US" sz="2000" b="1" dirty="0"/>
              <a:t>Call for contributions on </a:t>
            </a:r>
          </a:p>
          <a:p>
            <a:pPr marL="800100" lvl="3" indent="-342900">
              <a:spcBef>
                <a:spcPts val="300"/>
              </a:spcBef>
              <a:spcAft>
                <a:spcPts val="0"/>
              </a:spcAft>
              <a:buFont typeface="Arial" panose="020B0604020202020204" pitchFamily="34" charset="0"/>
              <a:buChar char="•"/>
              <a:defRPr/>
            </a:pPr>
            <a:r>
              <a:rPr lang="en-US" sz="2000" dirty="0"/>
              <a:t>N/A</a:t>
            </a:r>
            <a:endParaRPr lang="en-US" sz="2000" b="1" dirty="0"/>
          </a:p>
          <a:p>
            <a:pPr marL="342900" lvl="2" indent="-342900">
              <a:spcBef>
                <a:spcPts val="300"/>
              </a:spcBef>
              <a:spcAft>
                <a:spcPts val="0"/>
              </a:spcAft>
              <a:buFont typeface="Arial" panose="020B0604020202020204" pitchFamily="34" charset="0"/>
              <a:buChar char="•"/>
              <a:defRPr/>
            </a:pPr>
            <a:r>
              <a:rPr lang="en-US" sz="2000" b="1" dirty="0"/>
              <a:t>Working Party 5A Next Meeting Dates</a:t>
            </a:r>
          </a:p>
          <a:p>
            <a:pPr marL="914400" lvl="1" indent="-514350">
              <a:spcBef>
                <a:spcPts val="200"/>
              </a:spcBef>
              <a:buFont typeface="Arial" panose="020B0604020202020204" pitchFamily="34" charset="0"/>
              <a:buChar char="•"/>
              <a:defRPr/>
            </a:pPr>
            <a:r>
              <a:rPr lang="en-US" dirty="0">
                <a:solidFill>
                  <a:srgbClr val="0000CC"/>
                </a:solidFill>
                <a:hlinkClick r:id="rId2">
                  <a:extLst>
                    <a:ext uri="{A12FA001-AC4F-418D-AE19-62706E023703}">
                      <ahyp:hlinkClr xmlns:ahyp="http://schemas.microsoft.com/office/drawing/2018/hyperlinkcolor" val="tx"/>
                    </a:ext>
                  </a:extLst>
                </a:hlinkClick>
              </a:rPr>
              <a:t>Tuesday 2024-11-19 - Friday 2024-11-29</a:t>
            </a:r>
            <a:endParaRPr lang="en-US" dirty="0">
              <a:solidFill>
                <a:srgbClr val="0000CC"/>
              </a:solidFill>
            </a:endParaRPr>
          </a:p>
          <a:p>
            <a:pPr marL="342900" lvl="2" indent="-342900">
              <a:spcBef>
                <a:spcPts val="300"/>
              </a:spcBef>
              <a:spcAft>
                <a:spcPts val="0"/>
              </a:spcAft>
              <a:buFont typeface="Arial" panose="020B0604020202020204" pitchFamily="34" charset="0"/>
              <a:buChar char="•"/>
              <a:defRPr/>
            </a:pPr>
            <a:r>
              <a:rPr lang="en-US" sz="2000" b="1" dirty="0"/>
              <a:t>Next ITU AHG Meeting: </a:t>
            </a:r>
          </a:p>
          <a:p>
            <a:pPr marL="800100" lvl="3" indent="-342900">
              <a:spcBef>
                <a:spcPts val="300"/>
              </a:spcBef>
              <a:spcAft>
                <a:spcPts val="0"/>
              </a:spcAft>
              <a:buFont typeface="Arial" panose="020B0604020202020204" pitchFamily="34" charset="0"/>
              <a:buChar char="•"/>
              <a:defRPr/>
            </a:pPr>
            <a:r>
              <a:rPr lang="en-US" sz="2000" dirty="0"/>
              <a:t>IEEE 802 September Interim Session</a:t>
            </a:r>
          </a:p>
          <a:p>
            <a:pPr marL="342900" lvl="2" indent="-342900">
              <a:spcBef>
                <a:spcPts val="300"/>
              </a:spcBef>
              <a:spcAft>
                <a:spcPts val="0"/>
              </a:spcAft>
              <a:buFont typeface="Arial" panose="020B0604020202020204" pitchFamily="34" charset="0"/>
              <a:buChar char="•"/>
              <a:defRPr/>
            </a:pPr>
            <a:r>
              <a:rPr lang="en-US" sz="2000" b="1" dirty="0"/>
              <a:t>Any New Business?</a:t>
            </a:r>
          </a:p>
          <a:p>
            <a:pPr marL="800100" lvl="3" indent="-342900">
              <a:spcBef>
                <a:spcPts val="300"/>
              </a:spcBef>
              <a:spcAft>
                <a:spcPts val="0"/>
              </a:spcAft>
              <a:buFont typeface="Arial" panose="020B0604020202020204" pitchFamily="34" charset="0"/>
              <a:buChar char="•"/>
              <a:defRPr/>
            </a:pPr>
            <a:r>
              <a:rPr lang="en-US" sz="2000" dirty="0"/>
              <a:t>TBD</a:t>
            </a:r>
          </a:p>
          <a:p>
            <a:pPr marL="0" lvl="2" indent="0">
              <a:spcBef>
                <a:spcPts val="300"/>
              </a:spcBef>
              <a:spcAft>
                <a:spcPts val="0"/>
              </a:spcAft>
              <a:defRPr/>
            </a:pPr>
            <a:endParaRPr lang="pt-BR" sz="2000" dirty="0"/>
          </a:p>
        </p:txBody>
      </p:sp>
      <p:sp>
        <p:nvSpPr>
          <p:cNvPr id="4" name="Date Placeholder 3"/>
          <p:cNvSpPr>
            <a:spLocks noGrp="1"/>
          </p:cNvSpPr>
          <p:nvPr>
            <p:ph type="dt" sz="quarter" idx="4294967295"/>
          </p:nvPr>
        </p:nvSpPr>
        <p:spPr>
          <a:xfrm>
            <a:off x="929218" y="374950"/>
            <a:ext cx="1890182" cy="234650"/>
          </a:xfrm>
          <a:prstGeom prst="rect">
            <a:avLst/>
          </a:prstGeom>
        </p:spPr>
        <p:txBody>
          <a:bodyPr/>
          <a:lstStyle/>
          <a:p>
            <a:pPr>
              <a:defRPr/>
            </a:pPr>
            <a:r>
              <a:rPr lang="en-US" dirty="0"/>
              <a:t> July 2024</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17</a:t>
            </a:fld>
            <a:endParaRPr lang="en-US" altLang="en-US" sz="1200" b="0"/>
          </a:p>
        </p:txBody>
      </p:sp>
    </p:spTree>
    <p:extLst>
      <p:ext uri="{BB962C8B-B14F-4D97-AF65-F5344CB8AC3E}">
        <p14:creationId xmlns:p14="http://schemas.microsoft.com/office/powerpoint/2010/main" val="34072537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889294" y="218103"/>
            <a:ext cx="10361084" cy="34051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a:xfrm>
            <a:off x="1028700" y="558622"/>
            <a:ext cx="10361084" cy="6223178"/>
          </a:xfrm>
        </p:spPr>
        <p:txBody>
          <a:bodyPr/>
          <a:lstStyle/>
          <a:p>
            <a:r>
              <a:rPr lang="en-US" sz="1000" dirty="0"/>
              <a:t>ITU AHG – Background Material</a:t>
            </a:r>
          </a:p>
          <a:p>
            <a:pPr marL="457200" indent="-457200">
              <a:spcBef>
                <a:spcPts val="200"/>
              </a:spcBef>
              <a:buFont typeface="+mj-lt"/>
              <a:buAutoNum type="arabicPeriod"/>
              <a:defRPr/>
            </a:pPr>
            <a:r>
              <a:rPr lang="en-US" sz="1000" dirty="0"/>
              <a:t>ITU-R M.1450-5 (R-REC-M.1450-5-201404-I!!PDF-E): Characteristics of broadband radio local area networks, (02/2014) </a:t>
            </a:r>
          </a:p>
          <a:p>
            <a:pPr marL="400050" lvl="1" indent="0">
              <a:spcBef>
                <a:spcPts val="200"/>
              </a:spcBef>
              <a:defRPr/>
            </a:pPr>
            <a:r>
              <a:rPr lang="en-US" sz="1000" u="sng" dirty="0">
                <a:solidFill>
                  <a:srgbClr val="0000CC"/>
                </a:solidFill>
                <a:hlinkClick r:id="rId3">
                  <a:extLst>
                    <a:ext uri="{A12FA001-AC4F-418D-AE19-62706E023703}">
                      <ahyp:hlinkClr xmlns:ahyp="http://schemas.microsoft.com/office/drawing/2018/hyperlinkcolor" val="tx"/>
                    </a:ext>
                  </a:extLst>
                </a:hlinkClick>
              </a:rPr>
              <a:t>https://mentor.ieee.org/802.18/dcn/19/18-19-0157-00-0000-an-update-on-the-recommendation-itu-r-m-1450-5.pptx</a:t>
            </a:r>
            <a:endParaRPr lang="en-US" sz="1000" dirty="0">
              <a:solidFill>
                <a:srgbClr val="0000CC"/>
              </a:solidFill>
            </a:endParaRPr>
          </a:p>
          <a:p>
            <a:pPr marL="457200" indent="-457200">
              <a:spcBef>
                <a:spcPts val="200"/>
              </a:spcBef>
              <a:buFont typeface="+mj-lt"/>
              <a:buAutoNum type="arabicPeriod"/>
              <a:defRPr/>
            </a:pPr>
            <a:r>
              <a:rPr lang="en-US" sz="1000" dirty="0"/>
              <a:t>ITU-R M.1801-2 (R-REC-M.1801-2-201302-I!!PDF-E): Radio interface standards for broadband wireless access systems, including mobile and nomadic applications, in the mobile service operating below 6 GHz, (02/2013)</a:t>
            </a:r>
            <a:endParaRPr lang="en-GB" sz="1000" dirty="0"/>
          </a:p>
          <a:p>
            <a:pPr marL="0" indent="0">
              <a:spcBef>
                <a:spcPts val="200"/>
              </a:spcBef>
              <a:defRPr/>
            </a:pPr>
            <a:r>
              <a:rPr lang="en-GB" sz="1000" u="sng" dirty="0">
                <a:solidFill>
                  <a:srgbClr val="CCCCFF"/>
                </a:solidFill>
                <a:hlinkClick r:id="rId4">
                  <a:extLst>
                    <a:ext uri="{A12FA001-AC4F-418D-AE19-62706E023703}">
                      <ahyp:hlinkClr xmlns:ahyp="http://schemas.microsoft.com/office/drawing/2018/hyperlinkcolor" val="tx"/>
                    </a:ext>
                  </a:extLst>
                </a:hlinkClick>
              </a:rPr>
              <a:t>	</a:t>
            </a:r>
            <a:r>
              <a:rPr lang="en-US" sz="1000" u="sng" dirty="0">
                <a:solidFill>
                  <a:srgbClr val="0000CC"/>
                </a:solidFill>
                <a:hlinkClick r:id="rId4">
                  <a:extLst>
                    <a:ext uri="{A12FA001-AC4F-418D-AE19-62706E023703}">
                      <ahyp:hlinkClr xmlns:ahyp="http://schemas.microsoft.com/office/drawing/2018/hyperlinkcolor" val="tx"/>
                    </a:ext>
                  </a:extLst>
                </a:hlinkClick>
              </a:rPr>
              <a:t>https://www.itu.int/dms_pubrec/itu-r/rec/m/R-REC-M.1801-2-201302-I!!PDF-E.pdf</a:t>
            </a:r>
            <a:endParaRPr lang="en-US" sz="1000" dirty="0">
              <a:solidFill>
                <a:srgbClr val="0000CC"/>
              </a:solidFill>
            </a:endParaRPr>
          </a:p>
          <a:p>
            <a:pPr>
              <a:defRPr/>
            </a:pPr>
            <a:r>
              <a:rPr lang="en-US" sz="1000" dirty="0"/>
              <a:t>IEEE 802 contributions to WP5A </a:t>
            </a:r>
            <a:r>
              <a:rPr lang="en-US" sz="1000" dirty="0" err="1"/>
              <a:t>Decy</a:t>
            </a:r>
            <a:r>
              <a:rPr lang="en-US" sz="1000" dirty="0"/>
              <a:t> 2020 Meeting under agenda item RLAN characteristics</a:t>
            </a:r>
          </a:p>
          <a:p>
            <a:pPr marL="457200" lvl="2" indent="-457200">
              <a:spcBef>
                <a:spcPts val="300"/>
              </a:spcBef>
              <a:spcAft>
                <a:spcPts val="0"/>
              </a:spcAft>
              <a:buFont typeface="+mj-lt"/>
              <a:buAutoNum type="arabicPeriod"/>
              <a:defRPr/>
            </a:pPr>
            <a:r>
              <a:rPr lang="en-US" sz="1000" b="1" dirty="0">
                <a:cs typeface="+mn-cs"/>
              </a:rPr>
              <a:t>Proposed modification to Recommendation ITU-R M.1450-5 </a:t>
            </a:r>
            <a:r>
              <a:rPr lang="en-US" sz="1000" b="1" dirty="0">
                <a:solidFill>
                  <a:srgbClr val="0000CC"/>
                </a:solidFill>
                <a:hlinkClick r:id="rId5">
                  <a:extLst>
                    <a:ext uri="{A12FA001-AC4F-418D-AE19-62706E023703}">
                      <ahyp:hlinkClr xmlns:ahyp="http://schemas.microsoft.com/office/drawing/2018/hyperlinkcolor" val="tx"/>
                    </a:ext>
                  </a:extLst>
                </a:hlinkClick>
              </a:rPr>
              <a:t>[44]</a:t>
            </a:r>
            <a:endParaRPr lang="en-US" sz="1000" b="1" dirty="0">
              <a:solidFill>
                <a:srgbClr val="0000CC"/>
              </a:solidFill>
            </a:endParaRPr>
          </a:p>
          <a:p>
            <a:pPr marL="457200" lvl="2" indent="-457200">
              <a:spcBef>
                <a:spcPts val="300"/>
              </a:spcBef>
              <a:spcAft>
                <a:spcPts val="0"/>
              </a:spcAft>
              <a:buFont typeface="+mj-lt"/>
              <a:buAutoNum type="arabicPeriod"/>
              <a:defRPr/>
            </a:pPr>
            <a:r>
              <a:rPr lang="en-US" sz="1000" b="1" dirty="0">
                <a:cs typeface="+mn-cs"/>
              </a:rPr>
              <a:t>Proposed modification to Recommendation ITU-R M.1801-2 </a:t>
            </a:r>
            <a:r>
              <a:rPr lang="en-US" sz="1000" b="1" dirty="0">
                <a:solidFill>
                  <a:srgbClr val="0000CC"/>
                </a:solidFill>
                <a:hlinkClick r:id="rId6">
                  <a:extLst>
                    <a:ext uri="{A12FA001-AC4F-418D-AE19-62706E023703}">
                      <ahyp:hlinkClr xmlns:ahyp="http://schemas.microsoft.com/office/drawing/2018/hyperlinkcolor" val="tx"/>
                    </a:ext>
                  </a:extLst>
                </a:hlinkClick>
              </a:rPr>
              <a:t>[43]</a:t>
            </a:r>
            <a:endParaRPr lang="en-US" sz="1000" b="1" u="sng" dirty="0">
              <a:solidFill>
                <a:srgbClr val="0000CC"/>
              </a:solidFill>
            </a:endParaRPr>
          </a:p>
          <a:p>
            <a:pPr>
              <a:defRPr/>
            </a:pPr>
            <a:r>
              <a:rPr lang="en-US" sz="1000" dirty="0"/>
              <a:t>IEEE 802 contributions to WP5A Nov 2020 Meeting under agenda item RLAN characteristics</a:t>
            </a:r>
          </a:p>
          <a:p>
            <a:pPr marL="457200" lvl="2" indent="-457200">
              <a:spcBef>
                <a:spcPts val="300"/>
              </a:spcBef>
              <a:spcAft>
                <a:spcPts val="0"/>
              </a:spcAft>
              <a:buFont typeface="+mj-lt"/>
              <a:buAutoNum type="arabicPeriod"/>
              <a:defRPr/>
            </a:pPr>
            <a:r>
              <a:rPr lang="en-US" sz="1000" b="1" dirty="0"/>
              <a:t>Proposed modification to Recommendation ITU-R M.1450-5 </a:t>
            </a:r>
            <a:r>
              <a:rPr lang="en-US" sz="1000" b="1" dirty="0">
                <a:solidFill>
                  <a:srgbClr val="0000CC"/>
                </a:solidFill>
                <a:hlinkClick r:id="rId7">
                  <a:extLst>
                    <a:ext uri="{A12FA001-AC4F-418D-AE19-62706E023703}">
                      <ahyp:hlinkClr xmlns:ahyp="http://schemas.microsoft.com/office/drawing/2018/hyperlinkcolor" val="tx"/>
                    </a:ext>
                  </a:extLst>
                </a:hlinkClick>
              </a:rPr>
              <a:t>[154]</a:t>
            </a:r>
            <a:endParaRPr lang="en-US" sz="1000" b="1" dirty="0">
              <a:solidFill>
                <a:srgbClr val="0000CC"/>
              </a:solidFill>
            </a:endParaRPr>
          </a:p>
          <a:p>
            <a:pPr marL="457200" lvl="2" indent="-457200">
              <a:spcBef>
                <a:spcPts val="300"/>
              </a:spcBef>
              <a:spcAft>
                <a:spcPts val="0"/>
              </a:spcAft>
              <a:buFont typeface="+mj-lt"/>
              <a:buAutoNum type="arabicPeriod"/>
              <a:defRPr/>
            </a:pPr>
            <a:r>
              <a:rPr lang="en-US" sz="1000" b="1" dirty="0"/>
              <a:t>Proposed modification to Recommendation ITU-R M.1801-2 </a:t>
            </a:r>
            <a:r>
              <a:rPr lang="en-US" sz="1000" b="1" dirty="0">
                <a:solidFill>
                  <a:srgbClr val="0000CC"/>
                </a:solidFill>
                <a:hlinkClick r:id="rId8">
                  <a:extLst>
                    <a:ext uri="{A12FA001-AC4F-418D-AE19-62706E023703}">
                      <ahyp:hlinkClr xmlns:ahyp="http://schemas.microsoft.com/office/drawing/2018/hyperlinkcolor" val="tx"/>
                    </a:ext>
                  </a:extLst>
                </a:hlinkClick>
              </a:rPr>
              <a:t>[153]</a:t>
            </a:r>
            <a:endParaRPr lang="en-US" sz="1000" b="1" dirty="0">
              <a:solidFill>
                <a:srgbClr val="0000CC"/>
              </a:solidFill>
            </a:endParaRPr>
          </a:p>
          <a:p>
            <a:pPr marL="0" lvl="2" indent="0">
              <a:spcBef>
                <a:spcPts val="300"/>
              </a:spcBef>
              <a:spcAft>
                <a:spcPts val="0"/>
              </a:spcAft>
              <a:defRPr/>
            </a:pPr>
            <a:r>
              <a:rPr lang="en-US" sz="1000" b="1" dirty="0">
                <a:cs typeface="+mn-cs"/>
              </a:rPr>
              <a:t>IEEE 802 contributions to WP5A April-May 2021 Meeting under agenda item RLAN characteristics</a:t>
            </a:r>
          </a:p>
          <a:p>
            <a:pPr marL="342900" lvl="2" indent="-342900">
              <a:spcBef>
                <a:spcPts val="300"/>
              </a:spcBef>
              <a:spcAft>
                <a:spcPts val="0"/>
              </a:spcAft>
              <a:buFont typeface="+mj-lt"/>
              <a:buAutoNum type="arabicPeriod"/>
              <a:defRPr/>
            </a:pPr>
            <a:r>
              <a:rPr lang="en-US" sz="1000" b="1" dirty="0">
                <a:solidFill>
                  <a:schemeClr val="tx1"/>
                </a:solidFill>
              </a:rPr>
              <a:t>Proposed modification to Recommendation ITU-R M.1450-5 </a:t>
            </a:r>
            <a:r>
              <a:rPr lang="en-US" sz="1000" b="1" dirty="0">
                <a:solidFill>
                  <a:srgbClr val="0000CC"/>
                </a:solidFill>
              </a:rPr>
              <a:t>[</a:t>
            </a:r>
            <a:r>
              <a:rPr lang="en-US" sz="1000" b="1" dirty="0">
                <a:solidFill>
                  <a:srgbClr val="0000CC"/>
                </a:solidFill>
                <a:hlinkClick r:id="rId9">
                  <a:extLst>
                    <a:ext uri="{A12FA001-AC4F-418D-AE19-62706E023703}">
                      <ahyp:hlinkClr xmlns:ahyp="http://schemas.microsoft.com/office/drawing/2018/hyperlinkcolor" val="tx"/>
                    </a:ext>
                  </a:extLst>
                </a:hlinkClick>
              </a:rPr>
              <a:t> 245 </a:t>
            </a:r>
            <a:r>
              <a:rPr lang="en-US" sz="1000" b="1" dirty="0">
                <a:solidFill>
                  <a:srgbClr val="0000CC"/>
                </a:solidFill>
              </a:rPr>
              <a:t>] </a:t>
            </a:r>
          </a:p>
          <a:p>
            <a:pPr marL="342900" lvl="2" indent="-342900">
              <a:spcBef>
                <a:spcPts val="300"/>
              </a:spcBef>
              <a:spcAft>
                <a:spcPts val="0"/>
              </a:spcAft>
              <a:buFont typeface="+mj-lt"/>
              <a:buAutoNum type="arabicPeriod"/>
              <a:defRPr/>
            </a:pPr>
            <a:r>
              <a:rPr lang="en-US" sz="1000" b="1" dirty="0">
                <a:solidFill>
                  <a:schemeClr val="tx1"/>
                </a:solidFill>
              </a:rPr>
              <a:t>Proposed modification to Recommendation ITU-R M.1801-2 </a:t>
            </a:r>
            <a:r>
              <a:rPr lang="en-US" sz="1000" b="1" dirty="0">
                <a:solidFill>
                  <a:srgbClr val="0000CC"/>
                </a:solidFill>
              </a:rPr>
              <a:t>[ </a:t>
            </a:r>
            <a:r>
              <a:rPr lang="en-US" sz="1000" b="1" dirty="0">
                <a:solidFill>
                  <a:srgbClr val="0000CC"/>
                </a:solidFill>
                <a:hlinkClick r:id="rId10">
                  <a:extLst>
                    <a:ext uri="{A12FA001-AC4F-418D-AE19-62706E023703}">
                      <ahyp:hlinkClr xmlns:ahyp="http://schemas.microsoft.com/office/drawing/2018/hyperlinkcolor" val="tx"/>
                    </a:ext>
                  </a:extLst>
                </a:hlinkClick>
              </a:rPr>
              <a:t>246 </a:t>
            </a:r>
            <a:r>
              <a:rPr lang="en-US" sz="1000" b="1" dirty="0">
                <a:solidFill>
                  <a:srgbClr val="0000CC"/>
                </a:solidFill>
              </a:rPr>
              <a:t>] </a:t>
            </a:r>
          </a:p>
          <a:p>
            <a:pPr marL="0" lvl="2" indent="0">
              <a:spcBef>
                <a:spcPts val="300"/>
              </a:spcBef>
              <a:spcAft>
                <a:spcPts val="0"/>
              </a:spcAft>
              <a:defRPr/>
            </a:pPr>
            <a:r>
              <a:rPr lang="en-US" sz="1000" b="1" dirty="0">
                <a:cs typeface="+mn-cs"/>
              </a:rPr>
              <a:t>IEEE 802 contributions to WP5A Nov 2021 Meeting under agenda item RLAN characteristics</a:t>
            </a:r>
            <a:endParaRPr lang="en-US" sz="1000" b="0" i="0" u="none" strike="noStrike" dirty="0">
              <a:effectLst/>
              <a:latin typeface="Arial" panose="020B0604020202020204" pitchFamily="34" charset="0"/>
            </a:endParaRPr>
          </a:p>
          <a:p>
            <a:pPr marL="0" fontAlgn="t">
              <a:spcBef>
                <a:spcPts val="0"/>
              </a:spcBef>
              <a:spcAft>
                <a:spcPts val="0"/>
              </a:spcAft>
              <a:buFont typeface="+mj-lt"/>
              <a:buAutoNum type="arabicPeriod"/>
            </a:pPr>
            <a:r>
              <a:rPr lang="en-US" sz="100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a:t>
            </a:r>
            <a:r>
              <a:rPr lang="en-US" sz="1000" b="0" i="0" u="none" strike="noStrike" kern="1200" dirty="0">
                <a:solidFill>
                  <a:srgbClr val="000000"/>
                </a:solidFill>
                <a:effectLst/>
                <a:latin typeface="Times New Roman" panose="02020603050405020304" pitchFamily="18" charset="0"/>
                <a:ea typeface="MS Gothic" panose="020B0609070205080204" pitchFamily="49" charset="-128"/>
              </a:rPr>
              <a:t>  </a:t>
            </a:r>
            <a:r>
              <a:rPr lang="en-US" sz="1000" kern="1200" dirty="0">
                <a:solidFill>
                  <a:srgbClr val="0000CC"/>
                </a:solidFill>
                <a:latin typeface="Times New Roman" panose="02020603050405020304" pitchFamily="18" charset="0"/>
                <a:ea typeface="MS Gothic" panose="020B0609070205080204" pitchFamily="49" charset="-128"/>
                <a:hlinkClick r:id="rId11">
                  <a:extLst>
                    <a:ext uri="{A12FA001-AC4F-418D-AE19-62706E023703}">
                      <ahyp:hlinkClr xmlns:ahyp="http://schemas.microsoft.com/office/drawing/2018/hyperlinkcolor" val="tx"/>
                    </a:ext>
                  </a:extLst>
                </a:hlinkClick>
              </a:rPr>
              <a:t>[ 439 ]</a:t>
            </a:r>
            <a:r>
              <a:rPr lang="en-US" sz="1000" b="0" kern="1200" dirty="0">
                <a:solidFill>
                  <a:srgbClr val="0000CC"/>
                </a:solidFill>
                <a:latin typeface="Times New Roman" panose="02020603050405020304" pitchFamily="18" charset="0"/>
                <a:ea typeface="MS Gothic" panose="020B0609070205080204" pitchFamily="49" charset="-128"/>
              </a:rPr>
              <a:t>   </a:t>
            </a:r>
            <a:endParaRPr lang="en-US" sz="1000" b="0" i="0" u="none" strike="noStrike" dirty="0">
              <a:solidFill>
                <a:srgbClr val="0000CC"/>
              </a:solidFill>
              <a:effectLst/>
              <a:latin typeface="Arial" panose="020B0604020202020204" pitchFamily="34" charset="0"/>
            </a:endParaRPr>
          </a:p>
          <a:p>
            <a:pPr marL="0" fontAlgn="t">
              <a:spcBef>
                <a:spcPts val="0"/>
              </a:spcBef>
              <a:spcAft>
                <a:spcPts val="0"/>
              </a:spcAft>
              <a:buFont typeface="+mj-lt"/>
              <a:buAutoNum type="arabicPeriod"/>
            </a:pPr>
            <a:r>
              <a:rPr lang="en-US" sz="100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a:t>
            </a:r>
            <a:r>
              <a:rPr lang="en-US" sz="1000" i="0" u="none" strike="noStrike" kern="1200" dirty="0">
                <a:solidFill>
                  <a:srgbClr val="0000CC"/>
                </a:solidFill>
                <a:effectLst/>
                <a:latin typeface="Times New Roman" panose="02020603050405020304" pitchFamily="18" charset="0"/>
                <a:ea typeface="MS Gothic" panose="020B0609070205080204" pitchFamily="49" charset="-128"/>
              </a:rPr>
              <a:t> </a:t>
            </a:r>
            <a:r>
              <a:rPr lang="en-US" sz="1000" kern="1200" dirty="0">
                <a:solidFill>
                  <a:srgbClr val="0000CC"/>
                </a:solidFill>
                <a:latin typeface="Times New Roman" panose="02020603050405020304" pitchFamily="18" charset="0"/>
                <a:ea typeface="MS Gothic" panose="020B0609070205080204" pitchFamily="49" charset="-128"/>
                <a:hlinkClick r:id="rId12">
                  <a:extLst>
                    <a:ext uri="{A12FA001-AC4F-418D-AE19-62706E023703}">
                      <ahyp:hlinkClr xmlns:ahyp="http://schemas.microsoft.com/office/drawing/2018/hyperlinkcolor" val="tx"/>
                    </a:ext>
                  </a:extLst>
                </a:hlinkClick>
              </a:rPr>
              <a:t>[ 438 ]</a:t>
            </a:r>
            <a:r>
              <a:rPr lang="en-US" sz="1000" b="0" kern="1200" dirty="0">
                <a:solidFill>
                  <a:srgbClr val="0000CC"/>
                </a:solidFill>
                <a:latin typeface="Times New Roman" panose="02020603050405020304" pitchFamily="18" charset="0"/>
                <a:ea typeface="MS Gothic" panose="020B0609070205080204" pitchFamily="49" charset="-128"/>
              </a:rPr>
              <a:t>   </a:t>
            </a:r>
          </a:p>
          <a:p>
            <a:pPr marL="0" lvl="2" indent="0">
              <a:spcBef>
                <a:spcPts val="300"/>
              </a:spcBef>
              <a:spcAft>
                <a:spcPts val="0"/>
              </a:spcAft>
              <a:defRPr/>
            </a:pPr>
            <a:r>
              <a:rPr lang="en-US" sz="1000" b="1" dirty="0">
                <a:cs typeface="+mn-cs"/>
              </a:rPr>
              <a:t>IEEE 802 contributions to WP5A May-Jun 2022 Meeting under agenda item RLAN characteristics</a:t>
            </a:r>
          </a:p>
          <a:p>
            <a:pPr marL="342900" lvl="2" indent="-342900">
              <a:spcBef>
                <a:spcPts val="300"/>
              </a:spcBef>
              <a:spcAft>
                <a:spcPts val="0"/>
              </a:spcAft>
              <a:buFont typeface="+mj-lt"/>
              <a:buAutoNum type="arabicPeriod"/>
              <a:defRPr/>
            </a:pPr>
            <a:r>
              <a:rPr lang="en-US" sz="1000" b="1"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a:t>
            </a:r>
            <a:r>
              <a:rPr lang="en-US" sz="1000" b="1" dirty="0">
                <a:solidFill>
                  <a:srgbClr val="0000CC"/>
                </a:solidFill>
                <a:hlinkClick r:id="rId13">
                  <a:extLst>
                    <a:ext uri="{A12FA001-AC4F-418D-AE19-62706E023703}">
                      <ahyp:hlinkClr xmlns:ahyp="http://schemas.microsoft.com/office/drawing/2018/hyperlinkcolor" val="tx"/>
                    </a:ext>
                  </a:extLst>
                </a:hlinkClick>
              </a:rPr>
              <a:t>[ 547 ]</a:t>
            </a:r>
            <a:r>
              <a:rPr lang="en-US" sz="1000" dirty="0">
                <a:solidFill>
                  <a:srgbClr val="0000CC"/>
                </a:solidFill>
              </a:rPr>
              <a:t>   </a:t>
            </a:r>
            <a:endParaRPr lang="en-US" sz="1000" b="1" kern="1200" dirty="0">
              <a:solidFill>
                <a:srgbClr val="0000CC"/>
              </a:solidFill>
              <a:latin typeface="Times New Roman" panose="02020603050405020304" pitchFamily="18" charset="0"/>
              <a:ea typeface="MS Gothic" panose="020B0609070205080204" pitchFamily="49" charset="-128"/>
            </a:endParaRPr>
          </a:p>
          <a:p>
            <a:pPr marL="342900" lvl="2" indent="-342900">
              <a:spcBef>
                <a:spcPts val="300"/>
              </a:spcBef>
              <a:spcAft>
                <a:spcPts val="0"/>
              </a:spcAft>
              <a:buFont typeface="+mj-lt"/>
              <a:buAutoNum type="arabicPeriod"/>
              <a:defRPr/>
            </a:pPr>
            <a:r>
              <a:rPr lang="en-US" sz="1000" b="1"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a:t>
            </a:r>
            <a:r>
              <a:rPr lang="en-US" sz="1000" b="1" dirty="0">
                <a:solidFill>
                  <a:srgbClr val="0000CC"/>
                </a:solidFill>
                <a:hlinkClick r:id="rId14">
                  <a:extLst>
                    <a:ext uri="{A12FA001-AC4F-418D-AE19-62706E023703}">
                      <ahyp:hlinkClr xmlns:ahyp="http://schemas.microsoft.com/office/drawing/2018/hyperlinkcolor" val="tx"/>
                    </a:ext>
                  </a:extLst>
                </a:hlinkClick>
              </a:rPr>
              <a:t>[ 546 ]</a:t>
            </a:r>
            <a:endParaRPr lang="en-US" sz="1000" b="1" dirty="0">
              <a:solidFill>
                <a:srgbClr val="0000CC"/>
              </a:solidFill>
            </a:endParaRPr>
          </a:p>
          <a:p>
            <a:pPr marL="0" lvl="2" indent="0">
              <a:spcBef>
                <a:spcPts val="300"/>
              </a:spcBef>
              <a:spcAft>
                <a:spcPts val="0"/>
              </a:spcAft>
              <a:defRPr/>
            </a:pPr>
            <a:r>
              <a:rPr lang="en-US" sz="1000" b="1" dirty="0">
                <a:cs typeface="+mn-cs"/>
              </a:rPr>
              <a:t>IEEE 802 contributions to WP5A Nov 2022 Meeting under agenda item RLAN characteristics</a:t>
            </a:r>
          </a:p>
          <a:p>
            <a:pPr marL="0" indent="0" fontAlgn="t">
              <a:spcBef>
                <a:spcPts val="0"/>
              </a:spcBef>
              <a:spcAft>
                <a:spcPts val="0"/>
              </a:spcAft>
            </a:pPr>
            <a:r>
              <a:rPr lang="en-US" sz="1000" kern="1200" dirty="0">
                <a:latin typeface="Times New Roman" panose="02020603050405020304" pitchFamily="18" charset="0"/>
                <a:ea typeface="MS Gothic" panose="020B0609070205080204" pitchFamily="49" charset="-128"/>
              </a:rPr>
              <a:t>1.	IEEE 802’S VIEWS ON ANNEX 17 TO DOCUMENT 5A/597</a:t>
            </a:r>
            <a:r>
              <a:rPr lang="en-US" sz="1000" dirty="0">
                <a:latin typeface="Arial" panose="020B0604020202020204" pitchFamily="34" charset="0"/>
              </a:rPr>
              <a:t> </a:t>
            </a:r>
            <a:r>
              <a:rPr lang="en-US" sz="1000" i="0" u="none" strike="noStrike" kern="1200" dirty="0">
                <a:solidFill>
                  <a:srgbClr val="0000CC"/>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a:t>
            </a:r>
            <a:r>
              <a:rPr lang="en-GB" sz="1000" i="0" u="none" strike="noStrike" kern="1200" dirty="0">
                <a:solidFill>
                  <a:srgbClr val="0000CC"/>
                </a:solidFill>
                <a:effectLst/>
                <a:latin typeface="Arial" panose="020B0604020202020204" pitchFamily="34" charset="0"/>
                <a:ea typeface="SimSun" panose="02010600030101010101" pitchFamily="2" charset="-122"/>
                <a:hlinkClick r:id="rId15">
                  <a:extLst>
                    <a:ext uri="{A12FA001-AC4F-418D-AE19-62706E023703}">
                      <ahyp:hlinkClr xmlns:ahyp="http://schemas.microsoft.com/office/drawing/2018/hyperlinkcolor" val="tx"/>
                    </a:ext>
                  </a:extLst>
                </a:hlinkClick>
              </a:rPr>
              <a:t>675</a:t>
            </a:r>
            <a:r>
              <a:rPr lang="en-US" sz="1000" i="0" u="none" strike="noStrike" kern="1200" dirty="0">
                <a:solidFill>
                  <a:srgbClr val="0000CC"/>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a:t>
            </a:r>
            <a:r>
              <a:rPr lang="en-US" sz="1000" i="0" u="none" strike="noStrike" kern="1200" dirty="0">
                <a:solidFill>
                  <a:srgbClr val="0000CC"/>
                </a:solidFill>
                <a:effectLst/>
                <a:latin typeface="Times New Roman" panose="02020603050405020304" pitchFamily="18" charset="0"/>
                <a:ea typeface="MS Gothic" panose="020B0609070205080204" pitchFamily="49" charset="-128"/>
              </a:rPr>
              <a:t>   </a:t>
            </a:r>
          </a:p>
          <a:p>
            <a:pPr marL="0" indent="0" fontAlgn="t">
              <a:spcBef>
                <a:spcPts val="0"/>
              </a:spcBef>
              <a:spcAft>
                <a:spcPts val="0"/>
              </a:spcAft>
            </a:pPr>
            <a:r>
              <a:rPr lang="en-US" sz="1000" kern="1200" dirty="0">
                <a:latin typeface="Times New Roman" panose="02020603050405020304" pitchFamily="18" charset="0"/>
                <a:ea typeface="MS Gothic" panose="020B0609070205080204" pitchFamily="49" charset="-128"/>
              </a:rPr>
              <a:t>2. 	Proposed modification to Recommendation ITU-R M.1450-5   </a:t>
            </a:r>
            <a:r>
              <a:rPr lang="en-US" sz="1000"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hlinkClick r:id="rId14">
                  <a:extLst>
                    <a:ext uri="{A12FA001-AC4F-418D-AE19-62706E023703}">
                      <ahyp:hlinkClr xmlns:ahyp="http://schemas.microsoft.com/office/drawing/2018/hyperlinkcolor" val="tx"/>
                    </a:ext>
                  </a:extLst>
                </a:hlinkClick>
              </a:rPr>
              <a:t>[674]</a:t>
            </a:r>
            <a:r>
              <a:rPr lang="en-US" sz="1000"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rPr>
              <a:t>   </a:t>
            </a:r>
          </a:p>
          <a:p>
            <a:pPr marL="0" lvl="2" indent="0">
              <a:spcBef>
                <a:spcPts val="300"/>
              </a:spcBef>
              <a:spcAft>
                <a:spcPts val="0"/>
              </a:spcAft>
              <a:defRPr/>
            </a:pPr>
            <a:r>
              <a:rPr lang="en-US" sz="1000" b="1" dirty="0">
                <a:cs typeface="+mn-cs"/>
              </a:rPr>
              <a:t>IEEE 802 contributions to WP5A May 2023 Meeting under agenda item RLAN characteristics</a:t>
            </a:r>
          </a:p>
          <a:p>
            <a:pPr marL="0" indent="0" fontAlgn="t">
              <a:spcBef>
                <a:spcPts val="0"/>
              </a:spcBef>
              <a:spcAft>
                <a:spcPts val="0"/>
              </a:spcAft>
            </a:pPr>
            <a:r>
              <a:rPr lang="en-US" sz="1000" kern="1200" dirty="0">
                <a:latin typeface="Times New Roman" panose="02020603050405020304" pitchFamily="18" charset="0"/>
                <a:ea typeface="MS Gothic" panose="020B0609070205080204" pitchFamily="49" charset="-128"/>
              </a:rPr>
              <a:t>1.	IEEE 802’S VIEWS ON ANNEX 17 TO DOCUMENT 5A/597</a:t>
            </a:r>
            <a:r>
              <a:rPr lang="en-US" sz="1000" dirty="0">
                <a:latin typeface="Arial" panose="020B0604020202020204" pitchFamily="34" charset="0"/>
              </a:rPr>
              <a:t> </a:t>
            </a:r>
            <a:r>
              <a:rPr lang="en-US" sz="1000" i="0" u="none" strike="noStrike" kern="1200" dirty="0">
                <a:solidFill>
                  <a:srgbClr val="0000CC"/>
                </a:solidFill>
                <a:effectLst/>
                <a:latin typeface="Times New Roman" panose="02020603050405020304" pitchFamily="18" charset="0"/>
                <a:ea typeface="MS Gothic" panose="020B0609070205080204" pitchFamily="49" charset="-128"/>
              </a:rPr>
              <a:t> </a:t>
            </a:r>
          </a:p>
          <a:p>
            <a:pPr marL="0" indent="0" fontAlgn="t">
              <a:spcBef>
                <a:spcPts val="0"/>
              </a:spcBef>
              <a:spcAft>
                <a:spcPts val="0"/>
              </a:spcAft>
            </a:pPr>
            <a:r>
              <a:rPr lang="en-US" sz="1000" kern="1200" dirty="0">
                <a:latin typeface="Times New Roman" panose="02020603050405020304" pitchFamily="18" charset="0"/>
                <a:ea typeface="MS Gothic" panose="020B0609070205080204" pitchFamily="49" charset="-128"/>
              </a:rPr>
              <a:t>2. 	Proposed modification to Recommendation ITU-R M.1450-5   </a:t>
            </a:r>
            <a:r>
              <a:rPr lang="en-US" sz="1000" dirty="0">
                <a:solidFill>
                  <a:srgbClr val="0000CC"/>
                </a:solidFill>
                <a:effectLst/>
                <a:latin typeface="Times New Roman" panose="02020603050405020304" pitchFamily="18" charset="0"/>
                <a:ea typeface="Times New Roman" panose="02020603050405020304" pitchFamily="18" charset="0"/>
                <a:hlinkClick r:id="rId16">
                  <a:extLst>
                    <a:ext uri="{A12FA001-AC4F-418D-AE19-62706E023703}">
                      <ahyp:hlinkClr xmlns:ahyp="http://schemas.microsoft.com/office/drawing/2018/hyperlinkcolor" val="tx"/>
                    </a:ext>
                  </a:extLst>
                </a:hlinkClick>
              </a:rPr>
              <a:t>IEEE-01-E</a:t>
            </a:r>
            <a:endParaRPr lang="en-US" sz="1000"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endParaRPr>
          </a:p>
          <a:p>
            <a:pPr marL="0" lvl="2" indent="0">
              <a:spcBef>
                <a:spcPts val="300"/>
              </a:spcBef>
              <a:spcAft>
                <a:spcPts val="0"/>
              </a:spcAft>
              <a:defRPr/>
            </a:pPr>
            <a:r>
              <a:rPr lang="en-US" sz="1000" b="1" dirty="0">
                <a:cs typeface="+mn-cs"/>
              </a:rPr>
              <a:t>IEEE 802 contributions to WP5A Sep 2023 Meeting under agenda item RLAN characteristics</a:t>
            </a:r>
          </a:p>
          <a:p>
            <a:pPr marL="182880" fontAlgn="t">
              <a:spcBef>
                <a:spcPts val="0"/>
              </a:spcBef>
              <a:spcAft>
                <a:spcPts val="0"/>
              </a:spcAft>
              <a:buFont typeface="+mj-lt"/>
              <a:buAutoNum type="arabicPeriod"/>
            </a:pPr>
            <a:r>
              <a:rPr lang="en-US" sz="1000" kern="1200" dirty="0">
                <a:latin typeface="Times New Roman" panose="02020603050405020304" pitchFamily="18" charset="0"/>
                <a:ea typeface="MS Gothic" panose="020B0609070205080204" pitchFamily="49" charset="-128"/>
              </a:rPr>
              <a:t>IEEE 802'S views on Annex 17 to Document 5A/597  </a:t>
            </a:r>
            <a:r>
              <a:rPr lang="en-US" sz="1000" b="1" dirty="0">
                <a:solidFill>
                  <a:srgbClr val="0000CC"/>
                </a:solidFill>
                <a:hlinkClick r:id="rId17">
                  <a:extLst>
                    <a:ext uri="{A12FA001-AC4F-418D-AE19-62706E023703}">
                      <ahyp:hlinkClr xmlns:ahyp="http://schemas.microsoft.com/office/drawing/2018/hyperlinkcolor" val="tx"/>
                    </a:ext>
                  </a:extLst>
                </a:hlinkClick>
              </a:rPr>
              <a:t>[ 799 ]</a:t>
            </a:r>
            <a:endParaRPr lang="en-US" sz="1000" kern="1200" dirty="0">
              <a:latin typeface="Times New Roman" panose="02020603050405020304" pitchFamily="18" charset="0"/>
              <a:ea typeface="MS Gothic" panose="020B0609070205080204" pitchFamily="49" charset="-128"/>
            </a:endParaRPr>
          </a:p>
          <a:p>
            <a:pPr marL="182880" fontAlgn="t">
              <a:spcBef>
                <a:spcPts val="0"/>
              </a:spcBef>
              <a:spcAft>
                <a:spcPts val="0"/>
              </a:spcAft>
              <a:buFont typeface="+mj-lt"/>
              <a:buAutoNum type="arabicPeriod"/>
            </a:pPr>
            <a:r>
              <a:rPr lang="en-US" sz="1000" kern="1200" dirty="0">
                <a:latin typeface="Times New Roman" panose="02020603050405020304" pitchFamily="18" charset="0"/>
                <a:ea typeface="MS Gothic" panose="020B0609070205080204" pitchFamily="49" charset="-128"/>
              </a:rPr>
              <a:t>Proposed modification to Annex 10 to Document 5A/769 (Recommendation ITU-R M.1801-2)  </a:t>
            </a:r>
            <a:r>
              <a:rPr lang="en-US" sz="1000" b="1" dirty="0">
                <a:solidFill>
                  <a:srgbClr val="0000CC"/>
                </a:solidFill>
                <a:hlinkClick r:id="rId18">
                  <a:extLst>
                    <a:ext uri="{A12FA001-AC4F-418D-AE19-62706E023703}">
                      <ahyp:hlinkClr xmlns:ahyp="http://schemas.microsoft.com/office/drawing/2018/hyperlinkcolor" val="tx"/>
                    </a:ext>
                  </a:extLst>
                </a:hlinkClick>
              </a:rPr>
              <a:t>[ 798 ]</a:t>
            </a:r>
            <a:endParaRPr lang="en-US" sz="1000" b="1" kern="1200" dirty="0">
              <a:solidFill>
                <a:srgbClr val="0000CC"/>
              </a:solidFill>
              <a:latin typeface="Times New Roman" panose="02020603050405020304" pitchFamily="18" charset="0"/>
              <a:ea typeface="MS Gothic" panose="020B0609070205080204" pitchFamily="49" charset="-128"/>
            </a:endParaRPr>
          </a:p>
          <a:p>
            <a:pPr marL="182880" fontAlgn="t">
              <a:spcBef>
                <a:spcPts val="0"/>
              </a:spcBef>
              <a:spcAft>
                <a:spcPts val="0"/>
              </a:spcAft>
              <a:buFont typeface="+mj-lt"/>
              <a:buAutoNum type="arabicPeriod"/>
            </a:pPr>
            <a:r>
              <a:rPr lang="en-US" sz="1200" kern="1200" dirty="0">
                <a:latin typeface="Times New Roman" panose="02020603050405020304" pitchFamily="18" charset="0"/>
                <a:ea typeface="MS Gothic" panose="020B0609070205080204" pitchFamily="49" charset="-128"/>
              </a:rPr>
              <a:t>Proposed modification to Annex 9 to Document 5A/769 (Recommendation ITU-R M.1450-5) </a:t>
            </a:r>
            <a:r>
              <a:rPr lang="en-US" sz="1200" b="1" dirty="0">
                <a:solidFill>
                  <a:srgbClr val="0000CC"/>
                </a:solidFill>
                <a:hlinkClick r:id="rId19">
                  <a:extLst>
                    <a:ext uri="{A12FA001-AC4F-418D-AE19-62706E023703}">
                      <ahyp:hlinkClr xmlns:ahyp="http://schemas.microsoft.com/office/drawing/2018/hyperlinkcolor" val="tx"/>
                    </a:ext>
                  </a:extLst>
                </a:hlinkClick>
              </a:rPr>
              <a:t>[ 797 ]</a:t>
            </a:r>
            <a:r>
              <a:rPr lang="en-US" sz="1200" kern="1200" dirty="0">
                <a:latin typeface="Times New Roman" panose="02020603050405020304" pitchFamily="18" charset="0"/>
                <a:ea typeface="MS Gothic" panose="020B0609070205080204" pitchFamily="49" charset="-128"/>
              </a:rPr>
              <a:t>  </a:t>
            </a:r>
            <a:endParaRPr lang="en-US" sz="1200" kern="1200" dirty="0">
              <a:solidFill>
                <a:srgbClr val="0000CC"/>
              </a:solidFill>
              <a:latin typeface="Arial" panose="020B0604020202020204" pitchFamily="34" charset="0"/>
              <a:ea typeface="MS Gothic" panose="020B0609070205080204" pitchFamily="49" charset="-128"/>
              <a:cs typeface="Arial" panose="020B0604020202020204" pitchFamily="34" charset="0"/>
            </a:endParaRPr>
          </a:p>
          <a:p>
            <a:pPr marL="0" indent="0" fontAlgn="t">
              <a:spcBef>
                <a:spcPts val="0"/>
              </a:spcBef>
              <a:spcAft>
                <a:spcPts val="0"/>
              </a:spcAft>
            </a:pPr>
            <a:r>
              <a:rPr lang="en-US" sz="1200" b="1" dirty="0">
                <a:cs typeface="+mn-cs"/>
              </a:rPr>
              <a:t>IEEE 802 contributions to WP5A Sep 2023 Meeting under agenda item RLAN characteristics</a:t>
            </a:r>
          </a:p>
          <a:p>
            <a:pPr marL="0" marR="0" algn="l" rtl="0" eaLnBrk="1" fontAlgn="t" latinLnBrk="0" hangingPunct="1">
              <a:lnSpc>
                <a:spcPct val="107000"/>
              </a:lnSpc>
              <a:spcBef>
                <a:spcPts val="0"/>
              </a:spcBef>
              <a:spcAft>
                <a:spcPts val="0"/>
              </a:spcAft>
              <a:buFont typeface="+mj-lt"/>
              <a:buAutoNum type="arabicPeriod"/>
            </a:pPr>
            <a:r>
              <a:rPr lang="en-US" sz="1200" kern="1200" dirty="0">
                <a:latin typeface="Times New Roman" panose="02020603050405020304" pitchFamily="18" charset="0"/>
                <a:ea typeface="MS Gothic" panose="020B0609070205080204" pitchFamily="49" charset="-128"/>
              </a:rPr>
              <a:t>Proposed</a:t>
            </a:r>
            <a:r>
              <a:rPr lang="en-US" sz="1200" b="0" i="0" u="none" strike="noStrike"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 modification to Annex 6 to Document 5A/837 </a:t>
            </a:r>
            <a:r>
              <a:rPr lang="en-US" sz="1200" u="sng" dirty="0">
                <a:solidFill>
                  <a:srgbClr val="0000CC"/>
                </a:solidFill>
                <a:latin typeface="Trebuchet MS" panose="020B0603020202020204" pitchFamily="34" charset="0"/>
                <a:ea typeface="Times New Roman" panose="02020603050405020304" pitchFamily="18" charset="0"/>
                <a:cs typeface="Times New Roman" panose="02020603050405020304" pitchFamily="18" charset="0"/>
                <a:hlinkClick r:id="rId20">
                  <a:extLst>
                    <a:ext uri="{A12FA001-AC4F-418D-AE19-62706E023703}">
                      <ahyp:hlinkClr xmlns:ahyp="http://schemas.microsoft.com/office/drawing/2018/hyperlinkcolor" val="tx"/>
                    </a:ext>
                  </a:extLst>
                </a:hlinkClick>
              </a:rPr>
              <a:t>[ 40 ]</a:t>
            </a:r>
            <a:endParaRPr lang="en-US" sz="1200" b="0" i="0" u="none" strike="noStrike" dirty="0">
              <a:solidFill>
                <a:srgbClr val="0000CC"/>
              </a:solidFill>
              <a:effectLst/>
              <a:latin typeface="Arial" panose="020B0604020202020204" pitchFamily="34" charset="0"/>
            </a:endParaRPr>
          </a:p>
          <a:p>
            <a:pPr marL="342900" lvl="2" indent="-342900">
              <a:spcBef>
                <a:spcPts val="300"/>
              </a:spcBef>
              <a:spcAft>
                <a:spcPts val="0"/>
              </a:spcAft>
              <a:buFont typeface="+mj-lt"/>
              <a:buAutoNum type="arabicPeriod"/>
              <a:defRPr/>
            </a:pPr>
            <a:endParaRPr lang="en-US" sz="1000" b="1" i="0" u="none" strike="noStrike" dirty="0">
              <a:effectLst/>
              <a:latin typeface="Arial" panose="020B0604020202020204" pitchFamily="34" charset="0"/>
            </a:endParaRPr>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 July 2024</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FFEFE-D360-42CA-B333-0CA48D46415F}"/>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5CF77B5F-4B5F-4CA9-8F75-67735473204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A9453A5-475D-4E35-9C44-F4B702728B09}"/>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D38ADF3-AF34-4337-AD0F-AA6CA57100F7}"/>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4CBB3FAD-636E-4617-858C-2B4E4B8404EE}"/>
              </a:ext>
            </a:extLst>
          </p:cNvPr>
          <p:cNvSpPr>
            <a:spLocks noGrp="1"/>
          </p:cNvSpPr>
          <p:nvPr>
            <p:ph type="dt" idx="15"/>
          </p:nvPr>
        </p:nvSpPr>
        <p:spPr>
          <a:xfrm>
            <a:off x="929217" y="336550"/>
            <a:ext cx="2499764" cy="273050"/>
          </a:xfrm>
        </p:spPr>
        <p:txBody>
          <a:bodyPr/>
          <a:lstStyle/>
          <a:p>
            <a:r>
              <a:rPr lang="en-US" dirty="0"/>
              <a:t> July 2024</a:t>
            </a:r>
            <a:endParaRPr lang="en-GB" dirty="0"/>
          </a:p>
        </p:txBody>
      </p:sp>
    </p:spTree>
    <p:extLst>
      <p:ext uri="{BB962C8B-B14F-4D97-AF65-F5344CB8AC3E}">
        <p14:creationId xmlns:p14="http://schemas.microsoft.com/office/powerpoint/2010/main" val="1387349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 802.11 ITU AHG</a:t>
            </a:r>
            <a:br>
              <a:rPr lang="en-US" altLang="en-US" sz="2800" dirty="0"/>
            </a:br>
            <a:r>
              <a:rPr lang="en-US" altLang="en-US" dirty="0"/>
              <a:t>(ITU Liaison Ad Hoc Group)</a:t>
            </a:r>
          </a:p>
          <a:p>
            <a:pPr algn="ctr"/>
            <a:r>
              <a:rPr lang="en-US" altLang="en-US" dirty="0"/>
              <a:t>July 18, 2024</a:t>
            </a:r>
            <a:endParaRPr lang="en-GB" dirty="0"/>
          </a:p>
          <a:p>
            <a:pPr algn="ctr"/>
            <a:r>
              <a:rPr lang="en-US" altLang="en-US" dirty="0"/>
              <a:t>Chair: Hassan Yaghoobi (Intel Corp.)</a:t>
            </a:r>
          </a:p>
          <a:p>
            <a:pPr algn="ctr"/>
            <a:r>
              <a:rPr lang="en-US" altLang="en-US" dirty="0"/>
              <a:t>Secretary: Richard </a:t>
            </a:r>
            <a:r>
              <a:rPr lang="en-US" dirty="0"/>
              <a:t>Kennedy </a:t>
            </a:r>
            <a:r>
              <a:rPr lang="en-US" altLang="en-US" dirty="0"/>
              <a:t>(</a:t>
            </a:r>
            <a:r>
              <a:rPr lang="en-US" dirty="0"/>
              <a:t>Bluetooth SIG)</a:t>
            </a:r>
            <a:endParaRPr lang="en-US" altLang="en-US" dirty="0"/>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 July 2024</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r>
              <a:rPr lang="en-US" altLang="en-US" sz="2800" dirty="0"/>
              <a:t>Rules</a:t>
            </a:r>
          </a:p>
          <a:p>
            <a:pPr lvl="1"/>
            <a:r>
              <a:rPr lang="en-US" altLang="en-US" sz="2400" dirty="0"/>
              <a:t>No formal rules – agree to our own process</a:t>
            </a:r>
          </a:p>
          <a:p>
            <a:pPr lvl="1"/>
            <a:r>
              <a:rPr lang="en-US" altLang="en-US" sz="2400" dirty="0"/>
              <a:t>No motions (straw polls are okay)</a:t>
            </a:r>
          </a:p>
          <a:p>
            <a:pPr lvl="1"/>
            <a:r>
              <a:rPr lang="en-US" altLang="en-US" sz="2400" dirty="0">
                <a:solidFill>
                  <a:schemeClr val="tx1"/>
                </a:solidFill>
              </a:rPr>
              <a:t>Participation in the ITU AHG at this meeting counts towards 802.11 voting rights; capture your attendance on IMAT </a:t>
            </a:r>
            <a:r>
              <a:rPr lang="en-US" altLang="en-US" sz="2400" dirty="0">
                <a:solidFill>
                  <a:srgbClr val="0000CC"/>
                </a:solidFill>
                <a:hlinkClick r:id="rId3">
                  <a:extLst>
                    <a:ext uri="{A12FA001-AC4F-418D-AE19-62706E023703}">
                      <ahyp:hlinkClr xmlns:ahyp="http://schemas.microsoft.com/office/drawing/2018/hyperlinkcolor" val="tx"/>
                    </a:ext>
                  </a:extLst>
                </a:hlinkClick>
              </a:rPr>
              <a:t>https://imat.ieee.org/attendance</a:t>
            </a:r>
            <a:r>
              <a:rPr lang="en-US" altLang="en-US" sz="2400" dirty="0">
                <a:solidFill>
                  <a:srgbClr val="0000CC"/>
                </a:solidFill>
              </a:rPr>
              <a:t> </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July 2024</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 July 2024</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Hassan Yaghoobi (Intel Corp.)</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solidFill>
                  <a:srgbClr val="0000CC"/>
                </a:solidFill>
                <a:hlinkClick r:id="rId3">
                  <a:extLst>
                    <a:ext uri="{A12FA001-AC4F-418D-AE19-62706E023703}">
                      <ahyp:hlinkClr xmlns:ahyp="http://schemas.microsoft.com/office/drawing/2018/hyperlinkcolor" val="tx"/>
                    </a:ext>
                  </a:extLst>
                </a:hlinkClick>
              </a:rPr>
              <a:t>http://standards.ieee.org/faqs/affiliationFAQ.html</a:t>
            </a:r>
            <a:endParaRPr lang="en-US" altLang="en-US" sz="2400" dirty="0">
              <a:solidFill>
                <a:srgbClr val="0000CC"/>
              </a:solidFill>
            </a:endParaRPr>
          </a:p>
          <a:p>
            <a:pPr>
              <a:lnSpc>
                <a:spcPct val="90000"/>
              </a:lnSpc>
            </a:pPr>
            <a:r>
              <a:rPr lang="en-US" altLang="en-US" sz="2800" dirty="0"/>
              <a:t>Links to IEEE Antitrust Guidelines</a:t>
            </a:r>
          </a:p>
          <a:p>
            <a:pPr lvl="1">
              <a:lnSpc>
                <a:spcPct val="90000"/>
              </a:lnSpc>
            </a:pPr>
            <a:r>
              <a:rPr lang="en-US" altLang="en-US" sz="2400" dirty="0">
                <a:solidFill>
                  <a:srgbClr val="0000CC"/>
                </a:solidFill>
                <a:hlinkClick r:id="rId4">
                  <a:extLst>
                    <a:ext uri="{A12FA001-AC4F-418D-AE19-62706E023703}">
                      <ahyp:hlinkClr xmlns:ahyp="http://schemas.microsoft.com/office/drawing/2018/hyperlinkcolor" val="tx"/>
                    </a:ext>
                  </a:extLst>
                </a:hlinkClick>
              </a:rPr>
              <a:t>http://standards.ieee.org/resources/antitrust-guidelines.pdf</a:t>
            </a:r>
            <a:endParaRPr lang="en-US" altLang="en-US" sz="2400" dirty="0">
              <a:solidFill>
                <a:srgbClr val="0000CC"/>
              </a:solidFill>
            </a:endParaRPr>
          </a:p>
          <a:p>
            <a:pPr>
              <a:lnSpc>
                <a:spcPct val="90000"/>
              </a:lnSpc>
            </a:pPr>
            <a:r>
              <a:rPr lang="en-US" altLang="en-US" sz="2800" dirty="0"/>
              <a:t>Link to IEEE Code of Ethics</a:t>
            </a:r>
          </a:p>
          <a:p>
            <a:pPr lvl="1">
              <a:lnSpc>
                <a:spcPct val="90000"/>
              </a:lnSpc>
            </a:pPr>
            <a:r>
              <a:rPr lang="en-US" altLang="en-US" sz="2400" dirty="0">
                <a:solidFill>
                  <a:srgbClr val="0000CC"/>
                </a:solidFill>
                <a:hlinkClick r:id="rId5">
                  <a:extLst>
                    <a:ext uri="{A12FA001-AC4F-418D-AE19-62706E023703}">
                      <ahyp:hlinkClr xmlns:ahyp="http://schemas.microsoft.com/office/drawing/2018/hyperlinkcolor" val="tx"/>
                    </a:ext>
                  </a:extLst>
                </a:hlinkClick>
              </a:rPr>
              <a:t>http://www.ieee.org/web/membership/ethics/code_ethics.html</a:t>
            </a:r>
            <a:r>
              <a:rPr lang="en-US" altLang="en-US" sz="2400" dirty="0">
                <a:solidFill>
                  <a:srgbClr val="0000CC"/>
                </a:solidFill>
              </a:rPr>
              <a:t> </a:t>
            </a:r>
          </a:p>
          <a:p>
            <a:pPr>
              <a:lnSpc>
                <a:spcPct val="90000"/>
              </a:lnSpc>
            </a:pPr>
            <a:r>
              <a:rPr lang="en-US" altLang="en-US" sz="2800" dirty="0"/>
              <a:t>Link to IEEE Patent Policy</a:t>
            </a:r>
          </a:p>
          <a:p>
            <a:pPr lvl="1">
              <a:lnSpc>
                <a:spcPct val="90000"/>
              </a:lnSpc>
            </a:pPr>
            <a:r>
              <a:rPr lang="en-US" altLang="en-US" sz="2400" dirty="0">
                <a:solidFill>
                  <a:srgbClr val="0000CC"/>
                </a:solidFill>
                <a:hlinkClick r:id="rId6">
                  <a:extLst>
                    <a:ext uri="{A12FA001-AC4F-418D-AE19-62706E023703}">
                      <ahyp:hlinkClr xmlns:ahyp="http://schemas.microsoft.com/office/drawing/2018/hyperlinkcolor" val="tx"/>
                    </a:ext>
                  </a:extLst>
                </a:hlinkClick>
              </a:rPr>
              <a:t>http://standards.ieee.org/board/pat/pat-slideset.ppt</a:t>
            </a:r>
            <a:endParaRPr lang="en-US" altLang="en-US" sz="2400" dirty="0">
              <a:solidFill>
                <a:srgbClr val="0000CC"/>
              </a:solidFill>
            </a:endParaRP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July 2024</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a:t>
            </a:r>
            <a:r>
              <a:rPr lang="en-GB" altLang="en-US" sz="1600" kern="1200" dirty="0">
                <a:solidFill>
                  <a:srgbClr val="0000CC"/>
                </a:solidFill>
                <a:latin typeface="Times New Roman" pitchFamily="16" charset="0"/>
                <a:ea typeface="MS Gothic" panose="020B0609070205080204" pitchFamily="49" charset="-128"/>
              </a:rPr>
              <a:t>IEEE standards development individual process </a:t>
            </a:r>
            <a:r>
              <a:rPr lang="en-GB" altLang="en-US" sz="1600" kern="1200" dirty="0">
                <a:latin typeface="Times New Roman" pitchFamily="16" charset="0"/>
                <a:ea typeface="MS Gothic" panose="020B0609070205080204" pitchFamily="49" charset="-128"/>
              </a:rPr>
              <a:t>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IEEE 802 Working Group membership is by individual</a:t>
            </a:r>
            <a:r>
              <a:rPr lang="en-GB" altLang="en-US" sz="1600" kern="1200" dirty="0">
                <a:latin typeface="Times New Roman" pitchFamily="16" charset="0"/>
                <a:ea typeface="MS Gothic" panose="020B0609070205080204" pitchFamily="49" charset="-128"/>
              </a:rPr>
              <a:t>;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Participants have an obligation to act and vote as an individual </a:t>
            </a:r>
            <a:r>
              <a:rPr lang="en-GB" altLang="en-US" sz="1600" kern="1200" dirty="0">
                <a:latin typeface="Times New Roman" pitchFamily="16" charset="0"/>
                <a:ea typeface="MS Gothic" panose="020B0609070205080204" pitchFamily="49" charset="-128"/>
              </a:rPr>
              <a:t>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Participants shall not direct the actions or votes of any other member of an IEEE 802 Working Group </a:t>
            </a:r>
            <a:r>
              <a:rPr lang="en-GB" altLang="en-US" sz="1600" kern="1200" dirty="0">
                <a:latin typeface="Times New Roman" pitchFamily="16" charset="0"/>
                <a:ea typeface="MS Gothic" panose="020B0609070205080204" pitchFamily="49" charset="-128"/>
              </a:rPr>
              <a:t>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Hassan Yaghoobi (Intel Corp.)</a:t>
            </a:r>
          </a:p>
        </p:txBody>
      </p:sp>
      <p:sp>
        <p:nvSpPr>
          <p:cNvPr id="5" name="Date Placeholder 4"/>
          <p:cNvSpPr>
            <a:spLocks noGrp="1"/>
          </p:cNvSpPr>
          <p:nvPr>
            <p:ph type="dt" idx="15"/>
          </p:nvPr>
        </p:nvSpPr>
        <p:spPr/>
        <p:txBody>
          <a:bodyPr/>
          <a:lstStyle/>
          <a:p>
            <a:r>
              <a:rPr lang="en-US" dirty="0"/>
              <a:t> July 2024</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IEEE 802 plenary session</a:t>
            </a:r>
            <a:endParaRPr lang="en-GB" dirty="0"/>
          </a:p>
        </p:txBody>
      </p:sp>
      <p:sp>
        <p:nvSpPr>
          <p:cNvPr id="9218" name="Rectangle 2"/>
          <p:cNvSpPr>
            <a:spLocks noGrp="1" noChangeArrowheads="1"/>
          </p:cNvSpPr>
          <p:nvPr>
            <p:ph idx="1"/>
          </p:nvPr>
        </p:nvSpPr>
        <p:spPr>
          <a:xfrm>
            <a:off x="914401" y="1916832"/>
            <a:ext cx="10361084" cy="4113213"/>
          </a:xfrm>
          <a:ln/>
        </p:spPr>
        <p:txBody>
          <a:bodyPr/>
          <a:lstStyle/>
          <a:p>
            <a:pPr>
              <a:buFont typeface="Arial" panose="020B0604020202020204" pitchFamily="34" charset="0"/>
              <a:buChar char="•"/>
            </a:pPr>
            <a:r>
              <a:rPr lang="en-US" dirty="0"/>
              <a:t>This meeting is part of the July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solidFill>
                  <a:srgbClr val="0000CC"/>
                </a:solidFill>
                <a:hlinkClick r:id="rId3">
                  <a:extLst>
                    <a:ext uri="{A12FA001-AC4F-418D-AE19-62706E023703}">
                      <ahyp:hlinkClr xmlns:ahyp="http://schemas.microsoft.com/office/drawing/2018/hyperlinkcolor" val="tx"/>
                    </a:ext>
                  </a:extLst>
                </a:hlinkClick>
              </a:rPr>
              <a:t>https://cvent.me/dkO9BB</a:t>
            </a:r>
            <a:endParaRPr lang="en-US" dirty="0">
              <a:solidFill>
                <a:srgbClr val="0000CC"/>
              </a:solidFill>
            </a:endParaRPr>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762000" y="50641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095375"/>
            <a:ext cx="10978036" cy="5256213"/>
          </a:xfrm>
        </p:spPr>
        <p:txBody>
          <a:bodyPr/>
          <a:lstStyle/>
          <a:p>
            <a:pPr marL="457200" indent="-457200">
              <a:spcBef>
                <a:spcPts val="200"/>
              </a:spcBef>
              <a:buFont typeface="Times New Roman" panose="02020603050405020304" pitchFamily="18" charset="0"/>
              <a:buAutoNum type="arabicPeriod"/>
              <a:defRPr/>
            </a:pPr>
            <a:r>
              <a:rPr lang="en-US" altLang="en-US" sz="1600" dirty="0"/>
              <a:t>Administrative: Reminders, Rules, Guidelines, Resources</a:t>
            </a:r>
          </a:p>
          <a:p>
            <a:pPr marL="457200" indent="-457200">
              <a:spcBef>
                <a:spcPts val="200"/>
              </a:spcBef>
              <a:buFont typeface="Times New Roman" panose="02020603050405020304" pitchFamily="18" charset="0"/>
              <a:buAutoNum type="arabicPeriod"/>
              <a:defRPr/>
            </a:pPr>
            <a:r>
              <a:rPr lang="en-US" altLang="en-US" sz="1600" dirty="0"/>
              <a:t>Roll Call</a:t>
            </a:r>
          </a:p>
          <a:p>
            <a:pPr marL="457200" indent="-457200">
              <a:spcBef>
                <a:spcPts val="200"/>
              </a:spcBef>
              <a:buFont typeface="Times New Roman" panose="02020603050405020304" pitchFamily="18" charset="0"/>
              <a:buAutoNum type="arabicPeriod"/>
              <a:defRPr/>
            </a:pPr>
            <a:r>
              <a:rPr lang="en-US" altLang="en-US" sz="1600" dirty="0"/>
              <a:t>Approval of Agenda</a:t>
            </a:r>
          </a:p>
          <a:p>
            <a:pPr marL="457200" indent="-457200">
              <a:spcBef>
                <a:spcPts val="200"/>
              </a:spcBef>
              <a:buFont typeface="Times New Roman" panose="02020603050405020304" pitchFamily="18" charset="0"/>
              <a:buAutoNum type="arabicPeriod"/>
              <a:defRPr/>
            </a:pPr>
            <a:r>
              <a:rPr lang="en-US" altLang="en-US" sz="1600" dirty="0"/>
              <a:t>Approval of Minutes of Previous Meeting</a:t>
            </a:r>
          </a:p>
          <a:p>
            <a:pPr marL="457200" indent="-457200">
              <a:spcBef>
                <a:spcPts val="200"/>
              </a:spcBef>
              <a:buFont typeface="Times New Roman" panose="02020603050405020304" pitchFamily="18" charset="0"/>
              <a:buAutoNum type="arabicPeriod"/>
              <a:defRPr/>
            </a:pPr>
            <a:r>
              <a:rPr lang="en-US" sz="1600" dirty="0"/>
              <a:t>Contributions</a:t>
            </a:r>
          </a:p>
          <a:p>
            <a:pPr marL="800100" lvl="3" indent="-342900">
              <a:spcBef>
                <a:spcPts val="300"/>
              </a:spcBef>
              <a:spcAft>
                <a:spcPts val="0"/>
              </a:spcAft>
              <a:buFont typeface="+mj-lt"/>
              <a:buAutoNum type="alphaLcPeriod"/>
              <a:defRPr/>
            </a:pPr>
            <a:r>
              <a:rPr lang="en-US" dirty="0">
                <a:solidFill>
                  <a:srgbClr val="0000CC"/>
                </a:solidFill>
              </a:rPr>
              <a:t>N/A</a:t>
            </a:r>
            <a:endParaRPr lang="en-US" dirty="0"/>
          </a:p>
          <a:p>
            <a:pPr marL="342900" lvl="2" indent="-342900">
              <a:spcBef>
                <a:spcPts val="300"/>
              </a:spcBef>
              <a:spcAft>
                <a:spcPts val="0"/>
              </a:spcAft>
              <a:buFont typeface="+mj-lt"/>
              <a:buAutoNum type="arabicPeriod" startAt="6"/>
              <a:defRPr/>
            </a:pPr>
            <a:r>
              <a:rPr lang="en-US" b="1" dirty="0">
                <a:cs typeface="+mn-cs"/>
              </a:rPr>
              <a:t>Updates from ITU-R WP5A</a:t>
            </a:r>
          </a:p>
          <a:p>
            <a:pPr marL="857250" lvl="1" indent="-457200">
              <a:spcBef>
                <a:spcPts val="200"/>
              </a:spcBef>
              <a:buFont typeface="+mj-lt"/>
              <a:buAutoNum type="alphaLcPeriod"/>
              <a:defRPr/>
            </a:pPr>
            <a:r>
              <a:rPr lang="en-US" sz="1600" dirty="0">
                <a:solidFill>
                  <a:srgbClr val="0000CC"/>
                </a:solidFill>
                <a:hlinkClick r:id="rId3">
                  <a:extLst>
                    <a:ext uri="{A12FA001-AC4F-418D-AE19-62706E023703}">
                      <ahyp:hlinkClr xmlns:ahyp="http://schemas.microsoft.com/office/drawing/2018/hyperlinkcolor" val="tx"/>
                    </a:ext>
                  </a:extLst>
                </a:hlinkClick>
              </a:rPr>
              <a:t>Monday 2024-05-13 - Thursday 2024-05-23</a:t>
            </a:r>
            <a:r>
              <a:rPr lang="en-US" sz="1600" dirty="0">
                <a:solidFill>
                  <a:srgbClr val="0000CC"/>
                </a:solidFill>
                <a:latin typeface="+mj-lt"/>
                <a:hlinkClick r:id="rId4">
                  <a:extLst>
                    <a:ext uri="{A12FA001-AC4F-418D-AE19-62706E023703}">
                      <ahyp:hlinkClr xmlns:ahyp="http://schemas.microsoft.com/office/drawing/2018/hyperlinkcolor" val="tx"/>
                    </a:ext>
                  </a:extLst>
                </a:hlinkClick>
              </a:rPr>
              <a:t> </a:t>
            </a:r>
            <a:endParaRPr lang="en-US" sz="1600" dirty="0"/>
          </a:p>
          <a:p>
            <a:pPr>
              <a:spcBef>
                <a:spcPts val="200"/>
              </a:spcBef>
              <a:buFont typeface="+mj-lt"/>
              <a:buAutoNum type="arabicPeriod" startAt="7"/>
              <a:defRPr/>
            </a:pPr>
            <a:r>
              <a:rPr lang="en-US" sz="1600" dirty="0"/>
              <a:t>Discussion Items</a:t>
            </a:r>
          </a:p>
          <a:p>
            <a:pPr marL="800100" lvl="3" indent="-342900">
              <a:spcBef>
                <a:spcPts val="300"/>
              </a:spcBef>
              <a:spcAft>
                <a:spcPts val="0"/>
              </a:spcAft>
              <a:buFont typeface="+mj-lt"/>
              <a:buAutoNum type="alphaLcPeriod"/>
              <a:defRPr/>
            </a:pPr>
            <a:r>
              <a:rPr lang="en-GB" sz="1600" u="sng" dirty="0">
                <a:solidFill>
                  <a:srgbClr val="0000CC"/>
                </a:solidFill>
                <a:effectLst/>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5A/93 </a:t>
            </a:r>
            <a:r>
              <a:rPr lang="en-US" sz="1600" dirty="0">
                <a:solidFill>
                  <a:schemeClr val="tx1"/>
                </a:solidFill>
              </a:rPr>
              <a:t>ITU-R WP5B LS to WP5A: Liaison statement to ITU-R Working Party 5A (copy to World Meteorological Organization for information) - Solid-state transmitter radars and wireless access systems and radio local area networks in the 5 GHz frequency band </a:t>
            </a:r>
          </a:p>
          <a:p>
            <a:pPr marL="457200" indent="-457200">
              <a:spcBef>
                <a:spcPts val="200"/>
              </a:spcBef>
              <a:buFont typeface="+mj-lt"/>
              <a:buAutoNum type="arabicPeriod" startAt="8"/>
              <a:defRPr/>
            </a:pPr>
            <a:r>
              <a:rPr lang="en-US" sz="1600" dirty="0"/>
              <a:t>Ad Hoc Endorsement</a:t>
            </a:r>
          </a:p>
          <a:p>
            <a:pPr marL="857250" lvl="1" indent="-457200">
              <a:spcBef>
                <a:spcPts val="200"/>
              </a:spcBef>
              <a:buFont typeface="+mj-lt"/>
              <a:buAutoNum type="alphaLcPeriod"/>
              <a:defRPr/>
            </a:pPr>
            <a:r>
              <a:rPr lang="en-US" sz="1400" dirty="0">
                <a:solidFill>
                  <a:schemeClr val="tx1"/>
                </a:solidFill>
                <a:latin typeface="+mj-lt"/>
              </a:rPr>
              <a:t>N/A</a:t>
            </a:r>
          </a:p>
          <a:p>
            <a:pPr marL="457200" indent="-457200">
              <a:spcBef>
                <a:spcPts val="200"/>
              </a:spcBef>
              <a:buFont typeface="Times New Roman" panose="02020603050405020304" pitchFamily="18" charset="0"/>
              <a:buAutoNum type="arabicPeriod" startAt="8"/>
              <a:defRPr/>
            </a:pPr>
            <a:r>
              <a:rPr lang="en-US" sz="1600" dirty="0"/>
              <a:t>Plan for going forward</a:t>
            </a:r>
          </a:p>
          <a:p>
            <a:pPr marL="457200" indent="-457200">
              <a:spcBef>
                <a:spcPts val="200"/>
              </a:spcBef>
              <a:buFont typeface="Times New Roman" panose="02020603050405020304" pitchFamily="18" charset="0"/>
              <a:buAutoNum type="arabicPeriod" startAt="8"/>
              <a:defRPr/>
            </a:pPr>
            <a:r>
              <a:rPr lang="en-US" sz="1600" dirty="0"/>
              <a:t>Any Other Business?</a:t>
            </a:r>
          </a:p>
          <a:p>
            <a:pPr marL="457200" indent="-457200">
              <a:spcBef>
                <a:spcPts val="200"/>
              </a:spcBef>
              <a:buFont typeface="Times New Roman" panose="02020603050405020304" pitchFamily="18" charset="0"/>
              <a:buAutoNum type="arabicPeriod" startAt="8"/>
              <a:defRPr/>
            </a:pPr>
            <a:r>
              <a:rPr lang="en-US" sz="1600" dirty="0"/>
              <a:t>Next Meetings</a:t>
            </a:r>
            <a:endParaRPr lang="en-US" sz="200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July 2024</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Approval of 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a:spcBef>
                <a:spcPts val="200"/>
              </a:spcBef>
              <a:buFont typeface="Arial" panose="020B0604020202020204" pitchFamily="34" charset="0"/>
              <a:buChar char="•"/>
              <a:defRPr/>
            </a:pPr>
            <a:r>
              <a:rPr lang="en-US" altLang="en-US" b="0" dirty="0"/>
              <a:t>Minutes for March 14, 2024 Meeting</a:t>
            </a:r>
          </a:p>
          <a:p>
            <a:pPr lvl="1">
              <a:spcBef>
                <a:spcPts val="200"/>
              </a:spcBef>
              <a:buFont typeface="Arial" panose="020B0604020202020204" pitchFamily="34" charset="0"/>
              <a:buChar char="•"/>
              <a:defRPr/>
            </a:pPr>
            <a:r>
              <a:rPr lang="en-US" sz="2000" dirty="0">
                <a:solidFill>
                  <a:srgbClr val="0000CC"/>
                </a:solidFill>
                <a:latin typeface="+mj-lt"/>
                <a:hlinkClick r:id="rId2">
                  <a:extLst>
                    <a:ext uri="{A12FA001-AC4F-418D-AE19-62706E023703}">
                      <ahyp:hlinkClr xmlns:ahyp="http://schemas.microsoft.com/office/drawing/2018/hyperlinkcolor" val="tx"/>
                    </a:ext>
                  </a:extLst>
                </a:hlinkClick>
              </a:rPr>
              <a:t>https://mentor.ieee.org/802.11/dcn/24/11-24-0282-00-0itu-itu-ahg-minutes-for-march-2024-plenary.docx</a:t>
            </a:r>
            <a:r>
              <a:rPr lang="en-US" sz="2000" dirty="0">
                <a:solidFill>
                  <a:srgbClr val="0000CC"/>
                </a:solidFill>
                <a:latin typeface="+mj-lt"/>
              </a:rPr>
              <a:t>    </a:t>
            </a:r>
            <a:r>
              <a:rPr lang="en-US" altLang="en-US" dirty="0">
                <a:solidFill>
                  <a:srgbClr val="0000CC"/>
                </a:solidFill>
              </a:rPr>
              <a:t>   </a:t>
            </a:r>
            <a:endParaRPr lang="en-US" altLang="en-US" b="0" dirty="0">
              <a:solidFill>
                <a:srgbClr val="0000CC"/>
              </a:solidFill>
            </a:endParaRP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July 2024</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88002042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1B35010-95F5-442D-8F5B-357EDA6B4347}">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A034F48E-90AD-4246-ACE4-D7D7572A3FAE}">
  <ds:schemaRefs>
    <ds:schemaRef ds:uri="http://schemas.microsoft.com/sharepoint/v3/contenttype/forms"/>
  </ds:schemaRefs>
</ds:datastoreItem>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81026</TotalTime>
  <Words>2885</Words>
  <Application>Microsoft Office PowerPoint</Application>
  <PresentationFormat>Widescreen</PresentationFormat>
  <Paragraphs>295</Paragraphs>
  <Slides>19</Slides>
  <Notes>11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8" baseType="lpstr">
      <vt:lpstr>MS Gothic</vt:lpstr>
      <vt:lpstr>Aptos</vt:lpstr>
      <vt:lpstr>Arial</vt:lpstr>
      <vt:lpstr>Arial Unicode MS</vt:lpstr>
      <vt:lpstr>Monotype Sorts</vt:lpstr>
      <vt:lpstr>Times New Roman</vt:lpstr>
      <vt:lpstr>Trebuchet MS</vt:lpstr>
      <vt:lpstr>Office Theme</vt:lpstr>
      <vt:lpstr>Document</vt:lpstr>
      <vt:lpstr>ITU Liaison Ad Hoc Group Agenda</vt:lpstr>
      <vt:lpstr>Abstract</vt:lpstr>
      <vt:lpstr>Reminders and Rules</vt:lpstr>
      <vt:lpstr>Guidelines for IEEE-SA Meetings</vt:lpstr>
      <vt:lpstr>Resources – URLs</vt:lpstr>
      <vt:lpstr>Participation in IEEE 802 Meetings</vt:lpstr>
      <vt:lpstr>Registration for the July IEEE 802 plenary session</vt:lpstr>
      <vt:lpstr>Agenda</vt:lpstr>
      <vt:lpstr>Approval of Minutes of Previous Meeting</vt:lpstr>
      <vt:lpstr>Contributions</vt:lpstr>
      <vt:lpstr>Updates from ITU-R WP5A: Input Contributions</vt:lpstr>
      <vt:lpstr>Chairman Report &amp; Output Docs of WP5A May 2024</vt:lpstr>
      <vt:lpstr>5A/93 ITU-R WP5B LS to WP5A (1/3)</vt:lpstr>
      <vt:lpstr>5A/93 ITU-R WP5B LS to WP5A (2/3)</vt:lpstr>
      <vt:lpstr>5A/93 ITU-R WP5B LS to WP5A (3/3)</vt:lpstr>
      <vt:lpstr>Ad Hoc Approval</vt:lpstr>
      <vt:lpstr>Plan for Going Forward, New Business, Next Meeting</vt:lpstr>
      <vt:lpstr>Appendix</vt:lpstr>
      <vt:lpstr>Backup</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Yaghoobi, Hassan</cp:lastModifiedBy>
  <cp:revision>517</cp:revision>
  <cp:lastPrinted>1601-01-01T00:00:00Z</cp:lastPrinted>
  <dcterms:created xsi:type="dcterms:W3CDTF">2017-06-02T20:57:23Z</dcterms:created>
  <dcterms:modified xsi:type="dcterms:W3CDTF">2024-07-18T06:20:01Z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2020-03-30 16:51:19Z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