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251" r:id="rId3"/>
    <p:sldId id="1279" r:id="rId4"/>
    <p:sldId id="1276" r:id="rId5"/>
    <p:sldId id="1272" r:id="rId6"/>
    <p:sldId id="1273" r:id="rId7"/>
    <p:sldId id="1286" r:id="rId8"/>
    <p:sldId id="1256" r:id="rId9"/>
    <p:sldId id="1282" r:id="rId10"/>
    <p:sldId id="1283" r:id="rId11"/>
    <p:sldId id="1284" r:id="rId12"/>
    <p:sldId id="1285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25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  <p:cmAuthor id="2" name="차동주/연구원/C&amp;M표준(연)IoT커넥티비티표준TP(dongju.cha@lge.com)" initials="동차" lastIdx="3" clrIdx="1">
    <p:extLst>
      <p:ext uri="{19B8F6BF-5375-455C-9EA6-DF929625EA0E}">
        <p15:presenceInfo xmlns:p15="http://schemas.microsoft.com/office/powerpoint/2012/main" userId="S::dongju.cha@lge.com::8bd7ce68-320b-4735-9359-8f32c17f05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64" autoAdjust="0"/>
    <p:restoredTop sz="90749" autoAdjust="0"/>
  </p:normalViewPr>
  <p:slideViewPr>
    <p:cSldViewPr>
      <p:cViewPr varScale="1">
        <p:scale>
          <a:sx n="118" d="100"/>
          <a:sy n="118" d="100"/>
        </p:scale>
        <p:origin x="158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1518" y="11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1788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4498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8069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  <a:p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9479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4414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3956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3736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3377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4624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</a:t>
            </a:r>
            <a:r>
              <a:rPr kumimoji="0" lang="en-US" altLang="ko-KR" sz="1800" b="1">
                <a:cs typeface="Arial" charset="0"/>
              </a:rPr>
              <a:t>IEEE 802.11-24/1125r0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2024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>
                <a:solidFill>
                  <a:schemeClr val="tx1"/>
                </a:solidFill>
                <a:ea typeface="굴림" panose="020B0600000101010101" pitchFamily="50" charset="-127"/>
              </a:rPr>
              <a:t>Considerations on switching for NPCA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2024-07-07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1981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CDA0A7E2-D014-5733-4375-F09AF1154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54042"/>
              </p:ext>
            </p:extLst>
          </p:nvPr>
        </p:nvGraphicFramePr>
        <p:xfrm>
          <a:off x="685800" y="2425513"/>
          <a:ext cx="7772400" cy="3882985"/>
        </p:xfrm>
        <a:graphic>
          <a:graphicData uri="http://schemas.openxmlformats.org/drawingml/2006/table">
            <a:tbl>
              <a:tblPr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1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</a:t>
                      </a: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1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 Lee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610407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15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SP2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 that is capable of NPCA switches to the NPCH </a:t>
            </a: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after validation check of FCS of the first MAC header</a:t>
            </a:r>
            <a:r>
              <a:rPr kumimoji="0" lang="en-US" altLang="ko-KR" sz="1600" b="1" i="0" u="none" strike="noStrike" kern="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 the OBSS PPDU that is not HE/EHT/UHR PPDU and does not include an (MU-)RTS frame </a:t>
            </a: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084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SP3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 that is capable of NPCA is allowed to switch to the NPCH that is outside of its operating channel width</a:t>
            </a: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>
              <a:defRPr/>
            </a:pP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6004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SP4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 that is capable of NPCA indicates its channel switch delay that is required when the STA switches between the primary channel and a non-primary channel</a:t>
            </a:r>
            <a:endParaRPr kumimoji="0" lang="en-US" altLang="ko-KR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How to indicate is TBD</a:t>
            </a: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>
              <a:defRPr/>
            </a:pP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>
              <a:defRPr/>
            </a:pP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154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6A3375-5020-4FFB-A022-A2E48F5A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D8D2E86-51A1-C489-36D0-FE9A07E0F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Non-Primary Channel Access (NPCA) allows the STAs to switch to the NPCH for performing backoff when PCH is busy due to the OBSS traffic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When the STAs switch to the NPCH, it is important to consider that STAs switch almost at the same time at earliest point to maximize the </a:t>
            </a:r>
            <a:r>
              <a:rPr lang="en-US" altLang="ko-KR" sz="1800"/>
              <a:t>efficiency</a:t>
            </a:r>
            <a:r>
              <a:rPr lang="en-US" altLang="ko-KR" sz="1800">
                <a:solidFill>
                  <a:schemeClr val="tx1"/>
                </a:solidFill>
              </a:rPr>
              <a:t> of NPCA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/>
              <a:t>And also, whether non-AP STA can switch to the NPCH that is outside of its operating channel width need to be discussed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1600">
              <a:solidFill>
                <a:schemeClr val="tx1"/>
              </a:solidFill>
            </a:endParaRPr>
          </a:p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E46C53-0250-CB2B-5BE2-524C750D9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61B1EFF-2EF4-00B2-A106-BD5883B2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153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5EE0D3-6B4D-BA36-86D6-F0CB845D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When to switch to the NPCH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D52D35-F9FF-36A4-3A5C-7440D81A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Basically, to perform NPCA, STAs need to know the information about whether the traffic is from OBSS and for how long it can perform NPCA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Switching to the NPCH at the earliest point it can get those information leads to maximizing the performance of NPCA</a:t>
            </a:r>
            <a:endParaRPr lang="en-US" altLang="ko-KR" sz="2000">
              <a:solidFill>
                <a:schemeClr val="tx1"/>
              </a:solidFill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When the received PPDU is</a:t>
            </a:r>
            <a:endParaRPr lang="en-US" altLang="ko-KR" sz="2000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b="1"/>
              <a:t>Non-HT PPDU containing (MU)-RTS, </a:t>
            </a:r>
            <a:endParaRPr lang="en-US" altLang="ko-KR" sz="1400"/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/>
              <a:t>Considering the NAV reset issue, STAs need to switch after receiving the responding frame (e.g., CTS) or frame followed by the responding frame (e.g., Data frame)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H</a:t>
            </a:r>
            <a:r>
              <a:rPr lang="en-US" altLang="ko-KR" sz="1400"/>
              <a:t>owever according to the location of the STAs, </a:t>
            </a:r>
            <a:r>
              <a:rPr lang="en-US" altLang="ko-KR" sz="1400" b="1"/>
              <a:t>some STAs can hear CTS frame </a:t>
            </a:r>
            <a:r>
              <a:rPr lang="en-US" altLang="ko-KR" sz="1400"/>
              <a:t>while </a:t>
            </a:r>
            <a:r>
              <a:rPr lang="en-US" altLang="ko-KR" sz="1400" b="1"/>
              <a:t>some other STAs cannot hear CTS frame but only hear Data frame</a:t>
            </a:r>
            <a:r>
              <a:rPr lang="en-US" altLang="ko-KR" sz="1400" b="1" kern="1200">
                <a:latin typeface="Times New Roman"/>
                <a:ea typeface="MS Gothic"/>
              </a:rPr>
              <a:t> </a:t>
            </a:r>
            <a:endParaRPr lang="en-US" altLang="ko-KR" sz="1400" b="1" i="1" kern="1200">
              <a:latin typeface="Times New Roman"/>
              <a:ea typeface="MS Gothic"/>
            </a:endParaRP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This may lead STAs to switch to the NPCH at different time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So, STAs that confirm the NAV during NAVTimeout </a:t>
            </a:r>
            <a:r>
              <a:rPr lang="en-US" altLang="ko-KR" sz="1400" b="1" u="sng" kern="1200">
                <a:latin typeface="Times New Roman"/>
                <a:ea typeface="MS Gothic"/>
              </a:rPr>
              <a:t>switch after NAVTimeout </a:t>
            </a:r>
            <a:r>
              <a:rPr lang="en-US" altLang="ko-KR" sz="1400" kern="1200">
                <a:latin typeface="Times New Roman"/>
                <a:ea typeface="MS Gothic"/>
              </a:rPr>
              <a:t>to guarantee both of NAV reset issue and same switch time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AE60477-F10D-5E99-756B-1A11AEF8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FA3B07A-D4FB-BEB5-D63B-5B449B39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388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5EE0D3-6B4D-BA36-86D6-F0CB845D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When to switch to the NPCH (Cont’d)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D52D35-F9FF-36A4-3A5C-7440D81A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When the received PPDU is</a:t>
            </a:r>
            <a:endParaRPr lang="en-US" altLang="ko-KR" sz="2000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b="1"/>
              <a:t>Non-HT not containing (MU)-RTS, HT, or VHT PPDU,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/>
              <a:t>Both of the information (whether the PPDU is from OBSS or not and TXOP) is available from MAC header after validating FCS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 kern="1200">
                <a:latin typeface="Times New Roman"/>
                <a:ea typeface="MS Gothic"/>
              </a:rPr>
              <a:t>Switching can be done after </a:t>
            </a:r>
            <a:r>
              <a:rPr lang="en-US" altLang="ko-KR" sz="1600" b="1" u="sng" kern="1200">
                <a:latin typeface="Times New Roman"/>
                <a:ea typeface="MS Gothic"/>
              </a:rPr>
              <a:t>end of the first MPDU in A-MPDU</a:t>
            </a:r>
          </a:p>
          <a:p>
            <a:pPr marL="1600200" lvl="3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Marginal time may be need to guarantee STAs switch almost at the same time</a:t>
            </a:r>
            <a:r>
              <a:rPr lang="en-US" altLang="ko-KR" sz="1400" b="1" u="sng" kern="1200">
                <a:latin typeface="Times New Roman"/>
                <a:ea typeface="MS Gothic"/>
              </a:rPr>
              <a:t> </a:t>
            </a:r>
            <a:endParaRPr lang="en-US" altLang="ko-KR" sz="1400" b="1" u="sng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b="1"/>
              <a:t>HE, EHT or UHR PPDU,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/>
              <a:t>Since 11ax, BSS color and TXOP field has been contained in PHY header 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 kern="1200">
                <a:latin typeface="Times New Roman"/>
                <a:ea typeface="MS Gothic"/>
              </a:rPr>
              <a:t>Switching can be done after decoding </a:t>
            </a:r>
            <a:r>
              <a:rPr lang="en-US" altLang="ko-KR" sz="1600" b="1" u="sng" kern="1200">
                <a:latin typeface="Times New Roman"/>
                <a:ea typeface="MS Gothic"/>
              </a:rPr>
              <a:t>HE-SIG-A for HE PPDU</a:t>
            </a:r>
            <a:r>
              <a:rPr lang="en-US" altLang="ko-KR" sz="1600" kern="1200">
                <a:latin typeface="Times New Roman"/>
                <a:ea typeface="MS Gothic"/>
              </a:rPr>
              <a:t>, </a:t>
            </a:r>
            <a:r>
              <a:rPr lang="en-US" altLang="ko-KR" sz="1600" b="1" u="sng" kern="1200">
                <a:latin typeface="Times New Roman"/>
                <a:ea typeface="MS Gothic"/>
              </a:rPr>
              <a:t>U-SIG for EHT and UHR PPDU</a:t>
            </a:r>
            <a:r>
              <a:rPr lang="en-US" altLang="ko-KR" sz="1600" kern="1200">
                <a:latin typeface="Times New Roman"/>
                <a:ea typeface="MS Gothic"/>
              </a:rPr>
              <a:t> </a:t>
            </a:r>
          </a:p>
          <a:p>
            <a:pPr marL="914400" lvl="1">
              <a:buFont typeface="Wingdings" panose="05000000000000000000" pitchFamily="2" charset="2"/>
              <a:buChar char="§"/>
            </a:pPr>
            <a:r>
              <a:rPr lang="en-US" altLang="ko-KR" sz="1800" kern="1200">
                <a:latin typeface="Times New Roman"/>
                <a:ea typeface="MS Gothic"/>
              </a:rPr>
              <a:t>With the OBSS AP list (e.g., BSS color) exchange within BSS, STAs receiving OBSS PPDU can guarantee the different view problems on the PCH (Case; AP is IDlE and STA is BUSY)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 kern="1200">
                <a:latin typeface="Times New Roman"/>
                <a:ea typeface="MS Gothic"/>
              </a:rPr>
              <a:t>But, Case; AP is BUSY and STA is IDLE cannot be guaranteed, however, might not be a big issue since even if AP stays on the PCH, frame exchange cannot be done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endParaRPr lang="en-US" altLang="ko-KR" sz="1600" kern="1200">
              <a:solidFill>
                <a:schemeClr val="accent6">
                  <a:lumMod val="60000"/>
                  <a:lumOff val="40000"/>
                </a:schemeClr>
              </a:solidFill>
              <a:latin typeface="Times New Roman"/>
              <a:ea typeface="MS Gothic"/>
            </a:endParaRPr>
          </a:p>
          <a:p>
            <a:pPr marL="1600200" lvl="3" indent="-285750">
              <a:buFont typeface="Wingdings" panose="05000000000000000000" pitchFamily="2" charset="2"/>
              <a:buChar char="§"/>
            </a:pPr>
            <a:endParaRPr lang="en-US" altLang="ko-KR" sz="1400" kern="1200">
              <a:latin typeface="Times New Roman"/>
              <a:ea typeface="MS Gothic"/>
            </a:endParaRPr>
          </a:p>
          <a:p>
            <a:pPr marL="1257300" lvl="2" indent="-285750">
              <a:buFont typeface="Wingdings" panose="05000000000000000000" pitchFamily="2" charset="2"/>
              <a:buChar char="§"/>
            </a:pPr>
            <a:endParaRPr lang="en-US" altLang="ko-KR" sz="1600" i="1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AE60477-F10D-5E99-756B-1A11AEF8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FA3B07A-D4FB-BEB5-D63B-5B449B39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8890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98E89-6ADF-EEE4-ADC4-E0AE1F038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81A3F4-148B-5483-EECA-14C61BC7E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Where to switch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8A5D9F-2DDB-A11E-670B-AE5D225B4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AP shall announce the NPCH within its BSS Operating Channel Width that will be used for backoff when the PCH is occupied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In case of the announced NPCH is 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Within operating channel width of non-AP STA, channel switching delay may be 0 or short (no hardware switching is required) while outside of operating channel width may need longer channel switching delay</a:t>
            </a:r>
            <a:endParaRPr lang="en-US" altLang="ko-KR" sz="200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Only allowing the non-AP STA to switch within its operating channel may limit the benefits of Non-Primary Channel Access, whether to allow non-AP STAs to switch to the NPCH that is outside of the its operating channel width need to be discussed  </a:t>
            </a:r>
            <a:endParaRPr lang="en-US" altLang="ko-KR" sz="2000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endParaRPr lang="en-US" altLang="ko-KR" sz="1600">
              <a:solidFill>
                <a:schemeClr val="tx1"/>
              </a:solidFill>
            </a:endParaRPr>
          </a:p>
          <a:p>
            <a:pPr marL="1257300" lvl="2" indent="-285750">
              <a:buFont typeface="Wingdings" panose="05000000000000000000" pitchFamily="2" charset="2"/>
              <a:buChar char="§"/>
            </a:pPr>
            <a:endParaRPr lang="en-US" altLang="ko-KR" sz="1400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497D3FF-7E2A-9383-846C-08770182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F82080D-3664-96D3-AA90-A91E0B454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7361981-32BF-BB83-7995-8CB95EC3B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577" y="4953000"/>
            <a:ext cx="6242845" cy="152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813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98E89-6ADF-EEE4-ADC4-E0AE1F038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81A3F4-148B-5483-EECA-14C61BC7E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Where to switch (Cont’d)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8A5D9F-2DDB-A11E-670B-AE5D225B4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When non-AP STA is only allowed to switch within its operating channel width,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STAs are less likely to have chance to perform NPCA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20MHz non-AP UHR STA and 20MHz-only non-AP UHR STA cannot perform NPCA at all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Cannot perform NPCA when BW of OBSS traffic is occupying operating channel width of non-AP STA having capability w/ NPCA </a:t>
            </a:r>
            <a:r>
              <a:rPr lang="en-US" altLang="ko-KR" sz="1000" b="1" i="1" kern="1200">
                <a:latin typeface="Times New Roman"/>
                <a:ea typeface="MS Gothic"/>
              </a:rPr>
              <a:t>([Case 2]</a:t>
            </a:r>
            <a:r>
              <a:rPr lang="en-US" altLang="ko-KR" sz="1000" b="1" kern="1200">
                <a:latin typeface="Times New Roman"/>
                <a:ea typeface="MS Gothic"/>
              </a:rPr>
              <a:t> in fig.)</a:t>
            </a:r>
            <a:endParaRPr lang="en-US" altLang="ko-KR" sz="1000" b="1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Wide bandwidth may be underutilized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80 MHz operating STA can utilize only partial bandwidth which means </a:t>
            </a:r>
            <a:r>
              <a:rPr lang="en-US" altLang="ko-KR" sz="1400" b="1" kern="1200">
                <a:latin typeface="Times New Roman"/>
                <a:ea typeface="MS Gothic"/>
              </a:rPr>
              <a:t>20 or 40 MHz PPDU </a:t>
            </a:r>
            <a:r>
              <a:rPr lang="en-US" altLang="ko-KR" sz="1400" kern="1200">
                <a:latin typeface="Times New Roman"/>
                <a:ea typeface="MS Gothic"/>
              </a:rPr>
              <a:t>is available </a:t>
            </a:r>
            <a:r>
              <a:rPr lang="en-US" altLang="ko-KR" sz="1000" b="1" i="1" kern="1200">
                <a:latin typeface="Times New Roman"/>
                <a:ea typeface="MS Gothic"/>
              </a:rPr>
              <a:t>([Case 1]</a:t>
            </a:r>
            <a:r>
              <a:rPr lang="en-US" altLang="ko-KR" sz="1000" b="1" kern="1200">
                <a:latin typeface="Times New Roman"/>
                <a:ea typeface="MS Gothic"/>
              </a:rPr>
              <a:t> in fig.) </a:t>
            </a:r>
            <a:r>
              <a:rPr lang="en-US" altLang="ko-KR" sz="1400" kern="1200">
                <a:latin typeface="Times New Roman"/>
                <a:ea typeface="MS Gothic"/>
              </a:rPr>
              <a:t>while </a:t>
            </a:r>
            <a:r>
              <a:rPr lang="en-US" altLang="ko-KR" sz="1400" b="1" kern="1200">
                <a:latin typeface="Times New Roman"/>
                <a:ea typeface="MS Gothic"/>
              </a:rPr>
              <a:t>20, 40 or 80 MHz PPDU </a:t>
            </a:r>
            <a:r>
              <a:rPr lang="en-US" altLang="ko-KR" sz="1400" kern="1200">
                <a:latin typeface="Times New Roman"/>
                <a:ea typeface="MS Gothic"/>
              </a:rPr>
              <a:t>can be transmitted </a:t>
            </a:r>
            <a:r>
              <a:rPr lang="en-US" altLang="ko-KR" sz="1000" b="1" i="1" kern="1200">
                <a:latin typeface="Times New Roman"/>
                <a:ea typeface="MS Gothic"/>
              </a:rPr>
              <a:t>([Case 3]</a:t>
            </a:r>
            <a:r>
              <a:rPr lang="en-US" altLang="ko-KR" sz="1000" b="1" kern="1200">
                <a:latin typeface="Times New Roman"/>
                <a:ea typeface="MS Gothic"/>
              </a:rPr>
              <a:t> in fig.) 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Thus, to maximize the efficiency of NPCA, non-AP STAs need to be allowed to switch outside of its operating channel width while considering channel swithch delay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endParaRPr lang="en-US" altLang="ko-KR" sz="1600" kern="1200">
              <a:latin typeface="Times New Roman"/>
              <a:ea typeface="MS Gothic"/>
            </a:endParaRPr>
          </a:p>
          <a:p>
            <a:pPr marL="114300" indent="0">
              <a:buNone/>
            </a:pPr>
            <a:r>
              <a:rPr lang="en-US" altLang="ko-KR" sz="2000"/>
              <a:t> </a:t>
            </a:r>
            <a:endParaRPr lang="en-US" altLang="ko-KR" sz="1600" kern="1200">
              <a:latin typeface="Times New Roman"/>
              <a:ea typeface="MS Gothic"/>
            </a:endParaRPr>
          </a:p>
          <a:p>
            <a:pPr marL="1600200" lvl="3" indent="-285750">
              <a:buFont typeface="Wingdings" panose="05000000000000000000" pitchFamily="2" charset="2"/>
              <a:buChar char="§"/>
            </a:pPr>
            <a:endParaRPr lang="en-US" altLang="ko-KR" sz="1200" kern="1200">
              <a:latin typeface="Times New Roman"/>
              <a:ea typeface="MS Gothic"/>
            </a:endParaRPr>
          </a:p>
          <a:p>
            <a:pPr marL="1257300" lvl="2" indent="-285750">
              <a:buFont typeface="Wingdings" panose="05000000000000000000" pitchFamily="2" charset="2"/>
              <a:buChar char="§"/>
            </a:pPr>
            <a:endParaRPr lang="en-US" altLang="ko-KR" sz="1600"/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497D3FF-7E2A-9383-846C-08770182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F82080D-3664-96D3-AA90-A91E0B454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B8D611-6B32-8B09-6DCA-C164CA9716F5}"/>
              </a:ext>
            </a:extLst>
          </p:cNvPr>
          <p:cNvSpPr txBox="1"/>
          <p:nvPr/>
        </p:nvSpPr>
        <p:spPr>
          <a:xfrm>
            <a:off x="114300" y="5361801"/>
            <a:ext cx="8001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>
                <a:latin typeface="Times New Roman"/>
                <a:ea typeface="MS Gothic"/>
              </a:rPr>
              <a:t>[Case 1]</a:t>
            </a:r>
            <a:endParaRPr lang="ko-KR" altLang="en-US" b="1" i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794382-49D4-2C73-4689-4044A13FA35C}"/>
              </a:ext>
            </a:extLst>
          </p:cNvPr>
          <p:cNvSpPr txBox="1"/>
          <p:nvPr/>
        </p:nvSpPr>
        <p:spPr>
          <a:xfrm>
            <a:off x="3200400" y="5285601"/>
            <a:ext cx="990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>
                <a:latin typeface="Times New Roman"/>
                <a:ea typeface="MS Gothic"/>
              </a:rPr>
              <a:t>[Case 2]</a:t>
            </a:r>
            <a:endParaRPr lang="ko-KR" altLang="en-US" b="1" i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7A04DE-5623-CA57-586F-EEA3D8EA6F88}"/>
              </a:ext>
            </a:extLst>
          </p:cNvPr>
          <p:cNvSpPr txBox="1"/>
          <p:nvPr/>
        </p:nvSpPr>
        <p:spPr>
          <a:xfrm>
            <a:off x="6120315" y="4857789"/>
            <a:ext cx="81388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>
                <a:latin typeface="Times New Roman"/>
                <a:ea typeface="MS Gothic"/>
              </a:rPr>
              <a:t>[Case 3]</a:t>
            </a:r>
            <a:endParaRPr lang="ko-KR" altLang="en-US" b="1" i="1"/>
          </a:p>
        </p:txBody>
      </p:sp>
      <p:pic>
        <p:nvPicPr>
          <p:cNvPr id="61" name="그림 60">
            <a:extLst>
              <a:ext uri="{FF2B5EF4-FFF2-40B4-BE49-F238E27FC236}">
                <a16:creationId xmlns:a16="http://schemas.microsoft.com/office/drawing/2014/main" id="{D60DCD14-A2CD-CB09-35C5-85C1035D4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4800600"/>
            <a:ext cx="9144000" cy="169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256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98E89-6ADF-EEE4-ADC4-E0AE1F038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81A3F4-148B-5483-EECA-14C61BC7E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Channel Switch Delay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8A5D9F-2DDB-A11E-670B-AE5D225B4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Non-AP STAs need to signal their channel switch delay because,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Basically, channel switch delay for NPCA means the delay that is required when the STA switches between the PCH and NPCH</a:t>
            </a:r>
            <a:endParaRPr lang="en-US" altLang="ko-KR" sz="2000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TXOP holder can guarantee that TXOP responder has done switching to the NPCH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Also, by finishing the TXOP on the NPCH </a:t>
            </a:r>
            <a:r>
              <a:rPr lang="en-US" altLang="ko-KR" sz="1600" kern="1200">
                <a:latin typeface="Times New Roman"/>
                <a:ea typeface="MS Gothic"/>
              </a:rPr>
              <a:t>before </a:t>
            </a:r>
            <a:r>
              <a:rPr lang="en-US" altLang="ko-KR" sz="1600" b="1" kern="1200">
                <a:latin typeface="Times New Roman"/>
                <a:ea typeface="MS Gothic"/>
              </a:rPr>
              <a:t>Basic NAV – </a:t>
            </a:r>
            <a:r>
              <a:rPr lang="en-US" altLang="ko-KR" sz="1600" b="1" i="1" kern="1200">
                <a:latin typeface="Times New Roman"/>
                <a:ea typeface="MS Gothic"/>
              </a:rPr>
              <a:t>max (switch delay of TXOP holder, switch delay of TXOP responder) </a:t>
            </a:r>
            <a:r>
              <a:rPr lang="en-US" altLang="ko-KR" sz="1600"/>
              <a:t>medium sync. can be guaranteed when STAs switches back to the PCH </a:t>
            </a:r>
            <a:endParaRPr lang="en-US" altLang="ko-KR" sz="1600" b="1" i="1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Considerations on signaling the channel switch delay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In case of the channel switch delay from the PCH to SCH and vice versa is different, maximum value can be signaled or it can be signaled seperately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Also, channel switch delay of non-AP side may be depend on whether the NPCH is within its operating channel width or not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Considering the case of non-AP STA changing its operating mode (e.g., channel width), channel switch delay can be signaled seperately when it switches within and outside of operating channel width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endParaRPr lang="en-US" altLang="ko-KR" sz="1600"/>
          </a:p>
          <a:p>
            <a:pPr marL="1257300" lvl="2" indent="-285750">
              <a:buFont typeface="Wingdings" panose="05000000000000000000" pitchFamily="2" charset="2"/>
              <a:buChar char="§"/>
            </a:pPr>
            <a:endParaRPr lang="en-US" altLang="ko-KR" sz="1400" kern="1200">
              <a:latin typeface="Times New Roman"/>
              <a:ea typeface="MS Gothic"/>
            </a:endParaRPr>
          </a:p>
          <a:p>
            <a:pPr marL="114300" indent="0">
              <a:buNone/>
            </a:pPr>
            <a:endParaRPr lang="en-US" altLang="ko-KR" sz="2000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497D3FF-7E2A-9383-846C-08770182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F82080D-3664-96D3-AA90-A91E0B454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34480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4077CF-35A1-8997-6CB2-8757E0803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5887B1-AD34-EBB8-1A2E-759D83010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 typeface="Times New Roman" panose="02020603050405020304" pitchFamily="18" charset="0"/>
              <a:buChar char="‒"/>
            </a:pPr>
            <a:endParaRPr lang="en-US" altLang="ko-KR" sz="1400"/>
          </a:p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C1CC8D9-D2E1-3362-46BC-E72E079E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0E09DEA-9EC9-5937-E6CA-F9E694801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191D37D6-86D5-4F28-4420-4065867CE59B}"/>
              </a:ext>
            </a:extLst>
          </p:cNvPr>
          <p:cNvSpPr txBox="1">
            <a:spLocks/>
          </p:cNvSpPr>
          <p:nvPr/>
        </p:nvSpPr>
        <p:spPr bwMode="auto">
          <a:xfrm>
            <a:off x="838200" y="19050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kern="0"/>
              <a:t>In</a:t>
            </a:r>
            <a:r>
              <a:rPr kumimoji="0" lang="ko-KR" altLang="en-US" kern="0"/>
              <a:t> </a:t>
            </a:r>
            <a:r>
              <a:rPr kumimoji="0" lang="en-US" altLang="ko-KR" kern="0"/>
              <a:t>this</a:t>
            </a:r>
            <a:r>
              <a:rPr kumimoji="0" lang="ko-KR" altLang="en-US" kern="0"/>
              <a:t> </a:t>
            </a:r>
            <a:r>
              <a:rPr kumimoji="0" lang="en-US" altLang="ko-KR" kern="0"/>
              <a:t>contribution, we discussed some considerations when STAs switching to the NPCH</a:t>
            </a:r>
          </a:p>
          <a:p>
            <a:pPr lvl="1"/>
            <a:r>
              <a:rPr kumimoji="0" lang="en-US" altLang="ko-KR" kern="0"/>
              <a:t>When STAs can switch at earliest point while guaranteeing NAV does not reset</a:t>
            </a:r>
          </a:p>
          <a:p>
            <a:pPr lvl="1"/>
            <a:r>
              <a:rPr kumimoji="0" lang="en-US" altLang="ko-KR" kern="0"/>
              <a:t>Whether non-AP STA can switch outside of its operating channel width</a:t>
            </a:r>
          </a:p>
          <a:p>
            <a:pPr lvl="1"/>
            <a:r>
              <a:rPr kumimoji="0" lang="en-US" altLang="ko-KR" kern="0"/>
              <a:t>Some considerations on channel switching delay </a:t>
            </a:r>
            <a:endParaRPr kumimoji="0" lang="ko-KR" altLang="en-US" kern="0"/>
          </a:p>
        </p:txBody>
      </p:sp>
    </p:spTree>
    <p:extLst>
      <p:ext uri="{BB962C8B-B14F-4D97-AF65-F5344CB8AC3E}">
        <p14:creationId xmlns:p14="http://schemas.microsoft.com/office/powerpoint/2010/main" val="369999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SP1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 that is capable of NPCA switches to the NPCH after NAVTimeout when all the following conditions are met:</a:t>
            </a:r>
          </a:p>
          <a:p>
            <a:pPr lvl="2">
              <a:defRPr/>
            </a:pPr>
            <a:r>
              <a:rPr lang="en-US" altLang="ko-KR" sz="14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Receives OBSS PPDU that contains RTS or MU-RTS</a:t>
            </a:r>
          </a:p>
          <a:p>
            <a:pPr lvl="2">
              <a:defRPr/>
            </a:pPr>
            <a:r>
              <a:rPr kumimoji="0" lang="en-US" altLang="ko-KR" sz="14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STA does not reset the Basic NAV set from RTS or MU-RTS during the NAVTimout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46915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333303</TotalTime>
  <Words>1558</Words>
  <Application>Microsoft Office PowerPoint</Application>
  <PresentationFormat>화면 슬라이드 쇼(4:3)</PresentationFormat>
  <Paragraphs>177</Paragraphs>
  <Slides>12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Arial</vt:lpstr>
      <vt:lpstr>Times New Roman</vt:lpstr>
      <vt:lpstr>Wingdings</vt:lpstr>
      <vt:lpstr>802-11-Submission</vt:lpstr>
      <vt:lpstr>Considerations on switching for NPCA</vt:lpstr>
      <vt:lpstr>Introduction</vt:lpstr>
      <vt:lpstr>When to switch to the NPCH</vt:lpstr>
      <vt:lpstr>When to switch to the NPCH (Cont’d)</vt:lpstr>
      <vt:lpstr>Where to switch</vt:lpstr>
      <vt:lpstr>Where to switch (Cont’d)</vt:lpstr>
      <vt:lpstr>Channel Switch Delay</vt:lpstr>
      <vt:lpstr>Conclusion</vt:lpstr>
      <vt:lpstr>SP1</vt:lpstr>
      <vt:lpstr>SP2</vt:lpstr>
      <vt:lpstr>SP3</vt:lpstr>
      <vt:lpstr>SP4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Channel Access Operation</dc:title>
  <dc:creator>Dongju Cha</dc:creator>
  <cp:lastModifiedBy>차동주/연구원/C&amp;M표준(연)IoT커넥티비티표준TP(dongju.cha@lge.com)</cp:lastModifiedBy>
  <cp:revision>17067</cp:revision>
  <cp:lastPrinted>2018-10-31T23:27:01Z</cp:lastPrinted>
  <dcterms:created xsi:type="dcterms:W3CDTF">2007-05-21T21:00:37Z</dcterms:created>
  <dcterms:modified xsi:type="dcterms:W3CDTF">2024-07-15T18:15:34Z</dcterms:modified>
</cp:coreProperties>
</file>