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229" r:id="rId3"/>
    <p:sldId id="1225" r:id="rId4"/>
    <p:sldId id="1255" r:id="rId5"/>
    <p:sldId id="1256" r:id="rId6"/>
    <p:sldId id="1263" r:id="rId7"/>
    <p:sldId id="1264" r:id="rId8"/>
    <p:sldId id="1257" r:id="rId9"/>
    <p:sldId id="1258" r:id="rId10"/>
    <p:sldId id="1180" r:id="rId11"/>
    <p:sldId id="1243" r:id="rId12"/>
    <p:sldId id="1260" r:id="rId13"/>
    <p:sldId id="1265" r:id="rId14"/>
    <p:sldId id="1135" r:id="rId15"/>
    <p:sldId id="1253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6107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187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64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84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3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9554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008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802.11-24/1108r0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Periodic IDC signaling for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UHR Mobile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2024-07-xx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periodic IDC announcement for UHR Mobile AP</a:t>
            </a:r>
          </a:p>
          <a:p>
            <a:endParaRPr lang="en-US" altLang="ko-KR" sz="2000" dirty="0"/>
          </a:p>
          <a:p>
            <a:r>
              <a:rPr lang="en-US" altLang="ko-KR" sz="1800" dirty="0"/>
              <a:t>There may be some cases which should handle IDC situation in Mobile AP</a:t>
            </a:r>
          </a:p>
          <a:p>
            <a:pPr lvl="1"/>
            <a:r>
              <a:rPr lang="en-US" altLang="ko-KR" sz="1400" dirty="0"/>
              <a:t>E.g. A Smart Phone user listens to music via Bluetooth while using Wi-Fi tethering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IDC information of UHR Mobile AP can be announced by reusing the TWT element</a:t>
            </a:r>
          </a:p>
          <a:p>
            <a:pPr lvl="1"/>
            <a:r>
              <a:rPr lang="en-US" altLang="ko-KR" sz="1400" dirty="0"/>
              <a:t>Broadcast TWT may be reused to include IDC info</a:t>
            </a:r>
          </a:p>
          <a:p>
            <a:pPr lvl="1"/>
            <a:endParaRPr lang="en-US" altLang="ko-KR" sz="1400" dirty="0"/>
          </a:p>
          <a:p>
            <a:pPr marL="342900" lvl="1" indent="-342900"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The reused TWT element for IDC can be signaled through a broadcast frame such as Beacon for UHR Mobile AP</a:t>
            </a:r>
          </a:p>
          <a:p>
            <a:pPr lvl="1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 mechanism to allow a UHR Mobile AP to announce a periodic unavailability in time</a:t>
            </a:r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81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 mechanism to allow a UHR Mobile AP to update a periodic unavailability in time</a:t>
            </a: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2497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800" dirty="0"/>
              <a:t>11bn reuses the TWT element in which a UHR Mobile AP announces and updates a periodic unavailability in time to its peer STAs</a:t>
            </a:r>
            <a:endParaRPr lang="ko-KR" altLang="ko-KR" sz="1800" dirty="0"/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Signaling detail is TBD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60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r>
              <a:rPr lang="en-US" altLang="ko-KR" sz="1600" dirty="0"/>
              <a:t>[9] 11-24/831r0, Periodic IDC use cases and considerations for signaling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Broadcast TWT 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4BDD59-67D1-E257-C860-62F7B883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371600"/>
            <a:ext cx="5676900" cy="127395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CFE99BD-4C33-7C09-3ADB-57EB7B1B1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717" y="2777465"/>
            <a:ext cx="6024563" cy="126034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7728877-E480-906F-0EB8-5117F4C5A0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2524" y="4354809"/>
            <a:ext cx="6838951" cy="145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According to several contributions[1][3][4][6][8], IDC information should be signaled to avoid collision in IDC status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There is a discussion on how to handle periodic IDC for non-AP STA [9]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In this contribution, we share our view on how to handle the periodic IDC issue for UHR Mobile AP in detail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 IDC signaling – information [9]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</a:t>
            </a:r>
          </a:p>
          <a:p>
            <a:pPr lvl="1"/>
            <a:r>
              <a:rPr lang="en-US" altLang="ko-KR" sz="1600" dirty="0"/>
              <a:t>Unavailable time</a:t>
            </a:r>
          </a:p>
          <a:p>
            <a:pPr lvl="2"/>
            <a:r>
              <a:rPr lang="en-US" altLang="ko-KR" sz="1600" dirty="0"/>
              <a:t>IDC start time: When “unavailability” starts (i.e., start time)</a:t>
            </a:r>
          </a:p>
          <a:p>
            <a:pPr lvl="2"/>
            <a:r>
              <a:rPr lang="en-US" altLang="ko-KR" sz="1600" dirty="0"/>
              <a:t>IDC duration: How long “unavailability” lasts (i.e., duration)</a:t>
            </a:r>
          </a:p>
          <a:p>
            <a:pPr lvl="2"/>
            <a:r>
              <a:rPr lang="en-US" altLang="ko-KR" sz="1600" dirty="0"/>
              <a:t>IDC interval: Interval between Periodic IDC Service Period(SP)s</a:t>
            </a:r>
            <a:br>
              <a:rPr lang="en-US" altLang="ko-KR" sz="1600" dirty="0"/>
            </a:br>
            <a:r>
              <a:rPr lang="en-US" altLang="ko-KR" sz="1200" dirty="0"/>
              <a:t>* Periodic IDC SP refers to the recurring unavailable time due to IDC</a:t>
            </a:r>
            <a:endParaRPr lang="en-US" altLang="ko-KR" sz="1600" dirty="0"/>
          </a:p>
          <a:p>
            <a:pPr lvl="1"/>
            <a:r>
              <a:rPr lang="en-US" altLang="ko-KR" sz="1600" dirty="0"/>
              <a:t>Frequency / Channel</a:t>
            </a:r>
          </a:p>
          <a:p>
            <a:pPr lvl="2"/>
            <a:r>
              <a:rPr lang="en-US" altLang="ko-KR" sz="1600" dirty="0"/>
              <a:t>IDC Channel: Unavailable (or available) channels during IDC duration</a:t>
            </a:r>
          </a:p>
          <a:p>
            <a:pPr lvl="3"/>
            <a:r>
              <a:rPr lang="en-US" altLang="ko-KR" sz="1400" dirty="0"/>
              <a:t>One useful piece of information to improve Wi-Fi latency during the IDC period(e.g. The IDC device may</a:t>
            </a:r>
            <a:r>
              <a:rPr lang="ko-KR" altLang="en-US" sz="1400" dirty="0"/>
              <a:t> </a:t>
            </a:r>
            <a:r>
              <a:rPr lang="en-US" altLang="ko-KR" sz="1400" dirty="0"/>
              <a:t>use some available channels during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Available number of Spatial Stream can be considered information to avoid IDC situation</a:t>
            </a:r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Smart device such as Smartphones and laptops can have a Mobile AP role, and non-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wireless technology such as Bluetooth, UWB and others can be applied together</a:t>
            </a:r>
          </a:p>
          <a:p>
            <a:pPr lvl="1"/>
            <a:r>
              <a:rPr lang="en-US" altLang="ko-KR" sz="1600" dirty="0"/>
              <a:t>E.g. A Smart Phone user listens to music via Bluetooth while using Wi-Fi tethering</a:t>
            </a:r>
          </a:p>
          <a:p>
            <a:r>
              <a:rPr lang="en-US" altLang="ko-KR" sz="2000" dirty="0"/>
              <a:t>We may need to consider some issues due to IDC in Mobile AP 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There may be some failures in transmitting data between the Mobile AP and non-AP STA if there are periodic IDC events in the Mobile AP</a:t>
            </a:r>
            <a:endParaRPr lang="en-US" altLang="ko-KR" sz="2000" u="sng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In-device-coexistence in Mobile AP(1/2)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7EE27C3-4EF5-1439-EDDD-A2E5F89FE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689" y="3581400"/>
            <a:ext cx="552662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In-device-coexistence in Mobile AP(2/2)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UHR Mobile AP can announce it’s periodic in-device-coexistence(IDC) information to STAs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this information, STAs can avoid collision with Non-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data exchange in UHR Mobile AP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E020A91-5BA6-AB43-879B-A0694FA2D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126" y="3048000"/>
            <a:ext cx="6688173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82DD7960-C9EB-860D-C088-E02492761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113" y="3048000"/>
            <a:ext cx="6649174" cy="2590800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</a:t>
            </a:r>
          </a:p>
          <a:p>
            <a:pPr lvl="1"/>
            <a:r>
              <a:rPr lang="en-US" altLang="ko-KR" sz="1600" dirty="0"/>
              <a:t>Broadcast TWT element is one of the good options to indicate periodic IDC events of UHR Mobile AP</a:t>
            </a:r>
          </a:p>
          <a:p>
            <a:pPr lvl="1"/>
            <a:r>
              <a:rPr lang="en-US" altLang="ko-KR" sz="1600" dirty="0"/>
              <a:t>New Broadcast TWT Recommendation field value in the Request type subfield can be defined for Periodic IDC signaling for UHR Mobile AP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D22BE05-1CA7-15E3-EA24-A35AB4522ECA}"/>
              </a:ext>
            </a:extLst>
          </p:cNvPr>
          <p:cNvSpPr/>
          <p:nvPr/>
        </p:nvSpPr>
        <p:spPr bwMode="auto">
          <a:xfrm>
            <a:off x="1514113" y="4214611"/>
            <a:ext cx="1647650" cy="1126902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9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0876E513-E0FF-0545-007B-81E0AAB1D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780" y="3429000"/>
            <a:ext cx="5856801" cy="2579529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 (continue)</a:t>
            </a:r>
          </a:p>
          <a:p>
            <a:pPr lvl="1"/>
            <a:r>
              <a:rPr lang="en-US" altLang="ko-KR" sz="1600" dirty="0"/>
              <a:t>Negotiation Type in the Control field should be set to 2 to reuse the Broadcast TWT Parameter set</a:t>
            </a:r>
          </a:p>
          <a:p>
            <a:pPr lvl="2"/>
            <a:r>
              <a:rPr lang="en-US" altLang="ko-KR" sz="1400" dirty="0">
                <a:ea typeface="+mn-ea"/>
                <a:cs typeface="+mn-cs"/>
              </a:rPr>
              <a:t>Broadcast TWT Recommendation subfield value is allowed to set to 5 only if the Negotiation Type subfield is set to 2</a:t>
            </a:r>
          </a:p>
          <a:p>
            <a:pPr lvl="1"/>
            <a:r>
              <a:rPr lang="en-US" altLang="ko-KR" sz="1600" dirty="0"/>
              <a:t>IDC Information(IDC Info) can be included in the IDC Parameter Set if the Broadcast TWT Recommendation subfield value is set to 5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807176-0625-220C-0FE2-D4166DD02EA5}"/>
              </a:ext>
            </a:extLst>
          </p:cNvPr>
          <p:cNvSpPr txBox="1"/>
          <p:nvPr/>
        </p:nvSpPr>
        <p:spPr>
          <a:xfrm>
            <a:off x="1654934" y="6013900"/>
            <a:ext cx="60412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1200" b="0" dirty="0"/>
              <a:t>* Request Type can be redefined for the IDC parameter set(see next slide)</a:t>
            </a:r>
            <a:endParaRPr lang="en-US" altLang="ko-KR" sz="1200" b="0" u="sng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ECAA487-B9B8-D4BC-FB9D-C147AF832EEB}"/>
              </a:ext>
            </a:extLst>
          </p:cNvPr>
          <p:cNvSpPr/>
          <p:nvPr/>
        </p:nvSpPr>
        <p:spPr bwMode="auto">
          <a:xfrm>
            <a:off x="2930140" y="4867026"/>
            <a:ext cx="699750" cy="646546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AF36537-FC29-C6B0-6FCE-FC5C00D70B65}"/>
              </a:ext>
            </a:extLst>
          </p:cNvPr>
          <p:cNvSpPr/>
          <p:nvPr/>
        </p:nvSpPr>
        <p:spPr bwMode="auto">
          <a:xfrm>
            <a:off x="5456286" y="4857764"/>
            <a:ext cx="1323205" cy="655808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0D2DEA-A265-1C41-532D-C2C49B2FD178}"/>
              </a:ext>
            </a:extLst>
          </p:cNvPr>
          <p:cNvSpPr txBox="1"/>
          <p:nvPr/>
        </p:nvSpPr>
        <p:spPr>
          <a:xfrm>
            <a:off x="3614865" y="4142164"/>
            <a:ext cx="930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= 2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2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 (continue)</a:t>
            </a:r>
          </a:p>
          <a:p>
            <a:pPr lvl="1"/>
            <a:r>
              <a:rPr lang="en-US" altLang="ko-KR" sz="1600" dirty="0"/>
              <a:t>Request Type variant can be defined for IDC announcement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400" dirty="0"/>
              <a:t>Fully unavailability field indicates whether IDC SP is</a:t>
            </a:r>
            <a:r>
              <a:rPr lang="ko-KR" altLang="en-US" sz="1400" dirty="0"/>
              <a:t> </a:t>
            </a:r>
            <a:r>
              <a:rPr lang="en-US" altLang="ko-KR" sz="1400" dirty="0"/>
              <a:t>fully unavailable or not. If it is set to 1, IDC SP is fully unavailable. If it is set to 0, IDC SP is partially unavailable. </a:t>
            </a:r>
          </a:p>
          <a:p>
            <a:pPr marL="0" lvl="2" indent="0">
              <a:buNone/>
            </a:pPr>
            <a:r>
              <a:rPr lang="en-US" altLang="ko-KR" sz="1200" dirty="0">
                <a:ea typeface="+mn-ea"/>
                <a:cs typeface="+mn-cs"/>
              </a:rPr>
              <a:t>	    * If the IDC SP is partially unavailable, Wi-Fi data exchange may be performed using other methods such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 as using another available channel, spatial stream, and so on. If the Fully unavailability field is set to 0,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other IDC information (e.g., Channel, NSS or other information) can be included</a:t>
            </a:r>
          </a:p>
          <a:p>
            <a:pPr lvl="2"/>
            <a:r>
              <a:rPr lang="en-US" altLang="ko-KR" sz="1400" dirty="0"/>
              <a:t>IDC Setup Command indicates IDC TWT command</a:t>
            </a:r>
            <a:endParaRPr lang="en-US" altLang="ko-KR" sz="11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3752B38-75F7-7395-A8C5-C8A007855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770" y="2306614"/>
            <a:ext cx="5617731" cy="1033663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53ECF9B8-687F-1DAD-7A29-7F6F48C3370B}"/>
              </a:ext>
            </a:extLst>
          </p:cNvPr>
          <p:cNvSpPr/>
          <p:nvPr/>
        </p:nvSpPr>
        <p:spPr bwMode="auto">
          <a:xfrm>
            <a:off x="1725179" y="2286000"/>
            <a:ext cx="1295112" cy="1065645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344F14F2-5BF2-D2C8-DCA4-0673B8988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242" y="4876800"/>
            <a:ext cx="2652785" cy="138741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F03D21FA-CA7F-989A-3812-8002A44D7B51}"/>
              </a:ext>
            </a:extLst>
          </p:cNvPr>
          <p:cNvSpPr/>
          <p:nvPr/>
        </p:nvSpPr>
        <p:spPr bwMode="auto">
          <a:xfrm>
            <a:off x="6765498" y="2578097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8ED1A1-3905-C8B3-F4AF-895A5AC3424B}"/>
              </a:ext>
            </a:extLst>
          </p:cNvPr>
          <p:cNvSpPr txBox="1"/>
          <p:nvPr/>
        </p:nvSpPr>
        <p:spPr>
          <a:xfrm>
            <a:off x="6521353" y="2741863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BB79EB3-8595-E38D-1B33-A7D0807C23D3}"/>
              </a:ext>
            </a:extLst>
          </p:cNvPr>
          <p:cNvSpPr/>
          <p:nvPr/>
        </p:nvSpPr>
        <p:spPr bwMode="auto">
          <a:xfrm>
            <a:off x="3066334" y="2578097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EA6DF3-8429-6138-EB86-AFD503849A80}"/>
              </a:ext>
            </a:extLst>
          </p:cNvPr>
          <p:cNvSpPr txBox="1"/>
          <p:nvPr/>
        </p:nvSpPr>
        <p:spPr>
          <a:xfrm>
            <a:off x="2822189" y="2728265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16B3E81D-7D42-759C-5E21-2607FD5562D4}"/>
              </a:ext>
            </a:extLst>
          </p:cNvPr>
          <p:cNvSpPr/>
          <p:nvPr/>
        </p:nvSpPr>
        <p:spPr bwMode="auto">
          <a:xfrm>
            <a:off x="4777797" y="2318329"/>
            <a:ext cx="957985" cy="1010224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9972FD-DEFC-6420-E0E7-2E7E2A5BC92A}"/>
              </a:ext>
            </a:extLst>
          </p:cNvPr>
          <p:cNvSpPr txBox="1"/>
          <p:nvPr/>
        </p:nvSpPr>
        <p:spPr>
          <a:xfrm>
            <a:off x="4752733" y="2952001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= 5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265228-564D-5192-54EF-AB335E0BEF7C}"/>
              </a:ext>
            </a:extLst>
          </p:cNvPr>
          <p:cNvSpPr/>
          <p:nvPr/>
        </p:nvSpPr>
        <p:spPr bwMode="auto">
          <a:xfrm>
            <a:off x="4234734" y="2610424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2E7484-B4D8-25E3-F10E-C2516818E4EB}"/>
              </a:ext>
            </a:extLst>
          </p:cNvPr>
          <p:cNvSpPr txBox="1"/>
          <p:nvPr/>
        </p:nvSpPr>
        <p:spPr>
          <a:xfrm>
            <a:off x="3990589" y="2760592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1180520-3A0B-D4F2-4BC4-96F6E14B0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600" dirty="0"/>
              <a:t>IDC Info may include ID,</a:t>
            </a:r>
            <a:r>
              <a:rPr lang="ko-KR" altLang="en-US" sz="1600" dirty="0"/>
              <a:t> </a:t>
            </a:r>
            <a:r>
              <a:rPr lang="en-US" altLang="ko-KR" sz="1600" dirty="0"/>
              <a:t>IDC Channel, </a:t>
            </a:r>
            <a:r>
              <a:rPr lang="en-US" altLang="ko-KR" sz="1600" dirty="0" err="1"/>
              <a:t>Availabe</a:t>
            </a:r>
            <a:r>
              <a:rPr lang="ko-KR" altLang="en-US" sz="1600" dirty="0"/>
              <a:t> </a:t>
            </a:r>
            <a:r>
              <a:rPr lang="en-US" altLang="ko-KR" sz="1600" dirty="0"/>
              <a:t>NSS, etc.</a:t>
            </a:r>
          </a:p>
          <a:p>
            <a:pPr lvl="1"/>
            <a:r>
              <a:rPr lang="en-US" altLang="ko-KR" sz="1600" dirty="0"/>
              <a:t>There is a size restriction for including IDC info in the IDC parameter set if legacy STA(s) are considered (2 octets)</a:t>
            </a:r>
          </a:p>
          <a:p>
            <a:pPr lvl="1"/>
            <a:r>
              <a:rPr lang="en-US" altLang="ko-KR" sz="1600" dirty="0"/>
              <a:t>IDC Info example</a:t>
            </a:r>
          </a:p>
          <a:p>
            <a:pPr lvl="2"/>
            <a:r>
              <a:rPr lang="en-US" altLang="ko-KR" sz="1400" dirty="0"/>
              <a:t>Multiple IDC</a:t>
            </a:r>
            <a:r>
              <a:rPr lang="ko-KR" altLang="en-US" sz="1400" dirty="0"/>
              <a:t> </a:t>
            </a:r>
            <a:r>
              <a:rPr lang="en-US" altLang="ko-KR" sz="1400" dirty="0"/>
              <a:t>Parameter</a:t>
            </a:r>
            <a:r>
              <a:rPr lang="ko-KR" altLang="en-US" sz="1400" dirty="0"/>
              <a:t> </a:t>
            </a:r>
            <a:r>
              <a:rPr lang="en-US" altLang="ko-KR" sz="1400" dirty="0"/>
              <a:t>sets can be contained in the TWT Parameter information to include more IDC Info(indicated by the Last Broadcast Parameter Set in the Request Type)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3"/>
            <a:endParaRPr lang="en-US" altLang="ko-KR" sz="1400" dirty="0"/>
          </a:p>
          <a:p>
            <a:pPr lvl="3"/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691C6622-AA52-284A-B4C5-10BDFC570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115444"/>
              </p:ext>
            </p:extLst>
          </p:nvPr>
        </p:nvGraphicFramePr>
        <p:xfrm>
          <a:off x="3901642" y="3939308"/>
          <a:ext cx="3579812" cy="1981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8092">
                  <a:extLst>
                    <a:ext uri="{9D8B030D-6E8A-4147-A177-3AD203B41FA5}">
                      <a16:colId xmlns:a16="http://schemas.microsoft.com/office/drawing/2014/main" val="1793671465"/>
                    </a:ext>
                  </a:extLst>
                </a:gridCol>
                <a:gridCol w="2491720">
                  <a:extLst>
                    <a:ext uri="{9D8B030D-6E8A-4147-A177-3AD203B41FA5}">
                      <a16:colId xmlns:a16="http://schemas.microsoft.com/office/drawing/2014/main" val="1475062833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Type value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99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 + Persistence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2899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Channel 1(primary 160MHz)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38418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Channel 2(secondary 160MHz)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17773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Max NSS + Tx/Rx Only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74908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Tx/Rx Parameter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6738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5 - 7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545404"/>
                  </a:ext>
                </a:extLst>
              </a:tr>
            </a:tbl>
          </a:graphicData>
        </a:graphic>
      </p:graphicFrame>
      <p:pic>
        <p:nvPicPr>
          <p:cNvPr id="14" name="그림 13">
            <a:extLst>
              <a:ext uri="{FF2B5EF4-FFF2-40B4-BE49-F238E27FC236}">
                <a16:creationId xmlns:a16="http://schemas.microsoft.com/office/drawing/2014/main" id="{38CAA773-BFE2-4B02-07D3-B46674515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085" y="3703780"/>
            <a:ext cx="2190751" cy="9199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EBE3BC-973D-6422-329F-C9000D794B83}"/>
              </a:ext>
            </a:extLst>
          </p:cNvPr>
          <p:cNvSpPr txBox="1"/>
          <p:nvPr/>
        </p:nvSpPr>
        <p:spPr>
          <a:xfrm>
            <a:off x="7486072" y="4614503"/>
            <a:ext cx="13260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>
                <a:solidFill>
                  <a:srgbClr val="0000CC"/>
                </a:solidFill>
              </a:rPr>
              <a:t>If IDC Type value is 1, </a:t>
            </a:r>
            <a:br>
              <a:rPr lang="en-US" altLang="ko-KR" sz="8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the last bit can indicate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the continuity of the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channel bitmap to cover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up to 320MHz</a:t>
            </a:r>
            <a:endParaRPr lang="ko-KR" altLang="en-US" sz="9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001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296681</TotalTime>
  <Words>1647</Words>
  <Application>Microsoft Office PowerPoint</Application>
  <PresentationFormat>화면 슬라이드 쇼(4:3)</PresentationFormat>
  <Paragraphs>249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굴림</vt:lpstr>
      <vt:lpstr>Arial</vt:lpstr>
      <vt:lpstr>Times New Roman</vt:lpstr>
      <vt:lpstr>802-11-Submission</vt:lpstr>
      <vt:lpstr>Periodic IDC signaling for UHR Mobile AP</vt:lpstr>
      <vt:lpstr>Introduction</vt:lpstr>
      <vt:lpstr>Recap: Periodic IDC signaling – information [9]</vt:lpstr>
      <vt:lpstr>In-device-coexistence in Mobile AP(1/2)</vt:lpstr>
      <vt:lpstr>In-device-coexistence in Mobile AP(2/2)</vt:lpstr>
      <vt:lpstr>Periodic IDC signaling for Mobile AP(1/3)</vt:lpstr>
      <vt:lpstr>Periodic IDC signaling for Mobile AP(2/3)</vt:lpstr>
      <vt:lpstr>Periodic IDC signaling for Mobile AP(3/3)</vt:lpstr>
      <vt:lpstr>Periodic IDC signaling for Mobile AP(3/3)</vt:lpstr>
      <vt:lpstr>Conclusion</vt:lpstr>
      <vt:lpstr>Straw Poll 1</vt:lpstr>
      <vt:lpstr>Straw Poll 2</vt:lpstr>
      <vt:lpstr>Straw Poll 3</vt:lpstr>
      <vt:lpstr>References</vt:lpstr>
      <vt:lpstr>Appendix. Broadcast TWT element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17644</cp:revision>
  <cp:lastPrinted>2018-10-31T23:27:01Z</cp:lastPrinted>
  <dcterms:created xsi:type="dcterms:W3CDTF">2007-05-21T21:00:37Z</dcterms:created>
  <dcterms:modified xsi:type="dcterms:W3CDTF">2024-07-11T23:46:31Z</dcterms:modified>
</cp:coreProperties>
</file>