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140" r:id="rId3"/>
    <p:sldId id="1247" r:id="rId4"/>
    <p:sldId id="1251" r:id="rId5"/>
    <p:sldId id="1252" r:id="rId6"/>
    <p:sldId id="1258" r:id="rId7"/>
    <p:sldId id="1253" r:id="rId8"/>
    <p:sldId id="1254" r:id="rId9"/>
    <p:sldId id="1255" r:id="rId10"/>
    <p:sldId id="1256" r:id="rId11"/>
    <p:sldId id="1257" r:id="rId12"/>
    <p:sldId id="1248" r:id="rId13"/>
    <p:sldId id="1249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802.11-24/1097r0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Thoughts on UHR-LTF for DRU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2024-07-14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1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When a non-AP </a:t>
            </a:r>
            <a:r>
              <a:rPr lang="en-US" altLang="ko-KR" sz="1800" dirty="0" smtClean="0"/>
              <a:t>STA transmits </a:t>
            </a:r>
            <a:r>
              <a:rPr lang="en-US" altLang="ko-KR" sz="1800" dirty="0"/>
              <a:t>TB PPDU using a certain DRU, UHR-LTF coefficients </a:t>
            </a:r>
            <a:r>
              <a:rPr lang="en-US" altLang="ko-KR" sz="1800" dirty="0" smtClean="0"/>
              <a:t>are set </a:t>
            </a:r>
            <a:r>
              <a:rPr lang="en-US" altLang="ko-KR" sz="1800" dirty="0"/>
              <a:t>to zero for tones other than those overlapped with the DRU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The maximum allowed NSS for DRU is the same as that of RRU</a:t>
            </a:r>
          </a:p>
          <a:p>
            <a:pPr lvl="2"/>
            <a:r>
              <a:rPr lang="en-US" altLang="ko-KR" sz="1600" dirty="0" smtClean="0"/>
              <a:t>Whether to support MU MIMO for DRU is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</a:t>
            </a:r>
            <a:r>
              <a:rPr lang="en-US" altLang="ko-KR" sz="1800" dirty="0" smtClean="0"/>
              <a:t>11-24-1096-00-00bn-mirror-symmetric-20-mhz-dru-tone-plan-within-242-rru-boundary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Maximum PAPR for 4x </a:t>
            </a:r>
            <a:r>
              <a:rPr lang="en-US" altLang="ko-KR" sz="2000" smtClean="0"/>
              <a:t>EHT-LTF sequence </a:t>
            </a:r>
            <a:r>
              <a:rPr lang="en-US" altLang="ko-KR" sz="2000" dirty="0" smtClean="0"/>
              <a:t>in 20 MHz for DRU and RRU transmission</a:t>
            </a:r>
          </a:p>
          <a:p>
            <a:pPr lvl="1"/>
            <a:r>
              <a:rPr lang="en-US" altLang="ko-KR" sz="1800" dirty="0"/>
              <a:t>Tone plan proposed in [1] is used </a:t>
            </a:r>
            <a:r>
              <a:rPr lang="en-US" altLang="ko-KR" sz="1800" dirty="0" smtClean="0"/>
              <a:t>to calculate PAPR for DRU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Maximum 8 spatial streams are considered</a:t>
            </a:r>
          </a:p>
          <a:p>
            <a:pPr lvl="1"/>
            <a:r>
              <a:rPr lang="en-US" altLang="ko-KR" sz="1800" dirty="0" smtClean="0"/>
              <a:t>Upper values are for DRU and lower values are for RRU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04439"/>
              </p:ext>
            </p:extLst>
          </p:nvPr>
        </p:nvGraphicFramePr>
        <p:xfrm>
          <a:off x="1371600" y="365760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4.89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5.84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3.82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4.05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5.10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4.24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6.29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5.96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4.90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5.71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5.12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7.55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5.12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7.24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4.90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5.32</a:t>
                      </a:r>
                    </a:p>
                    <a:p>
                      <a:pPr algn="ctr" latinLnBrk="1"/>
                      <a:r>
                        <a:rPr lang="en-US" altLang="ko-KR" sz="1200" smtClean="0"/>
                        <a:t>4.81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6.94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5.30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7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</a:t>
            </a:r>
            <a:r>
              <a:rPr lang="en-US" altLang="ko-KR" sz="2000" dirty="0" smtClean="0"/>
              <a:t>provide our thoughts on UHR-LTF design for DRU and discuss how to transmit UHR-LTF in a PPDU using DRUs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Thoughts </a:t>
            </a:r>
            <a:r>
              <a:rPr lang="en-US" altLang="ko-KR" dirty="0"/>
              <a:t>on UHR-LTF </a:t>
            </a:r>
            <a:r>
              <a:rPr lang="en-US" altLang="ko-KR" dirty="0" smtClean="0"/>
              <a:t>design</a:t>
            </a:r>
            <a:br>
              <a:rPr lang="en-US" altLang="ko-KR" dirty="0" smtClean="0"/>
            </a:br>
            <a:r>
              <a:rPr lang="en-US" altLang="ko-KR" dirty="0" smtClean="0"/>
              <a:t>for DRU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</a:t>
            </a:r>
            <a:r>
              <a:rPr lang="en-US" altLang="ko-KR" sz="2000" dirty="0"/>
              <a:t>a DRU </a:t>
            </a:r>
            <a:r>
              <a:rPr lang="en-US" altLang="ko-KR" sz="2000" dirty="0" smtClean="0"/>
              <a:t>transmission, we suggest to design a new 4x UHR-LTF sequence in each distribution bandwidth</a:t>
            </a:r>
          </a:p>
          <a:p>
            <a:pPr lvl="1"/>
            <a:r>
              <a:rPr lang="en-US" altLang="ko-KR" sz="1800" dirty="0" smtClean="0"/>
              <a:t>4x UHR-LTF sequence means that it has coefficients on all of the tones overlapped with DRUs</a:t>
            </a:r>
            <a:r>
              <a:rPr lang="en-US" altLang="ko-KR" sz="1800" dirty="0"/>
              <a:t> defined in each distribution </a:t>
            </a:r>
            <a:r>
              <a:rPr lang="en-US" altLang="ko-KR" sz="1800" dirty="0" smtClean="0"/>
              <a:t>bandwidth and its symbol length in the time domain is 12.8 us + GI </a:t>
            </a:r>
            <a:endParaRPr lang="en-US" altLang="ko-KR" sz="1800" dirty="0"/>
          </a:p>
          <a:p>
            <a:r>
              <a:rPr lang="en-US" altLang="ko-KR" sz="2000" dirty="0" smtClean="0"/>
              <a:t>The reasons we need 4x UHR-LTF are</a:t>
            </a:r>
          </a:p>
          <a:p>
            <a:pPr lvl="1"/>
            <a:r>
              <a:rPr lang="en-US" altLang="ko-KR" sz="1800" dirty="0" smtClean="0"/>
              <a:t>We don’t have to conduct interpolation which may not be reliable for channel estimation since tone spacing of DRU is too large</a:t>
            </a:r>
          </a:p>
          <a:p>
            <a:pPr lvl="1"/>
            <a:r>
              <a:rPr lang="en-US" altLang="ko-KR" sz="1800" dirty="0" smtClean="0"/>
              <a:t>The same power boosting gain as the data part can be achieved</a:t>
            </a:r>
          </a:p>
          <a:p>
            <a:r>
              <a:rPr lang="en-US" altLang="ko-KR" sz="2000" dirty="0" smtClean="0"/>
              <a:t>The reasons to design new UHR-LTF are</a:t>
            </a:r>
          </a:p>
          <a:p>
            <a:pPr lvl="1"/>
            <a:r>
              <a:rPr lang="en-US" altLang="ko-KR" sz="1800" dirty="0"/>
              <a:t>Tone range may not match between the conventional LTF and </a:t>
            </a:r>
            <a:r>
              <a:rPr lang="en-US" altLang="ko-KR" sz="1800" dirty="0" smtClean="0"/>
              <a:t>the DRU </a:t>
            </a:r>
            <a:r>
              <a:rPr lang="en-US" altLang="ko-KR" sz="1800" dirty="0"/>
              <a:t>tone plan</a:t>
            </a:r>
          </a:p>
          <a:p>
            <a:pPr lvl="1"/>
            <a:r>
              <a:rPr lang="en-US" altLang="ko-KR" sz="1800" dirty="0" smtClean="0"/>
              <a:t>The conventional LTF leads to high PAPR when DRU is used</a:t>
            </a:r>
          </a:p>
          <a:p>
            <a:pPr lvl="2"/>
            <a:r>
              <a:rPr lang="en-US" altLang="ko-KR" sz="1600" dirty="0" smtClean="0"/>
              <a:t>Please see Appendix for PAPR results of the conventional LTF when DRUs proposed in [1] are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6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Thoughts on UHR-LTF design</a:t>
            </a:r>
            <a:br>
              <a:rPr lang="en-US" altLang="ko-KR" dirty="0"/>
            </a:br>
            <a:r>
              <a:rPr lang="en-US" altLang="ko-KR" dirty="0"/>
              <a:t>for DRU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reasons we need UHR-LTF for each distribution bandwidth are</a:t>
            </a:r>
          </a:p>
          <a:p>
            <a:pPr lvl="1"/>
            <a:r>
              <a:rPr lang="en-US" altLang="ko-KR" sz="1800" dirty="0" smtClean="0"/>
              <a:t>DRU tone plans are designed based on the distribution bandwidth</a:t>
            </a:r>
          </a:p>
          <a:p>
            <a:pPr lvl="1"/>
            <a:r>
              <a:rPr lang="en-US" altLang="ko-KR" sz="1800" dirty="0" smtClean="0"/>
              <a:t>If we design UHR-LTF in each bandwidth not distribution bandwidth, it may be hard to optimize the PAPR given various distribution bandwidth modes and hybrid PPDUs</a:t>
            </a:r>
          </a:p>
          <a:p>
            <a:pPr lvl="2"/>
            <a:r>
              <a:rPr lang="en-US" altLang="ko-KR" sz="1600" dirty="0" smtClean="0"/>
              <a:t>Note that </a:t>
            </a:r>
            <a:r>
              <a:rPr lang="en-US" altLang="ko-KR" sz="1600" dirty="0" err="1" smtClean="0"/>
              <a:t>TGbn</a:t>
            </a:r>
            <a:r>
              <a:rPr lang="en-US" altLang="ko-KR" sz="1600" dirty="0" smtClean="0"/>
              <a:t> approved to allow 80 MHz and 20+20+40 MHz distribution bandwidth modes in 80 MHz PPDU</a:t>
            </a:r>
          </a:p>
          <a:p>
            <a:pPr lvl="2"/>
            <a:r>
              <a:rPr lang="en-US" altLang="ko-KR" sz="1600" dirty="0" smtClean="0"/>
              <a:t>We also discussed 20+40 MHz distribution bandwidth mode in 80 MHz with 20 MHz puncturing</a:t>
            </a:r>
          </a:p>
          <a:p>
            <a:pPr lvl="2"/>
            <a:r>
              <a:rPr lang="en-US" altLang="ko-KR" sz="1600" dirty="0" smtClean="0"/>
              <a:t>80 MHz, 160 MHz and 320 MHz hybrid PPDUs were discussed and DRU can be used in a specific 40 MHz, 80 MHz or 160 MHz channel with various distribution bandwidth modes in these PPDUs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0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Transmit UHR-LTF for DRU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a PPDU using DRUs, UHR-LTF sequence </a:t>
            </a:r>
            <a:r>
              <a:rPr lang="en-US" altLang="ko-KR" sz="2000" dirty="0"/>
              <a:t>corresponding to </a:t>
            </a:r>
            <a:r>
              <a:rPr lang="en-US" altLang="ko-KR" sz="2000" dirty="0" smtClean="0"/>
              <a:t>the distribution bandwidth of the DRUs </a:t>
            </a:r>
            <a:r>
              <a:rPr lang="en-US" altLang="ko-KR" sz="2000" dirty="0"/>
              <a:t>is </a:t>
            </a:r>
            <a:r>
              <a:rPr lang="en-US" altLang="ko-KR" sz="2000" dirty="0" smtClean="0"/>
              <a:t>applied regardless of the PPDU bandwidth</a:t>
            </a:r>
            <a:endParaRPr lang="en-US" altLang="ko-KR" sz="2000" dirty="0"/>
          </a:p>
          <a:p>
            <a:pPr lvl="1"/>
            <a:r>
              <a:rPr lang="en-US" altLang="ko-KR" sz="1800" dirty="0"/>
              <a:t>For example, </a:t>
            </a:r>
            <a:r>
              <a:rPr lang="en-US" altLang="ko-KR" sz="1800" dirty="0" smtClean="0"/>
              <a:t>when 20+20+40 </a:t>
            </a:r>
            <a:r>
              <a:rPr lang="en-US" altLang="ko-KR" sz="1800" dirty="0"/>
              <a:t>MHz distribution bandwidth mode is used in 80 MHz PPDU, 20 MHz UHR-LTF, 20 MHz UHR-LTF and 40 MHz UHR-LTF are applied </a:t>
            </a:r>
            <a:r>
              <a:rPr lang="en-US" altLang="ko-KR" sz="1800" dirty="0" smtClean="0"/>
              <a:t>to </a:t>
            </a:r>
            <a:r>
              <a:rPr lang="en-US" altLang="ko-KR" sz="1800" dirty="0"/>
              <a:t>20 MHz, 20 MHz and 40 MHz channels, respectively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When a non-AP STA transmits </a:t>
            </a:r>
            <a:r>
              <a:rPr lang="en-US" altLang="ko-KR" sz="2000" dirty="0"/>
              <a:t>TB PPDU using a </a:t>
            </a:r>
            <a:r>
              <a:rPr lang="en-US" altLang="ko-KR" sz="2000" dirty="0" smtClean="0"/>
              <a:t>certain DRU</a:t>
            </a:r>
            <a:r>
              <a:rPr lang="en-US" altLang="ko-KR" sz="2000" dirty="0"/>
              <a:t>, UHR-LTF coefficients </a:t>
            </a:r>
            <a:r>
              <a:rPr lang="en-US" altLang="ko-KR" sz="2000" dirty="0" smtClean="0"/>
              <a:t>overlapped </a:t>
            </a:r>
            <a:r>
              <a:rPr lang="en-US" altLang="ko-KR" sz="2000" dirty="0"/>
              <a:t>with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DRU are only </a:t>
            </a:r>
            <a:r>
              <a:rPr lang="en-US" altLang="ko-KR" sz="2000" dirty="0" smtClean="0"/>
              <a:t>used just as 11be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.e., </a:t>
            </a:r>
            <a:r>
              <a:rPr lang="en-US" altLang="ko-KR" sz="1800" dirty="0"/>
              <a:t>UHR-LTF coefficients </a:t>
            </a:r>
            <a:r>
              <a:rPr lang="en-US" altLang="ko-KR" sz="1800" dirty="0" smtClean="0"/>
              <a:t>are set </a:t>
            </a:r>
            <a:r>
              <a:rPr lang="en-US" altLang="ko-KR" sz="1800" dirty="0"/>
              <a:t>to zero </a:t>
            </a:r>
            <a:r>
              <a:rPr lang="en-US" altLang="ko-KR" sz="1800" dirty="0" smtClean="0"/>
              <a:t>for tones other </a:t>
            </a:r>
            <a:r>
              <a:rPr lang="en-US" altLang="ko-KR" sz="1800" dirty="0"/>
              <a:t>than </a:t>
            </a:r>
            <a:r>
              <a:rPr lang="en-US" altLang="ko-KR" sz="1800" dirty="0" smtClean="0"/>
              <a:t>those </a:t>
            </a:r>
            <a:r>
              <a:rPr lang="en-US" altLang="ko-KR" sz="1800" dirty="0"/>
              <a:t>overlapped with the </a:t>
            </a:r>
            <a:r>
              <a:rPr lang="en-US" altLang="ko-KR" sz="1800" dirty="0" smtClean="0"/>
              <a:t>DRU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Transmit UHR-LTF for DRU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number of UHR-LTF symbols in a PPDU are determined by the same rule as 11be, i.e., it depends on NSS</a:t>
            </a:r>
          </a:p>
          <a:p>
            <a:pPr lvl="1"/>
            <a:r>
              <a:rPr lang="en-US" altLang="ko-KR" sz="1800" dirty="0" smtClean="0"/>
              <a:t>According to the allowed NSS for DRU, available sets </a:t>
            </a:r>
            <a:r>
              <a:rPr lang="en-US" altLang="ko-KR" sz="1800" dirty="0"/>
              <a:t>of P-matrix and </a:t>
            </a:r>
            <a:r>
              <a:rPr lang="en-US" altLang="ko-KR" sz="1800" dirty="0" smtClean="0"/>
              <a:t>R-matrix we need to consider for PAPR optimization of UHR-LTF are different</a:t>
            </a:r>
          </a:p>
          <a:p>
            <a:pPr lvl="2"/>
            <a:r>
              <a:rPr lang="en-US" altLang="ko-KR" sz="1600" dirty="0" smtClean="0"/>
              <a:t>Note that data and pilot tones are multiplied by entries of P-matrix and R-matrix, respectively</a:t>
            </a:r>
          </a:p>
          <a:p>
            <a:pPr lvl="2"/>
            <a:r>
              <a:rPr lang="en-US" altLang="ko-KR" sz="1600" dirty="0" smtClean="0"/>
              <a:t>All of the entries of these two matrices are 1 or -1 except for 6 by 6 P-matrix which consists of </a:t>
            </a:r>
            <a:r>
              <a:rPr lang="en-US" altLang="ko-KR" sz="1600" dirty="0" err="1" smtClean="0"/>
              <a:t>exp</a:t>
            </a:r>
            <a:r>
              <a:rPr lang="en-US" altLang="ko-KR" sz="1600" dirty="0" smtClean="0"/>
              <a:t>(-j2</a:t>
            </a:r>
            <a:r>
              <a:rPr lang="el-GR" altLang="ko-KR" sz="1600" dirty="0" smtClean="0"/>
              <a:t>π</a:t>
            </a:r>
            <a:r>
              <a:rPr lang="en-US" altLang="ko-KR" sz="1600" dirty="0" smtClean="0"/>
              <a:t>n/6)</a:t>
            </a:r>
          </a:p>
          <a:p>
            <a:pPr lvl="1"/>
            <a:r>
              <a:rPr lang="en-US" altLang="ko-KR" sz="1800" dirty="0" smtClean="0"/>
              <a:t>Thus, to design UHR-LTF by taking into account PAPR, we need to determine the maximum allowed NSS for DRU</a:t>
            </a:r>
          </a:p>
          <a:p>
            <a:pPr lvl="2"/>
            <a:r>
              <a:rPr lang="en-US" altLang="ko-KR" sz="1600" dirty="0" smtClean="0"/>
              <a:t>We simply suggest that the maximum allowed NSS for DRU is the same as that of RRU</a:t>
            </a:r>
          </a:p>
          <a:p>
            <a:pPr lvl="2"/>
            <a:r>
              <a:rPr lang="en-US" altLang="ko-KR" sz="1600" dirty="0" smtClean="0"/>
              <a:t>We need further discussion whether to support MU MIMO for DRU</a:t>
            </a:r>
          </a:p>
          <a:p>
            <a:pPr lvl="2"/>
            <a:r>
              <a:rPr lang="en-US" altLang="ko-KR" sz="1600" dirty="0"/>
              <a:t>Note </a:t>
            </a:r>
            <a:r>
              <a:rPr lang="en-US" altLang="ko-KR" sz="1600" dirty="0" smtClean="0"/>
              <a:t>that 11be allows maximum </a:t>
            </a:r>
            <a:r>
              <a:rPr lang="en-US" altLang="ko-KR" sz="1600" dirty="0"/>
              <a:t>4 and 8 spatial streams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SU MIMO and MU MIMO, respectively, in a TB </a:t>
            </a:r>
            <a:r>
              <a:rPr lang="en-US" altLang="ko-KR" sz="1600" dirty="0" smtClean="0"/>
              <a:t>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have suggested to </a:t>
            </a:r>
            <a:r>
              <a:rPr lang="en-US" altLang="ko-KR" sz="2000" dirty="0"/>
              <a:t>design </a:t>
            </a:r>
            <a:r>
              <a:rPr lang="en-US" altLang="ko-KR" sz="2000" dirty="0" smtClean="0"/>
              <a:t>a new </a:t>
            </a:r>
            <a:r>
              <a:rPr lang="en-US" altLang="ko-KR" sz="2000" dirty="0"/>
              <a:t>4x </a:t>
            </a:r>
            <a:r>
              <a:rPr lang="en-US" altLang="ko-KR" sz="2000" dirty="0" smtClean="0"/>
              <a:t>UHR-LTF sequence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a DRU transmission </a:t>
            </a:r>
            <a:r>
              <a:rPr lang="en-US" altLang="ko-KR" sz="2000" dirty="0"/>
              <a:t>in each distribution </a:t>
            </a:r>
            <a:r>
              <a:rPr lang="en-US" altLang="ko-KR" sz="2000" dirty="0" smtClean="0"/>
              <a:t>bandwidth and have discussed reasons behind our suggestion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have also discussed how to transmit UHR-LTF when DRU is used in a PPDU</a:t>
            </a:r>
          </a:p>
          <a:p>
            <a:pPr lvl="1"/>
            <a:r>
              <a:rPr lang="en-US" altLang="ko-KR" sz="1800" dirty="0" smtClean="0"/>
              <a:t>UHR-LTF corresponding to the distribution bandwidth is used</a:t>
            </a:r>
          </a:p>
          <a:p>
            <a:pPr lvl="1"/>
            <a:r>
              <a:rPr lang="en-US" altLang="ko-KR" sz="1800" dirty="0" smtClean="0"/>
              <a:t>UHR-LTF coefficients overlapped with an assigned DRU are only used</a:t>
            </a:r>
          </a:p>
          <a:p>
            <a:pPr lvl="1"/>
            <a:r>
              <a:rPr lang="en-US" altLang="ko-KR" sz="1800" dirty="0" smtClean="0"/>
              <a:t>The number of UHR-LTF symbols depends on NSS</a:t>
            </a:r>
          </a:p>
          <a:p>
            <a:pPr lvl="2"/>
            <a:r>
              <a:rPr lang="en-US" altLang="ko-KR" sz="1600" dirty="0" smtClean="0"/>
              <a:t>We have suggested </a:t>
            </a:r>
            <a:r>
              <a:rPr lang="en-US" altLang="ko-KR" sz="1600" dirty="0"/>
              <a:t>that the maximum allowed NSS for DRU is the same as that of </a:t>
            </a:r>
            <a:r>
              <a:rPr lang="en-US" altLang="ko-KR" sz="1600" dirty="0" smtClean="0"/>
              <a:t>RRU</a:t>
            </a:r>
          </a:p>
          <a:p>
            <a:pPr lvl="2"/>
            <a:r>
              <a:rPr lang="en-US" altLang="ko-KR" sz="1600" dirty="0" smtClean="0"/>
              <a:t>Whether to support MU MIMO for DRU needs further study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a DRU </a:t>
            </a:r>
            <a:r>
              <a:rPr lang="en-US" altLang="ko-KR" sz="1800" dirty="0" smtClean="0"/>
              <a:t>transmission, a new </a:t>
            </a:r>
            <a:r>
              <a:rPr lang="en-US" altLang="ko-KR" sz="1800" dirty="0"/>
              <a:t>4x UHR-LTF </a:t>
            </a:r>
            <a:r>
              <a:rPr lang="en-US" altLang="ko-KR" sz="1800" dirty="0" smtClean="0"/>
              <a:t>sequence is defined in </a:t>
            </a:r>
            <a:r>
              <a:rPr lang="en-US" altLang="ko-KR" sz="1800" dirty="0"/>
              <a:t>each distribution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/>
              <a:t>4x UHR-LTF sequence means that it has coefficients on all tones overlapped with </a:t>
            </a:r>
            <a:r>
              <a:rPr lang="en-US" altLang="ko-KR" sz="1600" dirty="0" smtClean="0"/>
              <a:t>DRUs defined in each distribution </a:t>
            </a:r>
            <a:r>
              <a:rPr lang="en-US" altLang="ko-KR" sz="1600" dirty="0"/>
              <a:t>bandwidth and its symbol length in the time domain is 12.8 us + GI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In a </a:t>
            </a:r>
            <a:r>
              <a:rPr lang="en-US" altLang="ko-KR" sz="1800" dirty="0" smtClean="0"/>
              <a:t>PPDU </a:t>
            </a:r>
            <a:r>
              <a:rPr lang="en-US" altLang="ko-KR" sz="1800" dirty="0"/>
              <a:t>using DRUs, </a:t>
            </a:r>
            <a:r>
              <a:rPr lang="en-US" altLang="ko-KR" sz="1800" dirty="0" smtClean="0"/>
              <a:t>a UHR-LTF </a:t>
            </a:r>
            <a:r>
              <a:rPr lang="en-US" altLang="ko-KR" sz="1800" dirty="0"/>
              <a:t>sequence corresponding to the distribution bandwidth of the DRUs is </a:t>
            </a:r>
            <a:r>
              <a:rPr lang="en-US" altLang="ko-KR" sz="1800" dirty="0" smtClean="0"/>
              <a:t>used regardless of the PPDU bandwidth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333019</TotalTime>
  <Words>1163</Words>
  <Application>Microsoft Office PowerPoint</Application>
  <PresentationFormat>화면 슬라이드 쇼(4:3)</PresentationFormat>
  <Paragraphs>184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Malgun Gothic</vt:lpstr>
      <vt:lpstr>Malgun Gothic</vt:lpstr>
      <vt:lpstr>Arial</vt:lpstr>
      <vt:lpstr>Times New Roman</vt:lpstr>
      <vt:lpstr>802-11-Submission</vt:lpstr>
      <vt:lpstr>Thoughts on UHR-LTF for DRU</vt:lpstr>
      <vt:lpstr>Abstract</vt:lpstr>
      <vt:lpstr>Thoughts on UHR-LTF design for DRU (1/2)</vt:lpstr>
      <vt:lpstr>Thoughts on UHR-LTF design for DRU (2/2)</vt:lpstr>
      <vt:lpstr>How to Transmit UHR-LTF for DRU (1/2)</vt:lpstr>
      <vt:lpstr>How to Transmit UHR-LTF for DRU (2/2)</vt:lpstr>
      <vt:lpstr>Summary</vt:lpstr>
      <vt:lpstr>Straw Poll #1 </vt:lpstr>
      <vt:lpstr>Straw Poll #2 </vt:lpstr>
      <vt:lpstr>Straw Poll #3 </vt:lpstr>
      <vt:lpstr>Straw Poll #4 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7049</cp:revision>
  <cp:lastPrinted>2019-01-10T23:08:02Z</cp:lastPrinted>
  <dcterms:created xsi:type="dcterms:W3CDTF">2007-05-21T21:00:37Z</dcterms:created>
  <dcterms:modified xsi:type="dcterms:W3CDTF">2024-07-14T14:55:04Z</dcterms:modified>
</cp:coreProperties>
</file>