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69" r:id="rId5"/>
    <p:sldId id="402" r:id="rId6"/>
    <p:sldId id="415" r:id="rId7"/>
    <p:sldId id="404" r:id="rId8"/>
    <p:sldId id="406" r:id="rId9"/>
    <p:sldId id="417" r:id="rId10"/>
    <p:sldId id="416" r:id="rId11"/>
    <p:sldId id="418" r:id="rId12"/>
    <p:sldId id="420" r:id="rId13"/>
    <p:sldId id="421" r:id="rId14"/>
    <p:sldId id="419" r:id="rId15"/>
    <p:sldId id="422" r:id="rId16"/>
    <p:sldId id="423" r:id="rId17"/>
    <p:sldId id="424" r:id="rId18"/>
    <p:sldId id="426" r:id="rId19"/>
    <p:sldId id="425" r:id="rId20"/>
    <p:sldId id="427" r:id="rId21"/>
    <p:sldId id="429" r:id="rId22"/>
    <p:sldId id="430" r:id="rId23"/>
    <p:sldId id="431" r:id="rId24"/>
    <p:sldId id="432" r:id="rId25"/>
    <p:sldId id="428" r:id="rId26"/>
    <p:sldId id="401" r:id="rId27"/>
    <p:sldId id="395" r:id="rId28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4198D3-5881-CE4C-B5D4-B139F00A1B89}" v="77" dt="2024-11-08T18:00:03.2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96228" autoAdjust="0"/>
  </p:normalViewPr>
  <p:slideViewPr>
    <p:cSldViewPr>
      <p:cViewPr varScale="1">
        <p:scale>
          <a:sx n="114" d="100"/>
          <a:sy n="114" d="100"/>
        </p:scale>
        <p:origin x="192" y="5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colm Smith (mmsmith)" userId="41097998-28cb-4755-aed0-63dafe914f94" providerId="ADAL" clId="{8736B633-CF9C-8943-947C-313E868CA882}"/>
    <pc:docChg chg="undo custSel addSld delSld modSld sldOrd modMainMaster">
      <pc:chgData name="Malcolm Smith (mmsmith)" userId="41097998-28cb-4755-aed0-63dafe914f94" providerId="ADAL" clId="{8736B633-CF9C-8943-947C-313E868CA882}" dt="2024-07-01T23:04:32.356" v="3233" actId="20577"/>
      <pc:docMkLst>
        <pc:docMk/>
      </pc:docMkLst>
      <pc:sldChg chg="modSp mod">
        <pc:chgData name="Malcolm Smith (mmsmith)" userId="41097998-28cb-4755-aed0-63dafe914f94" providerId="ADAL" clId="{8736B633-CF9C-8943-947C-313E868CA882}" dt="2024-07-01T21:49:04.910" v="120" actId="20577"/>
        <pc:sldMkLst>
          <pc:docMk/>
          <pc:sldMk cId="0" sldId="269"/>
        </pc:sldMkLst>
        <pc:spChg chg="mod">
          <ac:chgData name="Malcolm Smith (mmsmith)" userId="41097998-28cb-4755-aed0-63dafe914f94" providerId="ADAL" clId="{8736B633-CF9C-8943-947C-313E868CA882}" dt="2024-07-01T21:48:13.124" v="103" actId="20577"/>
          <ac:spMkLst>
            <pc:docMk/>
            <pc:sldMk cId="0" sldId="269"/>
            <ac:spMk id="7" creationId="{00000000-0000-0000-0000-000000000000}"/>
          </ac:spMkLst>
        </pc:spChg>
        <pc:spChg chg="mod">
          <ac:chgData name="Malcolm Smith (mmsmith)" userId="41097998-28cb-4755-aed0-63dafe914f94" providerId="ADAL" clId="{8736B633-CF9C-8943-947C-313E868CA882}" dt="2024-07-01T21:49:04.910" v="120" actId="20577"/>
          <ac:spMkLst>
            <pc:docMk/>
            <pc:sldMk cId="0" sldId="269"/>
            <ac:spMk id="1029" creationId="{00000000-0000-0000-0000-000000000000}"/>
          </ac:spMkLst>
        </pc:spChg>
        <pc:spChg chg="mod">
          <ac:chgData name="Malcolm Smith (mmsmith)" userId="41097998-28cb-4755-aed0-63dafe914f94" providerId="ADAL" clId="{8736B633-CF9C-8943-947C-313E868CA882}" dt="2024-07-01T21:45:24.526" v="39" actId="20577"/>
          <ac:spMkLst>
            <pc:docMk/>
            <pc:sldMk cId="0" sldId="269"/>
            <ac:spMk id="1030" creationId="{00000000-0000-0000-0000-000000000000}"/>
          </ac:spMkLst>
        </pc:spChg>
        <pc:graphicFrameChg chg="mod modGraphic">
          <ac:chgData name="Malcolm Smith (mmsmith)" userId="41097998-28cb-4755-aed0-63dafe914f94" providerId="ADAL" clId="{8736B633-CF9C-8943-947C-313E868CA882}" dt="2024-07-01T21:45:38.111" v="57" actId="20577"/>
          <ac:graphicFrameMkLst>
            <pc:docMk/>
            <pc:sldMk cId="0" sldId="269"/>
            <ac:graphicFrameMk id="2" creationId="{00000000-0000-0000-0000-000000000000}"/>
          </ac:graphicFrameMkLst>
        </pc:graphicFrameChg>
      </pc:sldChg>
      <pc:sldChg chg="modSp mod">
        <pc:chgData name="Malcolm Smith (mmsmith)" userId="41097998-28cb-4755-aed0-63dafe914f94" providerId="ADAL" clId="{8736B633-CF9C-8943-947C-313E868CA882}" dt="2024-07-01T22:55:16.140" v="3014" actId="20577"/>
        <pc:sldMkLst>
          <pc:docMk/>
          <pc:sldMk cId="3123404743" sldId="395"/>
        </pc:sldMkLst>
        <pc:spChg chg="mod">
          <ac:chgData name="Malcolm Smith (mmsmith)" userId="41097998-28cb-4755-aed0-63dafe914f94" providerId="ADAL" clId="{8736B633-CF9C-8943-947C-313E868CA882}" dt="2024-07-01T22:53:25.790" v="3004" actId="20577"/>
          <ac:spMkLst>
            <pc:docMk/>
            <pc:sldMk cId="3123404743" sldId="395"/>
            <ac:spMk id="2" creationId="{CD5B92E3-733C-97BA-3DC8-604ED24F37D4}"/>
          </ac:spMkLst>
        </pc:spChg>
        <pc:spChg chg="mod">
          <ac:chgData name="Malcolm Smith (mmsmith)" userId="41097998-28cb-4755-aed0-63dafe914f94" providerId="ADAL" clId="{8736B633-CF9C-8943-947C-313E868CA882}" dt="2024-07-01T22:53:30.629" v="3009" actId="6549"/>
          <ac:spMkLst>
            <pc:docMk/>
            <pc:sldMk cId="3123404743" sldId="395"/>
            <ac:spMk id="3" creationId="{65BCA4F5-4B1B-B17C-1DB4-388E61C87CF9}"/>
          </ac:spMkLst>
        </pc:spChg>
        <pc:spChg chg="mod">
          <ac:chgData name="Malcolm Smith (mmsmith)" userId="41097998-28cb-4755-aed0-63dafe914f94" providerId="ADAL" clId="{8736B633-CF9C-8943-947C-313E868CA882}" dt="2024-07-01T22:55:16.140" v="3014" actId="20577"/>
          <ac:spMkLst>
            <pc:docMk/>
            <pc:sldMk cId="3123404743" sldId="395"/>
            <ac:spMk id="5" creationId="{02B72170-18BF-AE1F-AAFE-9C6B5412A3C4}"/>
          </ac:spMkLst>
        </pc:spChg>
      </pc:sldChg>
      <pc:sldChg chg="modSp mod">
        <pc:chgData name="Malcolm Smith (mmsmith)" userId="41097998-28cb-4755-aed0-63dafe914f94" providerId="ADAL" clId="{8736B633-CF9C-8943-947C-313E868CA882}" dt="2024-07-01T22:55:23.514" v="3019" actId="20577"/>
        <pc:sldMkLst>
          <pc:docMk/>
          <pc:sldMk cId="2972096942" sldId="401"/>
        </pc:sldMkLst>
        <pc:spChg chg="mod">
          <ac:chgData name="Malcolm Smith (mmsmith)" userId="41097998-28cb-4755-aed0-63dafe914f94" providerId="ADAL" clId="{8736B633-CF9C-8943-947C-313E868CA882}" dt="2024-07-01T22:53:21.776" v="3001" actId="20577"/>
          <ac:spMkLst>
            <pc:docMk/>
            <pc:sldMk cId="2972096942" sldId="401"/>
            <ac:spMk id="2" creationId="{D8E00864-A098-60FE-6DB2-B35B5D2BE476}"/>
          </ac:spMkLst>
        </pc:spChg>
        <pc:spChg chg="mod">
          <ac:chgData name="Malcolm Smith (mmsmith)" userId="41097998-28cb-4755-aed0-63dafe914f94" providerId="ADAL" clId="{8736B633-CF9C-8943-947C-313E868CA882}" dt="2024-07-01T22:55:23.514" v="3019" actId="20577"/>
          <ac:spMkLst>
            <pc:docMk/>
            <pc:sldMk cId="2972096942" sldId="401"/>
            <ac:spMk id="5" creationId="{DFCB716F-D592-9B57-3EE5-B481C509C67D}"/>
          </ac:spMkLst>
        </pc:spChg>
      </pc:sldChg>
      <pc:sldChg chg="modSp mod">
        <pc:chgData name="Malcolm Smith (mmsmith)" userId="41097998-28cb-4755-aed0-63dafe914f94" providerId="ADAL" clId="{8736B633-CF9C-8943-947C-313E868CA882}" dt="2024-07-01T22:09:49.933" v="1709" actId="20577"/>
        <pc:sldMkLst>
          <pc:docMk/>
          <pc:sldMk cId="3933745656" sldId="402"/>
        </pc:sldMkLst>
        <pc:spChg chg="mod">
          <ac:chgData name="Malcolm Smith (mmsmith)" userId="41097998-28cb-4755-aed0-63dafe914f94" providerId="ADAL" clId="{8736B633-CF9C-8943-947C-313E868CA882}" dt="2024-07-01T22:09:49.933" v="1709" actId="20577"/>
          <ac:spMkLst>
            <pc:docMk/>
            <pc:sldMk cId="3933745656" sldId="402"/>
            <ac:spMk id="5" creationId="{C2267647-E5B5-0C1F-C8BB-3A45F0B875B6}"/>
          </ac:spMkLst>
        </pc:spChg>
      </pc:sldChg>
      <pc:sldChg chg="modSp mod ord">
        <pc:chgData name="Malcolm Smith (mmsmith)" userId="41097998-28cb-4755-aed0-63dafe914f94" providerId="ADAL" clId="{8736B633-CF9C-8943-947C-313E868CA882}" dt="2024-07-01T22:39:57.491" v="2695" actId="20577"/>
        <pc:sldMkLst>
          <pc:docMk/>
          <pc:sldMk cId="1920948414" sldId="403"/>
        </pc:sldMkLst>
        <pc:spChg chg="mod">
          <ac:chgData name="Malcolm Smith (mmsmith)" userId="41097998-28cb-4755-aed0-63dafe914f94" providerId="ADAL" clId="{8736B633-CF9C-8943-947C-313E868CA882}" dt="2024-07-01T21:47:21.086" v="67" actId="20577"/>
          <ac:spMkLst>
            <pc:docMk/>
            <pc:sldMk cId="1920948414" sldId="403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39:57.491" v="2695" actId="20577"/>
          <ac:spMkLst>
            <pc:docMk/>
            <pc:sldMk cId="1920948414" sldId="403"/>
            <ac:spMk id="3" creationId="{A0D2FEEF-E3C7-CDA6-8DC1-7672FDBFABD7}"/>
          </ac:spMkLst>
        </pc:spChg>
        <pc:spChg chg="mod">
          <ac:chgData name="Malcolm Smith (mmsmith)" userId="41097998-28cb-4755-aed0-63dafe914f94" providerId="ADAL" clId="{8736B633-CF9C-8943-947C-313E868CA882}" dt="2024-07-01T22:09:59.289" v="1714" actId="20577"/>
          <ac:spMkLst>
            <pc:docMk/>
            <pc:sldMk cId="1920948414" sldId="403"/>
            <ac:spMk id="5" creationId="{C2267647-E5B5-0C1F-C8BB-3A45F0B875B6}"/>
          </ac:spMkLst>
        </pc:spChg>
      </pc:sldChg>
      <pc:sldChg chg="modSp mod">
        <pc:chgData name="Malcolm Smith (mmsmith)" userId="41097998-28cb-4755-aed0-63dafe914f94" providerId="ADAL" clId="{8736B633-CF9C-8943-947C-313E868CA882}" dt="2024-07-01T22:58:02.760" v="3215" actId="20577"/>
        <pc:sldMkLst>
          <pc:docMk/>
          <pc:sldMk cId="3764226070" sldId="404"/>
        </pc:sldMkLst>
        <pc:spChg chg="mod">
          <ac:chgData name="Malcolm Smith (mmsmith)" userId="41097998-28cb-4755-aed0-63dafe914f94" providerId="ADAL" clId="{8736B633-CF9C-8943-947C-313E868CA882}" dt="2024-07-01T22:13:21.771" v="1839" actId="20577"/>
          <ac:spMkLst>
            <pc:docMk/>
            <pc:sldMk cId="3764226070" sldId="404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45:38.925" v="2888" actId="20577"/>
          <ac:spMkLst>
            <pc:docMk/>
            <pc:sldMk cId="3764226070" sldId="404"/>
            <ac:spMk id="3" creationId="{A0D2FEEF-E3C7-CDA6-8DC1-7672FDBFABD7}"/>
          </ac:spMkLst>
        </pc:spChg>
        <pc:spChg chg="mod">
          <ac:chgData name="Malcolm Smith (mmsmith)" userId="41097998-28cb-4755-aed0-63dafe914f94" providerId="ADAL" clId="{8736B633-CF9C-8943-947C-313E868CA882}" dt="2024-07-01T22:58:02.760" v="3215" actId="20577"/>
          <ac:spMkLst>
            <pc:docMk/>
            <pc:sldMk cId="3764226070" sldId="404"/>
            <ac:spMk id="5" creationId="{C2267647-E5B5-0C1F-C8BB-3A45F0B875B6}"/>
          </ac:spMkLst>
        </pc:spChg>
      </pc:sldChg>
      <pc:sldChg chg="del">
        <pc:chgData name="Malcolm Smith (mmsmith)" userId="41097998-28cb-4755-aed0-63dafe914f94" providerId="ADAL" clId="{8736B633-CF9C-8943-947C-313E868CA882}" dt="2024-07-01T22:15:13.436" v="1987" actId="2696"/>
        <pc:sldMkLst>
          <pc:docMk/>
          <pc:sldMk cId="3170672676" sldId="405"/>
        </pc:sldMkLst>
      </pc:sldChg>
      <pc:sldChg chg="modSp mod">
        <pc:chgData name="Malcolm Smith (mmsmith)" userId="41097998-28cb-4755-aed0-63dafe914f94" providerId="ADAL" clId="{8736B633-CF9C-8943-947C-313E868CA882}" dt="2024-07-01T22:57:50.323" v="3198" actId="6549"/>
        <pc:sldMkLst>
          <pc:docMk/>
          <pc:sldMk cId="2049408201" sldId="406"/>
        </pc:sldMkLst>
        <pc:spChg chg="mod">
          <ac:chgData name="Malcolm Smith (mmsmith)" userId="41097998-28cb-4755-aed0-63dafe914f94" providerId="ADAL" clId="{8736B633-CF9C-8943-947C-313E868CA882}" dt="2024-07-01T22:53:05.474" v="2992" actId="20577"/>
          <ac:spMkLst>
            <pc:docMk/>
            <pc:sldMk cId="2049408201" sldId="406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56:39.948" v="3086" actId="20577"/>
          <ac:spMkLst>
            <pc:docMk/>
            <pc:sldMk cId="2049408201" sldId="406"/>
            <ac:spMk id="3" creationId="{A0D2FEEF-E3C7-CDA6-8DC1-7672FDBFABD7}"/>
          </ac:spMkLst>
        </pc:spChg>
        <pc:spChg chg="mod">
          <ac:chgData name="Malcolm Smith (mmsmith)" userId="41097998-28cb-4755-aed0-63dafe914f94" providerId="ADAL" clId="{8736B633-CF9C-8943-947C-313E868CA882}" dt="2024-07-01T22:57:50.323" v="3198" actId="6549"/>
          <ac:spMkLst>
            <pc:docMk/>
            <pc:sldMk cId="2049408201" sldId="406"/>
            <ac:spMk id="5" creationId="{C2267647-E5B5-0C1F-C8BB-3A45F0B875B6}"/>
          </ac:spMkLst>
        </pc:spChg>
      </pc:sldChg>
      <pc:sldChg chg="del">
        <pc:chgData name="Malcolm Smith (mmsmith)" userId="41097998-28cb-4755-aed0-63dafe914f94" providerId="ADAL" clId="{8736B633-CF9C-8943-947C-313E868CA882}" dt="2024-07-01T22:15:17.028" v="1989" actId="2696"/>
        <pc:sldMkLst>
          <pc:docMk/>
          <pc:sldMk cId="3194140325" sldId="407"/>
        </pc:sldMkLst>
      </pc:sldChg>
      <pc:sldChg chg="del">
        <pc:chgData name="Malcolm Smith (mmsmith)" userId="41097998-28cb-4755-aed0-63dafe914f94" providerId="ADAL" clId="{8736B633-CF9C-8943-947C-313E868CA882}" dt="2024-07-01T22:15:14.908" v="1988" actId="2696"/>
        <pc:sldMkLst>
          <pc:docMk/>
          <pc:sldMk cId="2637748936" sldId="408"/>
        </pc:sldMkLst>
      </pc:sldChg>
      <pc:sldChg chg="del">
        <pc:chgData name="Malcolm Smith (mmsmith)" userId="41097998-28cb-4755-aed0-63dafe914f94" providerId="ADAL" clId="{8736B633-CF9C-8943-947C-313E868CA882}" dt="2024-07-01T22:15:19.527" v="1990" actId="2696"/>
        <pc:sldMkLst>
          <pc:docMk/>
          <pc:sldMk cId="1158843170" sldId="409"/>
        </pc:sldMkLst>
      </pc:sldChg>
      <pc:sldChg chg="del">
        <pc:chgData name="Malcolm Smith (mmsmith)" userId="41097998-28cb-4755-aed0-63dafe914f94" providerId="ADAL" clId="{8736B633-CF9C-8943-947C-313E868CA882}" dt="2024-07-01T22:15:22.064" v="1992" actId="2696"/>
        <pc:sldMkLst>
          <pc:docMk/>
          <pc:sldMk cId="2829713332" sldId="410"/>
        </pc:sldMkLst>
      </pc:sldChg>
      <pc:sldChg chg="del">
        <pc:chgData name="Malcolm Smith (mmsmith)" userId="41097998-28cb-4755-aed0-63dafe914f94" providerId="ADAL" clId="{8736B633-CF9C-8943-947C-313E868CA882}" dt="2024-07-01T22:15:21.259" v="1991" actId="2696"/>
        <pc:sldMkLst>
          <pc:docMk/>
          <pc:sldMk cId="3552251401" sldId="414"/>
        </pc:sldMkLst>
      </pc:sldChg>
      <pc:sldChg chg="modSp mod">
        <pc:chgData name="Malcolm Smith (mmsmith)" userId="41097998-28cb-4755-aed0-63dafe914f94" providerId="ADAL" clId="{8736B633-CF9C-8943-947C-313E868CA882}" dt="2024-07-01T22:58:14.049" v="3220" actId="20577"/>
        <pc:sldMkLst>
          <pc:docMk/>
          <pc:sldMk cId="3112228985" sldId="415"/>
        </pc:sldMkLst>
        <pc:spChg chg="mod">
          <ac:chgData name="Malcolm Smith (mmsmith)" userId="41097998-28cb-4755-aed0-63dafe914f94" providerId="ADAL" clId="{8736B633-CF9C-8943-947C-313E868CA882}" dt="2024-07-01T22:09:13.434" v="1685" actId="20577"/>
          <ac:spMkLst>
            <pc:docMk/>
            <pc:sldMk cId="3112228985" sldId="415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14:53.224" v="1986" actId="20577"/>
          <ac:spMkLst>
            <pc:docMk/>
            <pc:sldMk cId="3112228985" sldId="415"/>
            <ac:spMk id="3" creationId="{A0D2FEEF-E3C7-CDA6-8DC1-7672FDBFABD7}"/>
          </ac:spMkLst>
        </pc:spChg>
        <pc:spChg chg="mod">
          <ac:chgData name="Malcolm Smith (mmsmith)" userId="41097998-28cb-4755-aed0-63dafe914f94" providerId="ADAL" clId="{8736B633-CF9C-8943-947C-313E868CA882}" dt="2024-07-01T22:58:14.049" v="3220" actId="20577"/>
          <ac:spMkLst>
            <pc:docMk/>
            <pc:sldMk cId="3112228985" sldId="415"/>
            <ac:spMk id="5" creationId="{C2267647-E5B5-0C1F-C8BB-3A45F0B875B6}"/>
          </ac:spMkLst>
        </pc:spChg>
      </pc:sldChg>
      <pc:sldChg chg="modSp add mod">
        <pc:chgData name="Malcolm Smith (mmsmith)" userId="41097998-28cb-4755-aed0-63dafe914f94" providerId="ADAL" clId="{8736B633-CF9C-8943-947C-313E868CA882}" dt="2024-07-01T22:55:28.357" v="3024" actId="20577"/>
        <pc:sldMkLst>
          <pc:docMk/>
          <pc:sldMk cId="3109607736" sldId="416"/>
        </pc:sldMkLst>
        <pc:spChg chg="mod">
          <ac:chgData name="Malcolm Smith (mmsmith)" userId="41097998-28cb-4755-aed0-63dafe914f94" providerId="ADAL" clId="{8736B633-CF9C-8943-947C-313E868CA882}" dt="2024-07-01T22:53:16.323" v="2998" actId="20577"/>
          <ac:spMkLst>
            <pc:docMk/>
            <pc:sldMk cId="3109607736" sldId="416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55:28.357" v="3024" actId="20577"/>
          <ac:spMkLst>
            <pc:docMk/>
            <pc:sldMk cId="3109607736" sldId="416"/>
            <ac:spMk id="5" creationId="{C2267647-E5B5-0C1F-C8BB-3A45F0B875B6}"/>
          </ac:spMkLst>
        </pc:spChg>
      </pc:sldChg>
      <pc:sldChg chg="modSp add mod">
        <pc:chgData name="Malcolm Smith (mmsmith)" userId="41097998-28cb-4755-aed0-63dafe914f94" providerId="ADAL" clId="{8736B633-CF9C-8943-947C-313E868CA882}" dt="2024-07-01T22:57:38.233" v="3189" actId="20577"/>
        <pc:sldMkLst>
          <pc:docMk/>
          <pc:sldMk cId="307325064" sldId="417"/>
        </pc:sldMkLst>
        <pc:spChg chg="mod">
          <ac:chgData name="Malcolm Smith (mmsmith)" userId="41097998-28cb-4755-aed0-63dafe914f94" providerId="ADAL" clId="{8736B633-CF9C-8943-947C-313E868CA882}" dt="2024-07-01T22:53:10.747" v="2995" actId="20577"/>
          <ac:spMkLst>
            <pc:docMk/>
            <pc:sldMk cId="307325064" sldId="417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57:32.115" v="3184" actId="5793"/>
          <ac:spMkLst>
            <pc:docMk/>
            <pc:sldMk cId="307325064" sldId="417"/>
            <ac:spMk id="3" creationId="{A0D2FEEF-E3C7-CDA6-8DC1-7672FDBFABD7}"/>
          </ac:spMkLst>
        </pc:spChg>
        <pc:spChg chg="mod">
          <ac:chgData name="Malcolm Smith (mmsmith)" userId="41097998-28cb-4755-aed0-63dafe914f94" providerId="ADAL" clId="{8736B633-CF9C-8943-947C-313E868CA882}" dt="2024-07-01T22:57:38.233" v="3189" actId="20577"/>
          <ac:spMkLst>
            <pc:docMk/>
            <pc:sldMk cId="307325064" sldId="417"/>
            <ac:spMk id="5" creationId="{C2267647-E5B5-0C1F-C8BB-3A45F0B875B6}"/>
          </ac:spMkLst>
        </pc:spChg>
      </pc:sldChg>
      <pc:sldChg chg="modSp add del mod">
        <pc:chgData name="Malcolm Smith (mmsmith)" userId="41097998-28cb-4755-aed0-63dafe914f94" providerId="ADAL" clId="{8736B633-CF9C-8943-947C-313E868CA882}" dt="2024-07-01T22:22:51.830" v="2506" actId="2696"/>
        <pc:sldMkLst>
          <pc:docMk/>
          <pc:sldMk cId="3073595241" sldId="417"/>
        </pc:sldMkLst>
        <pc:spChg chg="mod">
          <ac:chgData name="Malcolm Smith (mmsmith)" userId="41097998-28cb-4755-aed0-63dafe914f94" providerId="ADAL" clId="{8736B633-CF9C-8943-947C-313E868CA882}" dt="2024-07-01T22:18:08.557" v="2267" actId="6549"/>
          <ac:spMkLst>
            <pc:docMk/>
            <pc:sldMk cId="3073595241" sldId="417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19:32.758" v="2382" actId="20577"/>
          <ac:spMkLst>
            <pc:docMk/>
            <pc:sldMk cId="3073595241" sldId="417"/>
            <ac:spMk id="3" creationId="{A0D2FEEF-E3C7-CDA6-8DC1-7672FDBFABD7}"/>
          </ac:spMkLst>
        </pc:spChg>
      </pc:sldChg>
      <pc:sldMasterChg chg="modSp mod modSldLayout">
        <pc:chgData name="Malcolm Smith (mmsmith)" userId="41097998-28cb-4755-aed0-63dafe914f94" providerId="ADAL" clId="{8736B633-CF9C-8943-947C-313E868CA882}" dt="2024-07-01T23:04:32.356" v="3233" actId="20577"/>
        <pc:sldMasterMkLst>
          <pc:docMk/>
          <pc:sldMasterMk cId="0" sldId="2147483648"/>
        </pc:sldMasterMkLst>
        <pc:spChg chg="mod">
          <ac:chgData name="Malcolm Smith (mmsmith)" userId="41097998-28cb-4755-aed0-63dafe914f94" providerId="ADAL" clId="{8736B633-CF9C-8943-947C-313E868CA882}" dt="2024-07-01T23:04:32.356" v="3233" actId="20577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Malcolm Smith (mmsmith)" userId="41097998-28cb-4755-aed0-63dafe914f94" providerId="ADAL" clId="{8736B633-CF9C-8943-947C-313E868CA882}" dt="2024-07-01T21:47:47.163" v="72" actId="20577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Malcolm Smith (mmsmith)" userId="41097998-28cb-4755-aed0-63dafe914f94" providerId="ADAL" clId="{8736B633-CF9C-8943-947C-313E868CA882}" dt="2024-07-01T21:48:39.401" v="113" actId="20577"/>
          <ac:spMkLst>
            <pc:docMk/>
            <pc:sldMasterMk cId="0" sldId="2147483648"/>
            <ac:spMk id="1034" creationId="{00000000-0000-0000-0000-000000000000}"/>
          </ac:spMkLst>
        </pc:spChg>
        <pc:sldLayoutChg chg="addSp delSp modSp mod">
          <pc:chgData name="Malcolm Smith (mmsmith)" userId="41097998-28cb-4755-aed0-63dafe914f94" providerId="ADAL" clId="{8736B633-CF9C-8943-947C-313E868CA882}" dt="2024-07-01T23:04:25.596" v="3223"/>
          <pc:sldLayoutMkLst>
            <pc:docMk/>
            <pc:sldMasterMk cId="0" sldId="2147483648"/>
            <pc:sldLayoutMk cId="1986609618" sldId="2147483649"/>
          </pc:sldLayoutMkLst>
          <pc:spChg chg="add del mod">
            <ac:chgData name="Malcolm Smith (mmsmith)" userId="41097998-28cb-4755-aed0-63dafe914f94" providerId="ADAL" clId="{8736B633-CF9C-8943-947C-313E868CA882}" dt="2024-07-01T21:48:31.664" v="106"/>
            <ac:spMkLst>
              <pc:docMk/>
              <pc:sldMasterMk cId="0" sldId="2147483648"/>
              <pc:sldLayoutMk cId="1986609618" sldId="2147483649"/>
              <ac:spMk id="4" creationId="{7E5E2F97-D4E6-FEA2-C901-1C71BC723DC2}"/>
            </ac:spMkLst>
          </pc:spChg>
          <pc:spChg chg="add del mod">
            <ac:chgData name="Malcolm Smith (mmsmith)" userId="41097998-28cb-4755-aed0-63dafe914f94" providerId="ADAL" clId="{8736B633-CF9C-8943-947C-313E868CA882}" dt="2024-07-01T21:48:36.370" v="109"/>
            <ac:spMkLst>
              <pc:docMk/>
              <pc:sldMasterMk cId="0" sldId="2147483648"/>
              <pc:sldLayoutMk cId="1986609618" sldId="2147483649"/>
              <ac:spMk id="6" creationId="{15D8D114-8215-CC77-A67F-2904F716E33C}"/>
            </ac:spMkLst>
          </pc:spChg>
          <pc:spChg chg="mod">
            <ac:chgData name="Malcolm Smith (mmsmith)" userId="41097998-28cb-4755-aed0-63dafe914f94" providerId="ADAL" clId="{8736B633-CF9C-8943-947C-313E868CA882}" dt="2024-07-01T21:47:58.944" v="93" actId="20577"/>
            <ac:spMkLst>
              <pc:docMk/>
              <pc:sldMasterMk cId="0" sldId="2147483648"/>
              <pc:sldLayoutMk cId="1986609618" sldId="2147483649"/>
              <ac:spMk id="7" creationId="{00000000-0000-0000-0000-000000000000}"/>
            </ac:spMkLst>
          </pc:spChg>
          <pc:spChg chg="add del mod">
            <ac:chgData name="Malcolm Smith (mmsmith)" userId="41097998-28cb-4755-aed0-63dafe914f94" providerId="ADAL" clId="{8736B633-CF9C-8943-947C-313E868CA882}" dt="2024-07-01T23:04:25.596" v="3223"/>
            <ac:spMkLst>
              <pc:docMk/>
              <pc:sldMasterMk cId="0" sldId="2147483648"/>
              <pc:sldLayoutMk cId="1986609618" sldId="2147483649"/>
              <ac:spMk id="8" creationId="{410BC801-C296-7C5C-4043-AFC3FC18DE56}"/>
            </ac:spMkLst>
          </pc:spChg>
        </pc:sldLayoutChg>
        <pc:sldLayoutChg chg="modSp mod">
          <pc:chgData name="Malcolm Smith (mmsmith)" userId="41097998-28cb-4755-aed0-63dafe914f94" providerId="ADAL" clId="{8736B633-CF9C-8943-947C-313E868CA882}" dt="2024-07-01T21:48:05.295" v="98" actId="20577"/>
          <pc:sldLayoutMkLst>
            <pc:docMk/>
            <pc:sldMasterMk cId="0" sldId="2147483648"/>
            <pc:sldLayoutMk cId="2556549197" sldId="2147483651"/>
          </pc:sldLayoutMkLst>
          <pc:spChg chg="mod">
            <ac:chgData name="Malcolm Smith (mmsmith)" userId="41097998-28cb-4755-aed0-63dafe914f94" providerId="ADAL" clId="{8736B633-CF9C-8943-947C-313E868CA882}" dt="2024-07-01T21:48:05.295" v="98" actId="20577"/>
            <ac:spMkLst>
              <pc:docMk/>
              <pc:sldMasterMk cId="0" sldId="2147483648"/>
              <pc:sldLayoutMk cId="2556549197" sldId="2147483651"/>
              <ac:spMk id="7" creationId="{00000000-0000-0000-0000-000000000000}"/>
            </ac:spMkLst>
          </pc:spChg>
        </pc:sldLayoutChg>
      </pc:sldMasterChg>
    </pc:docChg>
  </pc:docChgLst>
  <pc:docChgLst>
    <pc:chgData name="Malcolm Smith (mmsmith)" userId="41097998-28cb-4755-aed0-63dafe914f94" providerId="ADAL" clId="{DD4198D3-5881-CE4C-B5D4-B139F00A1B89}"/>
    <pc:docChg chg="undo custSel addSld delSld modSld sldOrd">
      <pc:chgData name="Malcolm Smith (mmsmith)" userId="41097998-28cb-4755-aed0-63dafe914f94" providerId="ADAL" clId="{DD4198D3-5881-CE4C-B5D4-B139F00A1B89}" dt="2024-11-09T23:33:44.843" v="15721" actId="27918"/>
      <pc:docMkLst>
        <pc:docMk/>
      </pc:docMkLst>
      <pc:sldChg chg="modSp mod">
        <pc:chgData name="Malcolm Smith (mmsmith)" userId="41097998-28cb-4755-aed0-63dafe914f94" providerId="ADAL" clId="{DD4198D3-5881-CE4C-B5D4-B139F00A1B89}" dt="2024-11-09T23:28:09.607" v="15665" actId="20577"/>
        <pc:sldMkLst>
          <pc:docMk/>
          <pc:sldMk cId="0" sldId="269"/>
        </pc:sldMkLst>
        <pc:spChg chg="mod">
          <ac:chgData name="Malcolm Smith (mmsmith)" userId="41097998-28cb-4755-aed0-63dafe914f94" providerId="ADAL" clId="{DD4198D3-5881-CE4C-B5D4-B139F00A1B89}" dt="2024-11-09T23:28:09.607" v="15665" actId="20577"/>
          <ac:spMkLst>
            <pc:docMk/>
            <pc:sldMk cId="0" sldId="269"/>
            <ac:spMk id="1030" creationId="{00000000-0000-0000-0000-000000000000}"/>
          </ac:spMkLst>
        </pc:spChg>
      </pc:sldChg>
      <pc:sldChg chg="modSp mod">
        <pc:chgData name="Malcolm Smith (mmsmith)" userId="41097998-28cb-4755-aed0-63dafe914f94" providerId="ADAL" clId="{DD4198D3-5881-CE4C-B5D4-B139F00A1B89}" dt="2024-11-07T19:17:41.760" v="15309" actId="20577"/>
        <pc:sldMkLst>
          <pc:docMk/>
          <pc:sldMk cId="3123404743" sldId="395"/>
        </pc:sldMkLst>
        <pc:spChg chg="mod">
          <ac:chgData name="Malcolm Smith (mmsmith)" userId="41097998-28cb-4755-aed0-63dafe914f94" providerId="ADAL" clId="{DD4198D3-5881-CE4C-B5D4-B139F00A1B89}" dt="2024-11-07T19:17:41.760" v="15309" actId="20577"/>
          <ac:spMkLst>
            <pc:docMk/>
            <pc:sldMk cId="3123404743" sldId="395"/>
            <ac:spMk id="3" creationId="{65BCA4F5-4B1B-B17C-1DB4-388E61C87CF9}"/>
          </ac:spMkLst>
        </pc:spChg>
      </pc:sldChg>
      <pc:sldChg chg="del">
        <pc:chgData name="Malcolm Smith (mmsmith)" userId="41097998-28cb-4755-aed0-63dafe914f94" providerId="ADAL" clId="{DD4198D3-5881-CE4C-B5D4-B139F00A1B89}" dt="2024-11-09T23:23:51.917" v="15564" actId="2696"/>
        <pc:sldMkLst>
          <pc:docMk/>
          <pc:sldMk cId="702379409" sldId="396"/>
        </pc:sldMkLst>
      </pc:sldChg>
      <pc:sldChg chg="modSp mod">
        <pc:chgData name="Malcolm Smith (mmsmith)" userId="41097998-28cb-4755-aed0-63dafe914f94" providerId="ADAL" clId="{DD4198D3-5881-CE4C-B5D4-B139F00A1B89}" dt="2024-11-09T23:28:51.193" v="15683" actId="20577"/>
        <pc:sldMkLst>
          <pc:docMk/>
          <pc:sldMk cId="3933745656" sldId="402"/>
        </pc:sldMkLst>
        <pc:spChg chg="mod">
          <ac:chgData name="Malcolm Smith (mmsmith)" userId="41097998-28cb-4755-aed0-63dafe914f94" providerId="ADAL" clId="{DD4198D3-5881-CE4C-B5D4-B139F00A1B89}" dt="2024-11-09T23:28:51.193" v="15683" actId="20577"/>
          <ac:spMkLst>
            <pc:docMk/>
            <pc:sldMk cId="3933745656" sldId="402"/>
            <ac:spMk id="3" creationId="{A0D2FEEF-E3C7-CDA6-8DC1-7672FDBFABD7}"/>
          </ac:spMkLst>
        </pc:spChg>
      </pc:sldChg>
      <pc:sldChg chg="del">
        <pc:chgData name="Malcolm Smith (mmsmith)" userId="41097998-28cb-4755-aed0-63dafe914f94" providerId="ADAL" clId="{DD4198D3-5881-CE4C-B5D4-B139F00A1B89}" dt="2024-10-28T13:56:58.903" v="733" actId="2696"/>
        <pc:sldMkLst>
          <pc:docMk/>
          <pc:sldMk cId="1920948414" sldId="403"/>
        </pc:sldMkLst>
      </pc:sldChg>
      <pc:sldChg chg="modSp mod">
        <pc:chgData name="Malcolm Smith (mmsmith)" userId="41097998-28cb-4755-aed0-63dafe914f94" providerId="ADAL" clId="{DD4198D3-5881-CE4C-B5D4-B139F00A1B89}" dt="2024-10-29T23:45:23.609" v="7018" actId="20577"/>
        <pc:sldMkLst>
          <pc:docMk/>
          <pc:sldMk cId="3764226070" sldId="404"/>
        </pc:sldMkLst>
        <pc:spChg chg="mod">
          <ac:chgData name="Malcolm Smith (mmsmith)" userId="41097998-28cb-4755-aed0-63dafe914f94" providerId="ADAL" clId="{DD4198D3-5881-CE4C-B5D4-B139F00A1B89}" dt="2024-10-29T23:43:15.703" v="6958" actId="20577"/>
          <ac:spMkLst>
            <pc:docMk/>
            <pc:sldMk cId="3764226070" sldId="404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DD4198D3-5881-CE4C-B5D4-B139F00A1B89}" dt="2024-10-29T23:45:23.609" v="7018" actId="20577"/>
          <ac:spMkLst>
            <pc:docMk/>
            <pc:sldMk cId="3764226070" sldId="404"/>
            <ac:spMk id="3" creationId="{A0D2FEEF-E3C7-CDA6-8DC1-7672FDBFABD7}"/>
          </ac:spMkLst>
        </pc:spChg>
      </pc:sldChg>
      <pc:sldChg chg="modSp mod">
        <pc:chgData name="Malcolm Smith (mmsmith)" userId="41097998-28cb-4755-aed0-63dafe914f94" providerId="ADAL" clId="{DD4198D3-5881-CE4C-B5D4-B139F00A1B89}" dt="2024-10-28T16:45:43.364" v="3515" actId="20577"/>
        <pc:sldMkLst>
          <pc:docMk/>
          <pc:sldMk cId="2049408201" sldId="406"/>
        </pc:sldMkLst>
        <pc:spChg chg="mod">
          <ac:chgData name="Malcolm Smith (mmsmith)" userId="41097998-28cb-4755-aed0-63dafe914f94" providerId="ADAL" clId="{DD4198D3-5881-CE4C-B5D4-B139F00A1B89}" dt="2024-10-28T14:50:55.271" v="1972" actId="20577"/>
          <ac:spMkLst>
            <pc:docMk/>
            <pc:sldMk cId="2049408201" sldId="406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DD4198D3-5881-CE4C-B5D4-B139F00A1B89}" dt="2024-10-28T16:45:43.364" v="3515" actId="20577"/>
          <ac:spMkLst>
            <pc:docMk/>
            <pc:sldMk cId="2049408201" sldId="406"/>
            <ac:spMk id="3" creationId="{A0D2FEEF-E3C7-CDA6-8DC1-7672FDBFABD7}"/>
          </ac:spMkLst>
        </pc:spChg>
      </pc:sldChg>
      <pc:sldChg chg="modSp mod">
        <pc:chgData name="Malcolm Smith (mmsmith)" userId="41097998-28cb-4755-aed0-63dafe914f94" providerId="ADAL" clId="{DD4198D3-5881-CE4C-B5D4-B139F00A1B89}" dt="2024-10-30T14:42:33.450" v="9670" actId="20577"/>
        <pc:sldMkLst>
          <pc:docMk/>
          <pc:sldMk cId="3112228985" sldId="415"/>
        </pc:sldMkLst>
        <pc:spChg chg="mod">
          <ac:chgData name="Malcolm Smith (mmsmith)" userId="41097998-28cb-4755-aed0-63dafe914f94" providerId="ADAL" clId="{DD4198D3-5881-CE4C-B5D4-B139F00A1B89}" dt="2024-10-30T14:42:33.450" v="9670" actId="20577"/>
          <ac:spMkLst>
            <pc:docMk/>
            <pc:sldMk cId="3112228985" sldId="415"/>
            <ac:spMk id="3" creationId="{A0D2FEEF-E3C7-CDA6-8DC1-7672FDBFABD7}"/>
          </ac:spMkLst>
        </pc:spChg>
      </pc:sldChg>
      <pc:sldChg chg="modSp mod">
        <pc:chgData name="Malcolm Smith (mmsmith)" userId="41097998-28cb-4755-aed0-63dafe914f94" providerId="ADAL" clId="{DD4198D3-5881-CE4C-B5D4-B139F00A1B89}" dt="2024-10-29T16:42:09.524" v="6679" actId="20577"/>
        <pc:sldMkLst>
          <pc:docMk/>
          <pc:sldMk cId="3109607736" sldId="416"/>
        </pc:sldMkLst>
        <pc:spChg chg="mod">
          <ac:chgData name="Malcolm Smith (mmsmith)" userId="41097998-28cb-4755-aed0-63dafe914f94" providerId="ADAL" clId="{DD4198D3-5881-CE4C-B5D4-B139F00A1B89}" dt="2024-10-28T16:46:02.859" v="3528" actId="20577"/>
          <ac:spMkLst>
            <pc:docMk/>
            <pc:sldMk cId="3109607736" sldId="416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DD4198D3-5881-CE4C-B5D4-B139F00A1B89}" dt="2024-10-29T16:42:09.524" v="6679" actId="20577"/>
          <ac:spMkLst>
            <pc:docMk/>
            <pc:sldMk cId="3109607736" sldId="416"/>
            <ac:spMk id="3" creationId="{A0D2FEEF-E3C7-CDA6-8DC1-7672FDBFABD7}"/>
          </ac:spMkLst>
        </pc:spChg>
      </pc:sldChg>
      <pc:sldChg chg="modSp mod">
        <pc:chgData name="Malcolm Smith (mmsmith)" userId="41097998-28cb-4755-aed0-63dafe914f94" providerId="ADAL" clId="{DD4198D3-5881-CE4C-B5D4-B139F00A1B89}" dt="2024-10-28T16:53:53.399" v="3772" actId="20577"/>
        <pc:sldMkLst>
          <pc:docMk/>
          <pc:sldMk cId="307325064" sldId="417"/>
        </pc:sldMkLst>
        <pc:spChg chg="mod">
          <ac:chgData name="Malcolm Smith (mmsmith)" userId="41097998-28cb-4755-aed0-63dafe914f94" providerId="ADAL" clId="{DD4198D3-5881-CE4C-B5D4-B139F00A1B89}" dt="2024-10-28T16:10:39.092" v="2688" actId="20577"/>
          <ac:spMkLst>
            <pc:docMk/>
            <pc:sldMk cId="307325064" sldId="417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DD4198D3-5881-CE4C-B5D4-B139F00A1B89}" dt="2024-10-28T16:53:53.399" v="3772" actId="20577"/>
          <ac:spMkLst>
            <pc:docMk/>
            <pc:sldMk cId="307325064" sldId="417"/>
            <ac:spMk id="3" creationId="{A0D2FEEF-E3C7-CDA6-8DC1-7672FDBFABD7}"/>
          </ac:spMkLst>
        </pc:spChg>
      </pc:sldChg>
      <pc:sldChg chg="addSp delSp modSp add mod">
        <pc:chgData name="Malcolm Smith (mmsmith)" userId="41097998-28cb-4755-aed0-63dafe914f94" providerId="ADAL" clId="{DD4198D3-5881-CE4C-B5D4-B139F00A1B89}" dt="2024-10-29T16:42:15.655" v="6680" actId="20577"/>
        <pc:sldMkLst>
          <pc:docMk/>
          <pc:sldMk cId="1213813496" sldId="418"/>
        </pc:sldMkLst>
        <pc:spChg chg="mod">
          <ac:chgData name="Malcolm Smith (mmsmith)" userId="41097998-28cb-4755-aed0-63dafe914f94" providerId="ADAL" clId="{DD4198D3-5881-CE4C-B5D4-B139F00A1B89}" dt="2024-10-29T16:41:16.440" v="6647" actId="20577"/>
          <ac:spMkLst>
            <pc:docMk/>
            <pc:sldMk cId="1213813496" sldId="418"/>
            <ac:spMk id="2" creationId="{38175874-C474-2A0F-434B-9A9B84E8A497}"/>
          </ac:spMkLst>
        </pc:spChg>
        <pc:spChg chg="add del">
          <ac:chgData name="Malcolm Smith (mmsmith)" userId="41097998-28cb-4755-aed0-63dafe914f94" providerId="ADAL" clId="{DD4198D3-5881-CE4C-B5D4-B139F00A1B89}" dt="2024-10-28T21:10:59.787" v="3874" actId="478"/>
          <ac:spMkLst>
            <pc:docMk/>
            <pc:sldMk cId="1213813496" sldId="418"/>
            <ac:spMk id="3" creationId="{EED3AB4A-7E3A-8D1B-6494-5E4C4D49EAEB}"/>
          </ac:spMkLst>
        </pc:spChg>
        <pc:spChg chg="add mod">
          <ac:chgData name="Malcolm Smith (mmsmith)" userId="41097998-28cb-4755-aed0-63dafe914f94" providerId="ADAL" clId="{DD4198D3-5881-CE4C-B5D4-B139F00A1B89}" dt="2024-10-28T21:10:26.428" v="3871"/>
          <ac:spMkLst>
            <pc:docMk/>
            <pc:sldMk cId="1213813496" sldId="418"/>
            <ac:spMk id="6" creationId="{BF23C5B4-D993-523E-9F26-347BD21D57D9}"/>
          </ac:spMkLst>
        </pc:spChg>
        <pc:spChg chg="add mod">
          <ac:chgData name="Malcolm Smith (mmsmith)" userId="41097998-28cb-4755-aed0-63dafe914f94" providerId="ADAL" clId="{DD4198D3-5881-CE4C-B5D4-B139F00A1B89}" dt="2024-10-28T21:10:25.231" v="3870" actId="1076"/>
          <ac:spMkLst>
            <pc:docMk/>
            <pc:sldMk cId="1213813496" sldId="418"/>
            <ac:spMk id="8" creationId="{16CC1175-A84F-44A3-90F5-ADCD863751B2}"/>
          </ac:spMkLst>
        </pc:spChg>
        <pc:spChg chg="add del mod">
          <ac:chgData name="Malcolm Smith (mmsmith)" userId="41097998-28cb-4755-aed0-63dafe914f94" providerId="ADAL" clId="{DD4198D3-5881-CE4C-B5D4-B139F00A1B89}" dt="2024-10-28T21:10:23.759" v="3868" actId="478"/>
          <ac:spMkLst>
            <pc:docMk/>
            <pc:sldMk cId="1213813496" sldId="418"/>
            <ac:spMk id="9" creationId="{DC66007B-761D-193A-9099-5876A6C1628D}"/>
          </ac:spMkLst>
        </pc:spChg>
        <pc:spChg chg="add mod">
          <ac:chgData name="Malcolm Smith (mmsmith)" userId="41097998-28cb-4755-aed0-63dafe914f94" providerId="ADAL" clId="{DD4198D3-5881-CE4C-B5D4-B139F00A1B89}" dt="2024-10-29T16:42:15.655" v="6680" actId="20577"/>
          <ac:spMkLst>
            <pc:docMk/>
            <pc:sldMk cId="1213813496" sldId="418"/>
            <ac:spMk id="10" creationId="{4F4F2E59-5FF6-9983-FE57-0D33CF95ED25}"/>
          </ac:spMkLst>
        </pc:spChg>
        <pc:spChg chg="add mod">
          <ac:chgData name="Malcolm Smith (mmsmith)" userId="41097998-28cb-4755-aed0-63dafe914f94" providerId="ADAL" clId="{DD4198D3-5881-CE4C-B5D4-B139F00A1B89}" dt="2024-10-28T21:23:38.582" v="4317" actId="20577"/>
          <ac:spMkLst>
            <pc:docMk/>
            <pc:sldMk cId="1213813496" sldId="418"/>
            <ac:spMk id="12" creationId="{390080AC-6D05-350E-27EE-7208FEBB8F39}"/>
          </ac:spMkLst>
        </pc:spChg>
        <pc:spChg chg="add del mod">
          <ac:chgData name="Malcolm Smith (mmsmith)" userId="41097998-28cb-4755-aed0-63dafe914f94" providerId="ADAL" clId="{DD4198D3-5881-CE4C-B5D4-B139F00A1B89}" dt="2024-10-28T21:11:02.406" v="3875" actId="478"/>
          <ac:spMkLst>
            <pc:docMk/>
            <pc:sldMk cId="1213813496" sldId="418"/>
            <ac:spMk id="13" creationId="{45928BE8-3011-42B7-1CD2-1CEBE089A123}"/>
          </ac:spMkLst>
        </pc:spChg>
        <pc:graphicFrameChg chg="add mod">
          <ac:chgData name="Malcolm Smith (mmsmith)" userId="41097998-28cb-4755-aed0-63dafe914f94" providerId="ADAL" clId="{DD4198D3-5881-CE4C-B5D4-B139F00A1B89}" dt="2024-10-28T21:10:25.231" v="3870" actId="1076"/>
          <ac:graphicFrameMkLst>
            <pc:docMk/>
            <pc:sldMk cId="1213813496" sldId="418"/>
            <ac:graphicFrameMk id="7" creationId="{2566C4BE-36EE-9FD5-F760-620CF1D9ADBD}"/>
          </ac:graphicFrameMkLst>
        </pc:graphicFrameChg>
        <pc:graphicFrameChg chg="add mod">
          <ac:chgData name="Malcolm Smith (mmsmith)" userId="41097998-28cb-4755-aed0-63dafe914f94" providerId="ADAL" clId="{DD4198D3-5881-CE4C-B5D4-B139F00A1B89}" dt="2024-10-29T14:13:01.515" v="5994"/>
          <ac:graphicFrameMkLst>
            <pc:docMk/>
            <pc:sldMk cId="1213813496" sldId="418"/>
            <ac:graphicFrameMk id="11" creationId="{CD6428AA-923C-7E86-440D-E236285AB852}"/>
          </ac:graphicFrameMkLst>
        </pc:graphicFrameChg>
      </pc:sldChg>
      <pc:sldChg chg="modSp add mod">
        <pc:chgData name="Malcolm Smith (mmsmith)" userId="41097998-28cb-4755-aed0-63dafe914f94" providerId="ADAL" clId="{DD4198D3-5881-CE4C-B5D4-B139F00A1B89}" dt="2024-10-30T14:51:36.600" v="9740" actId="20577"/>
        <pc:sldMkLst>
          <pc:docMk/>
          <pc:sldMk cId="641160708" sldId="419"/>
        </pc:sldMkLst>
        <pc:spChg chg="mod">
          <ac:chgData name="Malcolm Smith (mmsmith)" userId="41097998-28cb-4755-aed0-63dafe914f94" providerId="ADAL" clId="{DD4198D3-5881-CE4C-B5D4-B139F00A1B89}" dt="2024-10-28T21:57:44.839" v="5417" actId="6549"/>
          <ac:spMkLst>
            <pc:docMk/>
            <pc:sldMk cId="641160708" sldId="419"/>
            <ac:spMk id="2" creationId="{C178358C-91D4-1DC5-5FD0-47F5C3FA38DC}"/>
          </ac:spMkLst>
        </pc:spChg>
        <pc:spChg chg="mod">
          <ac:chgData name="Malcolm Smith (mmsmith)" userId="41097998-28cb-4755-aed0-63dafe914f94" providerId="ADAL" clId="{DD4198D3-5881-CE4C-B5D4-B139F00A1B89}" dt="2024-10-30T14:51:36.600" v="9740" actId="20577"/>
          <ac:spMkLst>
            <pc:docMk/>
            <pc:sldMk cId="641160708" sldId="419"/>
            <ac:spMk id="3" creationId="{83E88FAA-A309-685B-F984-BB37FF8E0D9F}"/>
          </ac:spMkLst>
        </pc:spChg>
      </pc:sldChg>
      <pc:sldChg chg="addSp delSp modSp add mod">
        <pc:chgData name="Malcolm Smith (mmsmith)" userId="41097998-28cb-4755-aed0-63dafe914f94" providerId="ADAL" clId="{DD4198D3-5881-CE4C-B5D4-B139F00A1B89}" dt="2024-10-29T23:48:16.426" v="7093" actId="20577"/>
        <pc:sldMkLst>
          <pc:docMk/>
          <pc:sldMk cId="1735780972" sldId="420"/>
        </pc:sldMkLst>
        <pc:spChg chg="mod">
          <ac:chgData name="Malcolm Smith (mmsmith)" userId="41097998-28cb-4755-aed0-63dafe914f94" providerId="ADAL" clId="{DD4198D3-5881-CE4C-B5D4-B139F00A1B89}" dt="2024-10-28T21:45:26.223" v="5147" actId="20577"/>
          <ac:spMkLst>
            <pc:docMk/>
            <pc:sldMk cId="1735780972" sldId="420"/>
            <ac:spMk id="2" creationId="{FD400C90-A8E4-A1E3-601A-BB11B70E8DB5}"/>
          </ac:spMkLst>
        </pc:spChg>
        <pc:spChg chg="add mod">
          <ac:chgData name="Malcolm Smith (mmsmith)" userId="41097998-28cb-4755-aed0-63dafe914f94" providerId="ADAL" clId="{DD4198D3-5881-CE4C-B5D4-B139F00A1B89}" dt="2024-10-29T23:48:16.426" v="7093" actId="20577"/>
          <ac:spMkLst>
            <pc:docMk/>
            <pc:sldMk cId="1735780972" sldId="420"/>
            <ac:spMk id="3" creationId="{95DC2640-31D4-FBE4-B4A3-5B79A43FBB6A}"/>
          </ac:spMkLst>
        </pc:spChg>
        <pc:spChg chg="add mod">
          <ac:chgData name="Malcolm Smith (mmsmith)" userId="41097998-28cb-4755-aed0-63dafe914f94" providerId="ADAL" clId="{DD4198D3-5881-CE4C-B5D4-B139F00A1B89}" dt="2024-10-28T21:31:36.439" v="4496" actId="1076"/>
          <ac:spMkLst>
            <pc:docMk/>
            <pc:sldMk cId="1735780972" sldId="420"/>
            <ac:spMk id="7" creationId="{E24C538B-FCA6-819C-72FC-5F9046F6015F}"/>
          </ac:spMkLst>
        </pc:spChg>
        <pc:spChg chg="del">
          <ac:chgData name="Malcolm Smith (mmsmith)" userId="41097998-28cb-4755-aed0-63dafe914f94" providerId="ADAL" clId="{DD4198D3-5881-CE4C-B5D4-B139F00A1B89}" dt="2024-10-28T21:29:33.041" v="4438" actId="478"/>
          <ac:spMkLst>
            <pc:docMk/>
            <pc:sldMk cId="1735780972" sldId="420"/>
            <ac:spMk id="10" creationId="{E1E2E6D3-2F88-F482-AB4E-5A01AC8618FC}"/>
          </ac:spMkLst>
        </pc:spChg>
        <pc:spChg chg="del">
          <ac:chgData name="Malcolm Smith (mmsmith)" userId="41097998-28cb-4755-aed0-63dafe914f94" providerId="ADAL" clId="{DD4198D3-5881-CE4C-B5D4-B139F00A1B89}" dt="2024-10-28T21:30:14.448" v="4466" actId="478"/>
          <ac:spMkLst>
            <pc:docMk/>
            <pc:sldMk cId="1735780972" sldId="420"/>
            <ac:spMk id="12" creationId="{D68CC67C-75A2-C20B-5D02-10369E27BBA0}"/>
          </ac:spMkLst>
        </pc:spChg>
        <pc:graphicFrameChg chg="add mod">
          <ac:chgData name="Malcolm Smith (mmsmith)" userId="41097998-28cb-4755-aed0-63dafe914f94" providerId="ADAL" clId="{DD4198D3-5881-CE4C-B5D4-B139F00A1B89}" dt="2024-10-29T14:13:17.664" v="5995"/>
          <ac:graphicFrameMkLst>
            <pc:docMk/>
            <pc:sldMk cId="1735780972" sldId="420"/>
            <ac:graphicFrameMk id="6" creationId="{4F1BDC7B-CB6F-C48C-FA4F-CEFD2D3D2538}"/>
          </ac:graphicFrameMkLst>
        </pc:graphicFrameChg>
        <pc:graphicFrameChg chg="del">
          <ac:chgData name="Malcolm Smith (mmsmith)" userId="41097998-28cb-4755-aed0-63dafe914f94" providerId="ADAL" clId="{DD4198D3-5881-CE4C-B5D4-B139F00A1B89}" dt="2024-10-28T21:29:27.596" v="4437" actId="478"/>
          <ac:graphicFrameMkLst>
            <pc:docMk/>
            <pc:sldMk cId="1735780972" sldId="420"/>
            <ac:graphicFrameMk id="11" creationId="{C82F0F79-EAFA-A7BA-1691-515DF40BE370}"/>
          </ac:graphicFrameMkLst>
        </pc:graphicFrameChg>
      </pc:sldChg>
      <pc:sldChg chg="addSp delSp modSp add mod">
        <pc:chgData name="Malcolm Smith (mmsmith)" userId="41097998-28cb-4755-aed0-63dafe914f94" providerId="ADAL" clId="{DD4198D3-5881-CE4C-B5D4-B139F00A1B89}" dt="2024-10-29T23:48:33.204" v="7104" actId="6549"/>
        <pc:sldMkLst>
          <pc:docMk/>
          <pc:sldMk cId="4220209519" sldId="421"/>
        </pc:sldMkLst>
        <pc:spChg chg="mod">
          <ac:chgData name="Malcolm Smith (mmsmith)" userId="41097998-28cb-4755-aed0-63dafe914f94" providerId="ADAL" clId="{DD4198D3-5881-CE4C-B5D4-B139F00A1B89}" dt="2024-10-28T21:32:53.475" v="4572" actId="20577"/>
          <ac:spMkLst>
            <pc:docMk/>
            <pc:sldMk cId="4220209519" sldId="421"/>
            <ac:spMk id="2" creationId="{3A5DF96A-2BFA-4A9B-FA14-91DB5D7C8B71}"/>
          </ac:spMkLst>
        </pc:spChg>
        <pc:spChg chg="mod">
          <ac:chgData name="Malcolm Smith (mmsmith)" userId="41097998-28cb-4755-aed0-63dafe914f94" providerId="ADAL" clId="{DD4198D3-5881-CE4C-B5D4-B139F00A1B89}" dt="2024-10-29T23:48:33.204" v="7104" actId="6549"/>
          <ac:spMkLst>
            <pc:docMk/>
            <pc:sldMk cId="4220209519" sldId="421"/>
            <ac:spMk id="3" creationId="{9A94E5E3-6068-7A22-9AFA-88A8C8A783D0}"/>
          </ac:spMkLst>
        </pc:spChg>
        <pc:spChg chg="del">
          <ac:chgData name="Malcolm Smith (mmsmith)" userId="41097998-28cb-4755-aed0-63dafe914f94" providerId="ADAL" clId="{DD4198D3-5881-CE4C-B5D4-B139F00A1B89}" dt="2024-10-28T21:58:36.233" v="5418" actId="478"/>
          <ac:spMkLst>
            <pc:docMk/>
            <pc:sldMk cId="4220209519" sldId="421"/>
            <ac:spMk id="7" creationId="{6FE9DEAB-9083-5E83-A0DB-0261F24FF3BD}"/>
          </ac:spMkLst>
        </pc:spChg>
        <pc:graphicFrameChg chg="del">
          <ac:chgData name="Malcolm Smith (mmsmith)" userId="41097998-28cb-4755-aed0-63dafe914f94" providerId="ADAL" clId="{DD4198D3-5881-CE4C-B5D4-B139F00A1B89}" dt="2024-10-28T21:33:59.071" v="4573" actId="478"/>
          <ac:graphicFrameMkLst>
            <pc:docMk/>
            <pc:sldMk cId="4220209519" sldId="421"/>
            <ac:graphicFrameMk id="6" creationId="{2B34224B-302F-FAAE-F2EB-4EBCF20259EF}"/>
          </ac:graphicFrameMkLst>
        </pc:graphicFrameChg>
        <pc:graphicFrameChg chg="add mod">
          <ac:chgData name="Malcolm Smith (mmsmith)" userId="41097998-28cb-4755-aed0-63dafe914f94" providerId="ADAL" clId="{DD4198D3-5881-CE4C-B5D4-B139F00A1B89}" dt="2024-10-29T14:13:35.208" v="5997"/>
          <ac:graphicFrameMkLst>
            <pc:docMk/>
            <pc:sldMk cId="4220209519" sldId="421"/>
            <ac:graphicFrameMk id="8" creationId="{F7728B69-4C25-1AAA-96B2-FDA88E8D43AD}"/>
          </ac:graphicFrameMkLst>
        </pc:graphicFrameChg>
      </pc:sldChg>
      <pc:sldChg chg="modSp add del mod">
        <pc:chgData name="Malcolm Smith (mmsmith)" userId="41097998-28cb-4755-aed0-63dafe914f94" providerId="ADAL" clId="{DD4198D3-5881-CE4C-B5D4-B139F00A1B89}" dt="2024-10-28T21:56:58.698" v="5361" actId="2696"/>
        <pc:sldMkLst>
          <pc:docMk/>
          <pc:sldMk cId="673374310" sldId="422"/>
        </pc:sldMkLst>
        <pc:spChg chg="mod">
          <ac:chgData name="Malcolm Smith (mmsmith)" userId="41097998-28cb-4755-aed0-63dafe914f94" providerId="ADAL" clId="{DD4198D3-5881-CE4C-B5D4-B139F00A1B89}" dt="2024-10-28T21:52:28.875" v="5216" actId="20577"/>
          <ac:spMkLst>
            <pc:docMk/>
            <pc:sldMk cId="673374310" sldId="422"/>
            <ac:spMk id="2" creationId="{8E1D3D06-CEF4-7B1B-A6C8-08668831B8C9}"/>
          </ac:spMkLst>
        </pc:spChg>
        <pc:spChg chg="mod">
          <ac:chgData name="Malcolm Smith (mmsmith)" userId="41097998-28cb-4755-aed0-63dafe914f94" providerId="ADAL" clId="{DD4198D3-5881-CE4C-B5D4-B139F00A1B89}" dt="2024-10-28T21:55:55.651" v="5327" actId="20577"/>
          <ac:spMkLst>
            <pc:docMk/>
            <pc:sldMk cId="673374310" sldId="422"/>
            <ac:spMk id="3" creationId="{6AD9EBBA-21E2-EC1C-157F-3A9A8A728979}"/>
          </ac:spMkLst>
        </pc:spChg>
      </pc:sldChg>
      <pc:sldChg chg="addSp delSp modSp add mod ord">
        <pc:chgData name="Malcolm Smith (mmsmith)" userId="41097998-28cb-4755-aed0-63dafe914f94" providerId="ADAL" clId="{DD4198D3-5881-CE4C-B5D4-B139F00A1B89}" dt="2024-10-29T16:42:30.697" v="6683" actId="20577"/>
        <pc:sldMkLst>
          <pc:docMk/>
          <pc:sldMk cId="1130593726" sldId="422"/>
        </pc:sldMkLst>
        <pc:spChg chg="mod">
          <ac:chgData name="Malcolm Smith (mmsmith)" userId="41097998-28cb-4755-aed0-63dafe914f94" providerId="ADAL" clId="{DD4198D3-5881-CE4C-B5D4-B139F00A1B89}" dt="2024-10-29T14:41:31.039" v="6227" actId="20577"/>
          <ac:spMkLst>
            <pc:docMk/>
            <pc:sldMk cId="1130593726" sldId="422"/>
            <ac:spMk id="2" creationId="{3F144398-5102-EE4B-7737-1BCDCABEAE4E}"/>
          </ac:spMkLst>
        </pc:spChg>
        <pc:spChg chg="mod">
          <ac:chgData name="Malcolm Smith (mmsmith)" userId="41097998-28cb-4755-aed0-63dafe914f94" providerId="ADAL" clId="{DD4198D3-5881-CE4C-B5D4-B139F00A1B89}" dt="2024-10-29T16:42:30.697" v="6683" actId="20577"/>
          <ac:spMkLst>
            <pc:docMk/>
            <pc:sldMk cId="1130593726" sldId="422"/>
            <ac:spMk id="3" creationId="{389B25AA-EF51-2931-3951-17696234F8D6}"/>
          </ac:spMkLst>
        </pc:spChg>
        <pc:graphicFrameChg chg="add del mod">
          <ac:chgData name="Malcolm Smith (mmsmith)" userId="41097998-28cb-4755-aed0-63dafe914f94" providerId="ADAL" clId="{DD4198D3-5881-CE4C-B5D4-B139F00A1B89}" dt="2024-10-29T14:10:16.335" v="5988" actId="478"/>
          <ac:graphicFrameMkLst>
            <pc:docMk/>
            <pc:sldMk cId="1130593726" sldId="422"/>
            <ac:graphicFrameMk id="6" creationId="{CCF0CBA9-DBA9-F46D-1121-DE9C5399A14C}"/>
          </ac:graphicFrameMkLst>
        </pc:graphicFrameChg>
        <pc:graphicFrameChg chg="add del mod">
          <ac:chgData name="Malcolm Smith (mmsmith)" userId="41097998-28cb-4755-aed0-63dafe914f94" providerId="ADAL" clId="{DD4198D3-5881-CE4C-B5D4-B139F00A1B89}" dt="2024-10-29T14:40:39.521" v="6171" actId="20577"/>
          <ac:graphicFrameMkLst>
            <pc:docMk/>
            <pc:sldMk cId="1130593726" sldId="422"/>
            <ac:graphicFrameMk id="8" creationId="{A75E4D9F-38C0-4B8A-1DB9-6435CB4C564C}"/>
          </ac:graphicFrameMkLst>
        </pc:graphicFrameChg>
      </pc:sldChg>
      <pc:sldChg chg="addSp delSp modSp add mod">
        <pc:chgData name="Malcolm Smith (mmsmith)" userId="41097998-28cb-4755-aed0-63dafe914f94" providerId="ADAL" clId="{DD4198D3-5881-CE4C-B5D4-B139F00A1B89}" dt="2024-10-29T16:42:38.399" v="6684" actId="20577"/>
        <pc:sldMkLst>
          <pc:docMk/>
          <pc:sldMk cId="3742773808" sldId="423"/>
        </pc:sldMkLst>
        <pc:spChg chg="mod">
          <ac:chgData name="Malcolm Smith (mmsmith)" userId="41097998-28cb-4755-aed0-63dafe914f94" providerId="ADAL" clId="{DD4198D3-5881-CE4C-B5D4-B139F00A1B89}" dt="2024-10-29T15:05:07.194" v="6497" actId="6549"/>
          <ac:spMkLst>
            <pc:docMk/>
            <pc:sldMk cId="3742773808" sldId="423"/>
            <ac:spMk id="2" creationId="{F9ED3EB0-97A0-4F7D-392C-F0BAD8118258}"/>
          </ac:spMkLst>
        </pc:spChg>
        <pc:spChg chg="mod">
          <ac:chgData name="Malcolm Smith (mmsmith)" userId="41097998-28cb-4755-aed0-63dafe914f94" providerId="ADAL" clId="{DD4198D3-5881-CE4C-B5D4-B139F00A1B89}" dt="2024-10-29T16:42:38.399" v="6684" actId="20577"/>
          <ac:spMkLst>
            <pc:docMk/>
            <pc:sldMk cId="3742773808" sldId="423"/>
            <ac:spMk id="3" creationId="{FE4EDF6A-B34C-DD32-1D7B-C75A949F0BCD}"/>
          </ac:spMkLst>
        </pc:spChg>
        <pc:spChg chg="add mod">
          <ac:chgData name="Malcolm Smith (mmsmith)" userId="41097998-28cb-4755-aed0-63dafe914f94" providerId="ADAL" clId="{DD4198D3-5881-CE4C-B5D4-B139F00A1B89}" dt="2024-10-29T15:00:42.188" v="6451" actId="1076"/>
          <ac:spMkLst>
            <pc:docMk/>
            <pc:sldMk cId="3742773808" sldId="423"/>
            <ac:spMk id="6" creationId="{CEF253DE-C1BA-8779-1629-B689B5CF0D24}"/>
          </ac:spMkLst>
        </pc:spChg>
        <pc:spChg chg="add mod">
          <ac:chgData name="Malcolm Smith (mmsmith)" userId="41097998-28cb-4755-aed0-63dafe914f94" providerId="ADAL" clId="{DD4198D3-5881-CE4C-B5D4-B139F00A1B89}" dt="2024-10-29T15:02:01.276" v="6455" actId="692"/>
          <ac:spMkLst>
            <pc:docMk/>
            <pc:sldMk cId="3742773808" sldId="423"/>
            <ac:spMk id="8" creationId="{33A9B6A3-2762-18B8-2FA2-E6A35BF6F9D3}"/>
          </ac:spMkLst>
        </pc:spChg>
        <pc:graphicFrameChg chg="del">
          <ac:chgData name="Malcolm Smith (mmsmith)" userId="41097998-28cb-4755-aed0-63dafe914f94" providerId="ADAL" clId="{DD4198D3-5881-CE4C-B5D4-B139F00A1B89}" dt="2024-10-29T14:22:56.614" v="6055" actId="478"/>
          <ac:graphicFrameMkLst>
            <pc:docMk/>
            <pc:sldMk cId="3742773808" sldId="423"/>
            <ac:graphicFrameMk id="8" creationId="{A7B6BBBB-E6FA-20B4-2457-3E128D3841E8}"/>
          </ac:graphicFrameMkLst>
        </pc:graphicFrameChg>
        <pc:picChg chg="add mod">
          <ac:chgData name="Malcolm Smith (mmsmith)" userId="41097998-28cb-4755-aed0-63dafe914f94" providerId="ADAL" clId="{DD4198D3-5881-CE4C-B5D4-B139F00A1B89}" dt="2024-10-29T14:33:49.460" v="6092" actId="14100"/>
          <ac:picMkLst>
            <pc:docMk/>
            <pc:sldMk cId="3742773808" sldId="423"/>
            <ac:picMk id="7" creationId="{3EFDB74F-258B-6A82-F7B7-D19CB8A81BA1}"/>
          </ac:picMkLst>
        </pc:picChg>
        <pc:cxnChg chg="add mod">
          <ac:chgData name="Malcolm Smith (mmsmith)" userId="41097998-28cb-4755-aed0-63dafe914f94" providerId="ADAL" clId="{DD4198D3-5881-CE4C-B5D4-B139F00A1B89}" dt="2024-10-29T15:03:05.689" v="6460" actId="692"/>
          <ac:cxnSpMkLst>
            <pc:docMk/>
            <pc:sldMk cId="3742773808" sldId="423"/>
            <ac:cxnSpMk id="10" creationId="{DAC7BB96-2EF4-3737-3D5C-07A8FBB10218}"/>
          </ac:cxnSpMkLst>
        </pc:cxnChg>
      </pc:sldChg>
      <pc:sldChg chg="addSp delSp modSp add mod">
        <pc:chgData name="Malcolm Smith (mmsmith)" userId="41097998-28cb-4755-aed0-63dafe914f94" providerId="ADAL" clId="{DD4198D3-5881-CE4C-B5D4-B139F00A1B89}" dt="2024-10-30T14:17:17.626" v="8689" actId="115"/>
        <pc:sldMkLst>
          <pc:docMk/>
          <pc:sldMk cId="1251843399" sldId="424"/>
        </pc:sldMkLst>
        <pc:spChg chg="mod">
          <ac:chgData name="Malcolm Smith (mmsmith)" userId="41097998-28cb-4755-aed0-63dafe914f94" providerId="ADAL" clId="{DD4198D3-5881-CE4C-B5D4-B139F00A1B89}" dt="2024-10-29T16:16:55.124" v="6526" actId="6549"/>
          <ac:spMkLst>
            <pc:docMk/>
            <pc:sldMk cId="1251843399" sldId="424"/>
            <ac:spMk id="2" creationId="{682943B8-3806-5C7A-613E-52866F47A518}"/>
          </ac:spMkLst>
        </pc:spChg>
        <pc:spChg chg="mod">
          <ac:chgData name="Malcolm Smith (mmsmith)" userId="41097998-28cb-4755-aed0-63dafe914f94" providerId="ADAL" clId="{DD4198D3-5881-CE4C-B5D4-B139F00A1B89}" dt="2024-10-30T14:17:17.626" v="8689" actId="115"/>
          <ac:spMkLst>
            <pc:docMk/>
            <pc:sldMk cId="1251843399" sldId="424"/>
            <ac:spMk id="3" creationId="{BAB32494-7D1A-1B44-F938-B4709336F0CC}"/>
          </ac:spMkLst>
        </pc:spChg>
        <pc:spChg chg="mod">
          <ac:chgData name="Malcolm Smith (mmsmith)" userId="41097998-28cb-4755-aed0-63dafe914f94" providerId="ADAL" clId="{DD4198D3-5881-CE4C-B5D4-B139F00A1B89}" dt="2024-10-29T16:18:12.821" v="6534" actId="1076"/>
          <ac:spMkLst>
            <pc:docMk/>
            <pc:sldMk cId="1251843399" sldId="424"/>
            <ac:spMk id="8" creationId="{25A51D8E-53E0-6B62-21AE-0C53C6C0B0D3}"/>
          </ac:spMkLst>
        </pc:spChg>
        <pc:picChg chg="del">
          <ac:chgData name="Malcolm Smith (mmsmith)" userId="41097998-28cb-4755-aed0-63dafe914f94" providerId="ADAL" clId="{DD4198D3-5881-CE4C-B5D4-B139F00A1B89}" dt="2024-10-29T16:17:30.329" v="6527" actId="478"/>
          <ac:picMkLst>
            <pc:docMk/>
            <pc:sldMk cId="1251843399" sldId="424"/>
            <ac:picMk id="7" creationId="{141A6F74-EE8E-9CD8-AA42-31F7BB255C5A}"/>
          </ac:picMkLst>
        </pc:picChg>
        <pc:picChg chg="add mod">
          <ac:chgData name="Malcolm Smith (mmsmith)" userId="41097998-28cb-4755-aed0-63dafe914f94" providerId="ADAL" clId="{DD4198D3-5881-CE4C-B5D4-B139F00A1B89}" dt="2024-10-29T16:18:01.452" v="6532" actId="167"/>
          <ac:picMkLst>
            <pc:docMk/>
            <pc:sldMk cId="1251843399" sldId="424"/>
            <ac:picMk id="11" creationId="{602DDBA4-A08A-0E4F-EFFD-8E7AD006F1BE}"/>
          </ac:picMkLst>
        </pc:picChg>
        <pc:cxnChg chg="mod">
          <ac:chgData name="Malcolm Smith (mmsmith)" userId="41097998-28cb-4755-aed0-63dafe914f94" providerId="ADAL" clId="{DD4198D3-5881-CE4C-B5D4-B139F00A1B89}" dt="2024-10-29T16:18:12.821" v="6534" actId="1076"/>
          <ac:cxnSpMkLst>
            <pc:docMk/>
            <pc:sldMk cId="1251843399" sldId="424"/>
            <ac:cxnSpMk id="10" creationId="{9412C6E9-A701-C53D-3BB3-EDADC47F04B3}"/>
          </ac:cxnSpMkLst>
        </pc:cxnChg>
      </pc:sldChg>
      <pc:sldChg chg="addSp delSp modSp add mod">
        <pc:chgData name="Malcolm Smith (mmsmith)" userId="41097998-28cb-4755-aed0-63dafe914f94" providerId="ADAL" clId="{DD4198D3-5881-CE4C-B5D4-B139F00A1B89}" dt="2024-11-08T18:01:40.257" v="15403" actId="113"/>
        <pc:sldMkLst>
          <pc:docMk/>
          <pc:sldMk cId="2948203632" sldId="425"/>
        </pc:sldMkLst>
        <pc:spChg chg="mod">
          <ac:chgData name="Malcolm Smith (mmsmith)" userId="41097998-28cb-4755-aed0-63dafe914f94" providerId="ADAL" clId="{DD4198D3-5881-CE4C-B5D4-B139F00A1B89}" dt="2024-11-06T16:27:27.260" v="14582" actId="6549"/>
          <ac:spMkLst>
            <pc:docMk/>
            <pc:sldMk cId="2948203632" sldId="425"/>
            <ac:spMk id="2" creationId="{CB750239-EC52-0698-4EC6-4FA46DB3D00B}"/>
          </ac:spMkLst>
        </pc:spChg>
        <pc:spChg chg="mod">
          <ac:chgData name="Malcolm Smith (mmsmith)" userId="41097998-28cb-4755-aed0-63dafe914f94" providerId="ADAL" clId="{DD4198D3-5881-CE4C-B5D4-B139F00A1B89}" dt="2024-11-08T18:01:40.257" v="15403" actId="113"/>
          <ac:spMkLst>
            <pc:docMk/>
            <pc:sldMk cId="2948203632" sldId="425"/>
            <ac:spMk id="3" creationId="{173C3BCD-BD4B-73EE-DC5F-F1CDC5E8A108}"/>
          </ac:spMkLst>
        </pc:spChg>
        <pc:spChg chg="del">
          <ac:chgData name="Malcolm Smith (mmsmith)" userId="41097998-28cb-4755-aed0-63dafe914f94" providerId="ADAL" clId="{DD4198D3-5881-CE4C-B5D4-B139F00A1B89}" dt="2024-10-30T14:17:57.988" v="8713" actId="478"/>
          <ac:spMkLst>
            <pc:docMk/>
            <pc:sldMk cId="2948203632" sldId="425"/>
            <ac:spMk id="6" creationId="{9A6EE1EE-1382-392F-CCF8-2C0252B3D931}"/>
          </ac:spMkLst>
        </pc:spChg>
        <pc:spChg chg="del">
          <ac:chgData name="Malcolm Smith (mmsmith)" userId="41097998-28cb-4755-aed0-63dafe914f94" providerId="ADAL" clId="{DD4198D3-5881-CE4C-B5D4-B139F00A1B89}" dt="2024-10-30T14:17:57.988" v="8713" actId="478"/>
          <ac:spMkLst>
            <pc:docMk/>
            <pc:sldMk cId="2948203632" sldId="425"/>
            <ac:spMk id="8" creationId="{CB7CFB51-32EF-35F1-8EF1-BCF2576EA613}"/>
          </ac:spMkLst>
        </pc:spChg>
        <pc:picChg chg="add mod">
          <ac:chgData name="Malcolm Smith (mmsmith)" userId="41097998-28cb-4755-aed0-63dafe914f94" providerId="ADAL" clId="{DD4198D3-5881-CE4C-B5D4-B139F00A1B89}" dt="2024-10-30T14:16:01.475" v="8678" actId="931"/>
          <ac:picMkLst>
            <pc:docMk/>
            <pc:sldMk cId="2948203632" sldId="425"/>
            <ac:picMk id="9" creationId="{49A52F0A-469B-9C30-E513-B2FF3143CB64}"/>
          </ac:picMkLst>
        </pc:picChg>
        <pc:picChg chg="del">
          <ac:chgData name="Malcolm Smith (mmsmith)" userId="41097998-28cb-4755-aed0-63dafe914f94" providerId="ADAL" clId="{DD4198D3-5881-CE4C-B5D4-B139F00A1B89}" dt="2024-10-30T00:15:11.882" v="8455" actId="478"/>
          <ac:picMkLst>
            <pc:docMk/>
            <pc:sldMk cId="2948203632" sldId="425"/>
            <ac:picMk id="11" creationId="{98CE8F23-8727-D215-A889-34476E84A7F5}"/>
          </ac:picMkLst>
        </pc:picChg>
        <pc:picChg chg="add mod">
          <ac:chgData name="Malcolm Smith (mmsmith)" userId="41097998-28cb-4755-aed0-63dafe914f94" providerId="ADAL" clId="{DD4198D3-5881-CE4C-B5D4-B139F00A1B89}" dt="2024-10-30T14:18:03.295" v="8714" actId="1076"/>
          <ac:picMkLst>
            <pc:docMk/>
            <pc:sldMk cId="2948203632" sldId="425"/>
            <ac:picMk id="13" creationId="{95D740EC-5A29-5CEC-8120-5EF324192CDF}"/>
          </ac:picMkLst>
        </pc:picChg>
        <pc:cxnChg chg="del mod">
          <ac:chgData name="Malcolm Smith (mmsmith)" userId="41097998-28cb-4755-aed0-63dafe914f94" providerId="ADAL" clId="{DD4198D3-5881-CE4C-B5D4-B139F00A1B89}" dt="2024-10-30T14:17:57.988" v="8713" actId="478"/>
          <ac:cxnSpMkLst>
            <pc:docMk/>
            <pc:sldMk cId="2948203632" sldId="425"/>
            <ac:cxnSpMk id="10" creationId="{B2CD4B29-E57A-3FA8-A8DC-B2782D4F0854}"/>
          </ac:cxnSpMkLst>
        </pc:cxnChg>
      </pc:sldChg>
      <pc:sldChg chg="modSp add mod ord">
        <pc:chgData name="Malcolm Smith (mmsmith)" userId="41097998-28cb-4755-aed0-63dafe914f94" providerId="ADAL" clId="{DD4198D3-5881-CE4C-B5D4-B139F00A1B89}" dt="2024-11-08T18:00:19.141" v="15322" actId="6549"/>
        <pc:sldMkLst>
          <pc:docMk/>
          <pc:sldMk cId="2028672885" sldId="426"/>
        </pc:sldMkLst>
        <pc:spChg chg="mod">
          <ac:chgData name="Malcolm Smith (mmsmith)" userId="41097998-28cb-4755-aed0-63dafe914f94" providerId="ADAL" clId="{DD4198D3-5881-CE4C-B5D4-B139F00A1B89}" dt="2024-11-04T21:49:09.943" v="13342" actId="20577"/>
          <ac:spMkLst>
            <pc:docMk/>
            <pc:sldMk cId="2028672885" sldId="426"/>
            <ac:spMk id="2" creationId="{1BBF5D4F-4990-407D-1B3F-26215D9C9644}"/>
          </ac:spMkLst>
        </pc:spChg>
        <pc:spChg chg="mod">
          <ac:chgData name="Malcolm Smith (mmsmith)" userId="41097998-28cb-4755-aed0-63dafe914f94" providerId="ADAL" clId="{DD4198D3-5881-CE4C-B5D4-B139F00A1B89}" dt="2024-11-08T18:00:19.141" v="15322" actId="6549"/>
          <ac:spMkLst>
            <pc:docMk/>
            <pc:sldMk cId="2028672885" sldId="426"/>
            <ac:spMk id="3" creationId="{2D08DB48-779C-C355-61CA-FA77FBFE3F96}"/>
          </ac:spMkLst>
        </pc:spChg>
      </pc:sldChg>
      <pc:sldChg chg="modSp add mod ord">
        <pc:chgData name="Malcolm Smith (mmsmith)" userId="41097998-28cb-4755-aed0-63dafe914f94" providerId="ADAL" clId="{DD4198D3-5881-CE4C-B5D4-B139F00A1B89}" dt="2024-11-06T15:55:09.834" v="13992" actId="20577"/>
        <pc:sldMkLst>
          <pc:docMk/>
          <pc:sldMk cId="2760565974" sldId="427"/>
        </pc:sldMkLst>
        <pc:spChg chg="mod">
          <ac:chgData name="Malcolm Smith (mmsmith)" userId="41097998-28cb-4755-aed0-63dafe914f94" providerId="ADAL" clId="{DD4198D3-5881-CE4C-B5D4-B139F00A1B89}" dt="2024-10-30T14:58:26.728" v="9824" actId="20577"/>
          <ac:spMkLst>
            <pc:docMk/>
            <pc:sldMk cId="2760565974" sldId="427"/>
            <ac:spMk id="2" creationId="{2F886356-1F81-7B59-D23A-B060A27225C4}"/>
          </ac:spMkLst>
        </pc:spChg>
        <pc:spChg chg="mod">
          <ac:chgData name="Malcolm Smith (mmsmith)" userId="41097998-28cb-4755-aed0-63dafe914f94" providerId="ADAL" clId="{DD4198D3-5881-CE4C-B5D4-B139F00A1B89}" dt="2024-11-06T15:55:09.834" v="13992" actId="20577"/>
          <ac:spMkLst>
            <pc:docMk/>
            <pc:sldMk cId="2760565974" sldId="427"/>
            <ac:spMk id="3" creationId="{2C1C86AF-FDD4-B117-39EE-9284B8BB3CB0}"/>
          </ac:spMkLst>
        </pc:spChg>
      </pc:sldChg>
      <pc:sldChg chg="modSp add mod">
        <pc:chgData name="Malcolm Smith (mmsmith)" userId="41097998-28cb-4755-aed0-63dafe914f94" providerId="ADAL" clId="{DD4198D3-5881-CE4C-B5D4-B139F00A1B89}" dt="2024-11-09T23:26:36.371" v="15651" actId="20577"/>
        <pc:sldMkLst>
          <pc:docMk/>
          <pc:sldMk cId="194009659" sldId="428"/>
        </pc:sldMkLst>
        <pc:spChg chg="mod">
          <ac:chgData name="Malcolm Smith (mmsmith)" userId="41097998-28cb-4755-aed0-63dafe914f94" providerId="ADAL" clId="{DD4198D3-5881-CE4C-B5D4-B139F00A1B89}" dt="2024-11-06T21:03:43.923" v="14771" actId="20577"/>
          <ac:spMkLst>
            <pc:docMk/>
            <pc:sldMk cId="194009659" sldId="428"/>
            <ac:spMk id="2" creationId="{A810FC57-48CE-9AE0-957D-A66390C69C94}"/>
          </ac:spMkLst>
        </pc:spChg>
        <pc:spChg chg="mod">
          <ac:chgData name="Malcolm Smith (mmsmith)" userId="41097998-28cb-4755-aed0-63dafe914f94" providerId="ADAL" clId="{DD4198D3-5881-CE4C-B5D4-B139F00A1B89}" dt="2024-11-09T23:26:36.371" v="15651" actId="20577"/>
          <ac:spMkLst>
            <pc:docMk/>
            <pc:sldMk cId="194009659" sldId="428"/>
            <ac:spMk id="3" creationId="{B3F2CE95-A72E-170A-1C3B-BAB2CA7A97E3}"/>
          </ac:spMkLst>
        </pc:spChg>
      </pc:sldChg>
      <pc:sldChg chg="modSp add mod ord">
        <pc:chgData name="Malcolm Smith (mmsmith)" userId="41097998-28cb-4755-aed0-63dafe914f94" providerId="ADAL" clId="{DD4198D3-5881-CE4C-B5D4-B139F00A1B89}" dt="2024-11-09T23:33:30.854" v="15720" actId="27918"/>
        <pc:sldMkLst>
          <pc:docMk/>
          <pc:sldMk cId="3401668804" sldId="429"/>
        </pc:sldMkLst>
        <pc:spChg chg="mod">
          <ac:chgData name="Malcolm Smith (mmsmith)" userId="41097998-28cb-4755-aed0-63dafe914f94" providerId="ADAL" clId="{DD4198D3-5881-CE4C-B5D4-B139F00A1B89}" dt="2024-11-06T16:26:27.215" v="14560" actId="20577"/>
          <ac:spMkLst>
            <pc:docMk/>
            <pc:sldMk cId="3401668804" sldId="429"/>
            <ac:spMk id="2" creationId="{6D8F4FFC-56D5-690F-12BC-E2928C93770B}"/>
          </ac:spMkLst>
        </pc:spChg>
        <pc:spChg chg="mod">
          <ac:chgData name="Malcolm Smith (mmsmith)" userId="41097998-28cb-4755-aed0-63dafe914f94" providerId="ADAL" clId="{DD4198D3-5881-CE4C-B5D4-B139F00A1B89}" dt="2024-11-09T22:59:54.323" v="15504" actId="20577"/>
          <ac:spMkLst>
            <pc:docMk/>
            <pc:sldMk cId="3401668804" sldId="429"/>
            <ac:spMk id="3" creationId="{66AEDE42-03E0-2113-7BC9-EF4B6822ECAC}"/>
          </ac:spMkLst>
        </pc:spChg>
        <pc:graphicFrameChg chg="mod">
          <ac:chgData name="Malcolm Smith (mmsmith)" userId="41097998-28cb-4755-aed0-63dafe914f94" providerId="ADAL" clId="{DD4198D3-5881-CE4C-B5D4-B139F00A1B89}" dt="2024-11-08T18:00:03.256" v="15319" actId="20577"/>
          <ac:graphicFrameMkLst>
            <pc:docMk/>
            <pc:sldMk cId="3401668804" sldId="429"/>
            <ac:graphicFrameMk id="8" creationId="{9480FD20-7E6B-E4C7-F1A3-96AD8CE0A30D}"/>
          </ac:graphicFrameMkLst>
        </pc:graphicFrameChg>
      </pc:sldChg>
      <pc:sldChg chg="modSp add mod ord">
        <pc:chgData name="Malcolm Smith (mmsmith)" userId="41097998-28cb-4755-aed0-63dafe914f94" providerId="ADAL" clId="{DD4198D3-5881-CE4C-B5D4-B139F00A1B89}" dt="2024-11-09T23:30:17.887" v="15714" actId="20577"/>
        <pc:sldMkLst>
          <pc:docMk/>
          <pc:sldMk cId="3324548264" sldId="430"/>
        </pc:sldMkLst>
        <pc:spChg chg="mod">
          <ac:chgData name="Malcolm Smith (mmsmith)" userId="41097998-28cb-4755-aed0-63dafe914f94" providerId="ADAL" clId="{DD4198D3-5881-CE4C-B5D4-B139F00A1B89}" dt="2024-11-04T19:52:34.557" v="11493" actId="20577"/>
          <ac:spMkLst>
            <pc:docMk/>
            <pc:sldMk cId="3324548264" sldId="430"/>
            <ac:spMk id="2" creationId="{4B317BE8-3993-987D-1D28-CC72E501B5B3}"/>
          </ac:spMkLst>
        </pc:spChg>
        <pc:spChg chg="mod">
          <ac:chgData name="Malcolm Smith (mmsmith)" userId="41097998-28cb-4755-aed0-63dafe914f94" providerId="ADAL" clId="{DD4198D3-5881-CE4C-B5D4-B139F00A1B89}" dt="2024-11-09T23:30:17.887" v="15714" actId="20577"/>
          <ac:spMkLst>
            <pc:docMk/>
            <pc:sldMk cId="3324548264" sldId="430"/>
            <ac:spMk id="3" creationId="{74CBD489-92F4-257B-04F6-5C1119FC3AD0}"/>
          </ac:spMkLst>
        </pc:spChg>
      </pc:sldChg>
      <pc:sldChg chg="modSp add mod">
        <pc:chgData name="Malcolm Smith (mmsmith)" userId="41097998-28cb-4755-aed0-63dafe914f94" providerId="ADAL" clId="{DD4198D3-5881-CE4C-B5D4-B139F00A1B89}" dt="2024-11-06T21:03:06.369" v="14762" actId="20577"/>
        <pc:sldMkLst>
          <pc:docMk/>
          <pc:sldMk cId="3227812550" sldId="431"/>
        </pc:sldMkLst>
        <pc:spChg chg="mod">
          <ac:chgData name="Malcolm Smith (mmsmith)" userId="41097998-28cb-4755-aed0-63dafe914f94" providerId="ADAL" clId="{DD4198D3-5881-CE4C-B5D4-B139F00A1B89}" dt="2024-11-06T16:00:17.854" v="14190" actId="20577"/>
          <ac:spMkLst>
            <pc:docMk/>
            <pc:sldMk cId="3227812550" sldId="431"/>
            <ac:spMk id="2" creationId="{F3144151-124A-6833-7422-A3B56964AD12}"/>
          </ac:spMkLst>
        </pc:spChg>
        <pc:spChg chg="mod">
          <ac:chgData name="Malcolm Smith (mmsmith)" userId="41097998-28cb-4755-aed0-63dafe914f94" providerId="ADAL" clId="{DD4198D3-5881-CE4C-B5D4-B139F00A1B89}" dt="2024-11-06T21:03:06.369" v="14762" actId="20577"/>
          <ac:spMkLst>
            <pc:docMk/>
            <pc:sldMk cId="3227812550" sldId="431"/>
            <ac:spMk id="3" creationId="{568C6CD3-710B-CFCE-381E-E591544C239F}"/>
          </ac:spMkLst>
        </pc:spChg>
      </pc:sldChg>
      <pc:sldChg chg="modSp add mod ord">
        <pc:chgData name="Malcolm Smith (mmsmith)" userId="41097998-28cb-4755-aed0-63dafe914f94" providerId="ADAL" clId="{DD4198D3-5881-CE4C-B5D4-B139F00A1B89}" dt="2024-11-09T23:33:44.843" v="15721" actId="27918"/>
        <pc:sldMkLst>
          <pc:docMk/>
          <pc:sldMk cId="874301913" sldId="432"/>
        </pc:sldMkLst>
        <pc:spChg chg="mod">
          <ac:chgData name="Malcolm Smith (mmsmith)" userId="41097998-28cb-4755-aed0-63dafe914f94" providerId="ADAL" clId="{DD4198D3-5881-CE4C-B5D4-B139F00A1B89}" dt="2024-11-06T16:27:56.851" v="14587" actId="20577"/>
          <ac:spMkLst>
            <pc:docMk/>
            <pc:sldMk cId="874301913" sldId="432"/>
            <ac:spMk id="2" creationId="{14803438-DF70-E58B-7E29-A7462676E0DE}"/>
          </ac:spMkLst>
        </pc:spChg>
        <pc:spChg chg="mod">
          <ac:chgData name="Malcolm Smith (mmsmith)" userId="41097998-28cb-4755-aed0-63dafe914f94" providerId="ADAL" clId="{DD4198D3-5881-CE4C-B5D4-B139F00A1B89}" dt="2024-11-06T21:04:03.104" v="14790" actId="20577"/>
          <ac:spMkLst>
            <pc:docMk/>
            <pc:sldMk cId="874301913" sldId="432"/>
            <ac:spMk id="3" creationId="{30EDFE4F-5259-1F05-73EB-D5135157A23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Latency vs. mode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90%-ile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QOS</c:v>
                </c:pt>
                <c:pt idx="1">
                  <c:v>QOS (WMM)</c:v>
                </c:pt>
                <c:pt idx="2">
                  <c:v>MLO (+WMM)</c:v>
                </c:pt>
                <c:pt idx="3">
                  <c:v>TUA (+WMM)</c:v>
                </c:pt>
                <c:pt idx="4">
                  <c:v>R-TWT (+WMM)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5.4</c:v>
                </c:pt>
                <c:pt idx="1">
                  <c:v>4</c:v>
                </c:pt>
                <c:pt idx="2">
                  <c:v>3.8</c:v>
                </c:pt>
                <c:pt idx="3">
                  <c:v>3.3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62-5946-ACFD-CD225330DB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99%-ile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QOS</c:v>
                </c:pt>
                <c:pt idx="1">
                  <c:v>QOS (WMM)</c:v>
                </c:pt>
                <c:pt idx="2">
                  <c:v>MLO (+WMM)</c:v>
                </c:pt>
                <c:pt idx="3">
                  <c:v>TUA (+WMM)</c:v>
                </c:pt>
                <c:pt idx="4">
                  <c:v>R-TWT (+WMM)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5.8</c:v>
                </c:pt>
                <c:pt idx="1">
                  <c:v>4</c:v>
                </c:pt>
                <c:pt idx="2">
                  <c:v>3.5</c:v>
                </c:pt>
                <c:pt idx="3">
                  <c:v>2.4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62-5946-ACFD-CD225330DB8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99.9%-ile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QOS</c:v>
                </c:pt>
                <c:pt idx="1">
                  <c:v>QOS (WMM)</c:v>
                </c:pt>
                <c:pt idx="2">
                  <c:v>MLO (+WMM)</c:v>
                </c:pt>
                <c:pt idx="3">
                  <c:v>TUA (+WMM)</c:v>
                </c:pt>
                <c:pt idx="4">
                  <c:v>R-TWT (+WMM)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9.4</c:v>
                </c:pt>
                <c:pt idx="1">
                  <c:v>4.5</c:v>
                </c:pt>
                <c:pt idx="2">
                  <c:v>3.8</c:v>
                </c:pt>
                <c:pt idx="3">
                  <c:v>1</c:v>
                </c:pt>
                <c:pt idx="4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62-5946-ACFD-CD225330DB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208064"/>
        <c:axId val="193209792"/>
      </c:barChart>
      <c:catAx>
        <c:axId val="1932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9792"/>
        <c:crosses val="autoZero"/>
        <c:auto val="1"/>
        <c:lblAlgn val="ctr"/>
        <c:lblOffset val="100"/>
        <c:noMultiLvlLbl val="0"/>
      </c:catAx>
      <c:valAx>
        <c:axId val="1932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8064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Latency vs. mode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90%-ile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QOS</c:v>
                </c:pt>
                <c:pt idx="1">
                  <c:v>QOS (WMM)</c:v>
                </c:pt>
                <c:pt idx="2">
                  <c:v>MLO (+WMM)</c:v>
                </c:pt>
                <c:pt idx="3">
                  <c:v>TUA (+WMM)</c:v>
                </c:pt>
                <c:pt idx="4">
                  <c:v>R-TWT (+WMM)*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45</c:v>
                </c:pt>
                <c:pt idx="1">
                  <c:v>21</c:v>
                </c:pt>
                <c:pt idx="2">
                  <c:v>16</c:v>
                </c:pt>
                <c:pt idx="3">
                  <c:v>8.3000000000000007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E2-9F4A-8C5C-3B5FDE2852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99%-ile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QOS</c:v>
                </c:pt>
                <c:pt idx="1">
                  <c:v>QOS (WMM)</c:v>
                </c:pt>
                <c:pt idx="2">
                  <c:v>MLO (+WMM)</c:v>
                </c:pt>
                <c:pt idx="3">
                  <c:v>TUA (+WMM)</c:v>
                </c:pt>
                <c:pt idx="4">
                  <c:v>R-TWT (+WMM)*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150</c:v>
                </c:pt>
                <c:pt idx="1">
                  <c:v>19</c:v>
                </c:pt>
                <c:pt idx="2">
                  <c:v>13</c:v>
                </c:pt>
                <c:pt idx="3">
                  <c:v>8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E2-9F4A-8C5C-3B5FDE28522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99.9%-ile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QOS</c:v>
                </c:pt>
                <c:pt idx="1">
                  <c:v>QOS (WMM)</c:v>
                </c:pt>
                <c:pt idx="2">
                  <c:v>MLO (+WMM)</c:v>
                </c:pt>
                <c:pt idx="3">
                  <c:v>TUA (+WMM)</c:v>
                </c:pt>
                <c:pt idx="4">
                  <c:v>R-TWT (+WMM)*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55</c:v>
                </c:pt>
                <c:pt idx="1">
                  <c:v>13.6</c:v>
                </c:pt>
                <c:pt idx="2">
                  <c:v>10</c:v>
                </c:pt>
                <c:pt idx="3">
                  <c:v>5.5</c:v>
                </c:pt>
                <c:pt idx="4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E2-9F4A-8C5C-3B5FDE2852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208064"/>
        <c:axId val="193209792"/>
      </c:barChart>
      <c:catAx>
        <c:axId val="1932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9792"/>
        <c:crosses val="autoZero"/>
        <c:auto val="1"/>
        <c:lblAlgn val="ctr"/>
        <c:lblOffset val="100"/>
        <c:noMultiLvlLbl val="0"/>
      </c:catAx>
      <c:valAx>
        <c:axId val="1932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Latency</a:t>
                </a:r>
                <a:r>
                  <a:rPr lang="en-US" baseline="0" dirty="0"/>
                  <a:t> (ms)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8064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Delay</a:t>
            </a:r>
            <a:r>
              <a:rPr lang="en-US" baseline="0" dirty="0"/>
              <a:t> </a:t>
            </a:r>
            <a:r>
              <a:rPr lang="en-US" dirty="0"/>
              <a:t>vs. BW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90%-ile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40MHz</c:v>
                </c:pt>
                <c:pt idx="1">
                  <c:v>80MHz</c:v>
                </c:pt>
                <c:pt idx="2">
                  <c:v>160MHz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10.3</c:v>
                </c:pt>
                <c:pt idx="1">
                  <c:v>4.3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7E-4B42-8927-865F4D07A8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99%-ile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40MHz</c:v>
                </c:pt>
                <c:pt idx="1">
                  <c:v>80MHz</c:v>
                </c:pt>
                <c:pt idx="2">
                  <c:v>160MHz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13.2</c:v>
                </c:pt>
                <c:pt idx="1">
                  <c:v>5.0999999999999996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7E-4B42-8927-865F4D07A8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99.9%-ile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40MHz</c:v>
                </c:pt>
                <c:pt idx="1">
                  <c:v>80MHz</c:v>
                </c:pt>
                <c:pt idx="2">
                  <c:v>160MHz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7E-4B42-8927-865F4D07A8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208064"/>
        <c:axId val="193209792"/>
      </c:barChart>
      <c:catAx>
        <c:axId val="1932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9792"/>
        <c:crosses val="autoZero"/>
        <c:auto val="1"/>
        <c:lblAlgn val="ctr"/>
        <c:lblOffset val="100"/>
        <c:noMultiLvlLbl val="0"/>
      </c:catAx>
      <c:valAx>
        <c:axId val="1932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8064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99.9%</a:t>
            </a:r>
            <a:r>
              <a:rPr lang="en-US" baseline="0" dirty="0"/>
              <a:t> </a:t>
            </a:r>
            <a:r>
              <a:rPr lang="en-US" dirty="0"/>
              <a:t>Delay</a:t>
            </a:r>
            <a:r>
              <a:rPr lang="en-US" baseline="0" dirty="0"/>
              <a:t> </a:t>
            </a:r>
            <a:r>
              <a:rPr lang="en-US" dirty="0"/>
              <a:t>vs. BW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QOS (WMM)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40MHz</c:v>
                </c:pt>
                <c:pt idx="1">
                  <c:v>80MHz</c:v>
                </c:pt>
                <c:pt idx="2">
                  <c:v>160MHz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53600</c:v>
                </c:pt>
                <c:pt idx="1">
                  <c:v>34300</c:v>
                </c:pt>
                <c:pt idx="2">
                  <c:v>23200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7E-4B42-8927-865F4D07A8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TUA-O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40MHz</c:v>
                </c:pt>
                <c:pt idx="1">
                  <c:v>80MHz</c:v>
                </c:pt>
                <c:pt idx="2">
                  <c:v>160MHz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74800</c:v>
                </c:pt>
                <c:pt idx="1">
                  <c:v>76200</c:v>
                </c:pt>
                <c:pt idx="2">
                  <c:v>51900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7E-4B42-8927-865F4D07A8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208064"/>
        <c:axId val="193209792"/>
      </c:barChart>
      <c:catAx>
        <c:axId val="1932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9792"/>
        <c:crosses val="autoZero"/>
        <c:auto val="1"/>
        <c:lblAlgn val="ctr"/>
        <c:lblOffset val="100"/>
        <c:noMultiLvlLbl val="0"/>
      </c:catAx>
      <c:valAx>
        <c:axId val="1932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8064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Delay</a:t>
            </a:r>
            <a:r>
              <a:rPr lang="en-US" baseline="0" dirty="0"/>
              <a:t> </a:t>
            </a:r>
            <a:r>
              <a:rPr lang="en-US" dirty="0"/>
              <a:t>vs. Mode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90%-ile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QOS</c:v>
                </c:pt>
                <c:pt idx="1">
                  <c:v>TUA</c:v>
                </c:pt>
                <c:pt idx="2">
                  <c:v>C-TUA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</c:v>
                </c:pt>
                <c:pt idx="1">
                  <c:v>12.1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7E-4B42-8927-865F4D07A8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99%-ile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QOS</c:v>
                </c:pt>
                <c:pt idx="1">
                  <c:v>TUA</c:v>
                </c:pt>
                <c:pt idx="2">
                  <c:v>C-TUA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1.4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7E-4B42-8927-865F4D07A8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99.9%-ile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QOS</c:v>
                </c:pt>
                <c:pt idx="1">
                  <c:v>TUA</c:v>
                </c:pt>
                <c:pt idx="2">
                  <c:v>C-TUA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7E-4B42-8927-865F4D07A8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208064"/>
        <c:axId val="193209792"/>
      </c:barChart>
      <c:catAx>
        <c:axId val="1932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9792"/>
        <c:crosses val="autoZero"/>
        <c:auto val="1"/>
        <c:lblAlgn val="ctr"/>
        <c:lblOffset val="100"/>
        <c:noMultiLvlLbl val="0"/>
      </c:catAx>
      <c:valAx>
        <c:axId val="1932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8064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Delay</a:t>
            </a:r>
            <a:r>
              <a:rPr lang="en-US" baseline="0" dirty="0"/>
              <a:t> </a:t>
            </a:r>
            <a:r>
              <a:rPr lang="en-US" dirty="0"/>
              <a:t>vs. BW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90%-ile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TUA</c:v>
                </c:pt>
                <c:pt idx="1">
                  <c:v>C-TUA</c:v>
                </c:pt>
                <c:pt idx="2">
                  <c:v>C-SP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12.1</c:v>
                </c:pt>
                <c:pt idx="1">
                  <c:v>2.9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7E-4B42-8927-865F4D07A8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99%-ile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TUA</c:v>
                </c:pt>
                <c:pt idx="1">
                  <c:v>C-TUA</c:v>
                </c:pt>
                <c:pt idx="2">
                  <c:v>C-SP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1.4</c:v>
                </c:pt>
                <c:pt idx="1">
                  <c:v>3.4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7E-4B42-8927-865F4D07A8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99.9%-ile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TUA</c:v>
                </c:pt>
                <c:pt idx="1">
                  <c:v>C-TUA</c:v>
                </c:pt>
                <c:pt idx="2">
                  <c:v>C-SP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</c:v>
                </c:pt>
                <c:pt idx="1">
                  <c:v>1.7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7E-4B42-8927-865F4D07A8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208064"/>
        <c:axId val="193209792"/>
      </c:barChart>
      <c:catAx>
        <c:axId val="1932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9792"/>
        <c:crosses val="autoZero"/>
        <c:auto val="1"/>
        <c:lblAlgn val="ctr"/>
        <c:lblOffset val="100"/>
        <c:noMultiLvlLbl val="0"/>
      </c:catAx>
      <c:valAx>
        <c:axId val="1932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8064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i="1" dirty="0"/>
              <a:t>Smith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8" y="364858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</a:t>
            </a:r>
            <a:r>
              <a:rPr lang="en-US" sz="1600" b="1">
                <a:latin typeface="Arial" pitchFamily="34" charset="0"/>
              </a:rPr>
              <a:t>IEEE 802.11-24/1095r0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July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2E07A1-BF07-E075-18CA-5DF9695E763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Practical Multi-AP Coordination (MAPC) Scenarios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November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621973"/>
              </p:ext>
            </p:extLst>
          </p:nvPr>
        </p:nvGraphicFramePr>
        <p:xfrm>
          <a:off x="1981200" y="3167593"/>
          <a:ext cx="8229600" cy="14827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mmsmith@cisco.com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Cisco Systems</a:t>
                      </a:r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lvl="0" indent="-21590">
                        <a:spcAft>
                          <a:spcPts val="0"/>
                        </a:spcAft>
                        <a:buNone/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857799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Smith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5266EF-5F5D-A4FE-D70A-07274FB77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DF96A-2BFA-4A9B-FA14-91DB5D7C8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Baseline: Wi-Fi 7 in 6GHz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F7C35E-93CF-3C8C-8713-FE957B37A4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B7744-81CC-B87D-CB2C-70593EBE4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9A94E5E3-6068-7A22-9AFA-88A8C8A783D0}"/>
              </a:ext>
            </a:extLst>
          </p:cNvPr>
          <p:cNvSpPr txBox="1">
            <a:spLocks/>
          </p:cNvSpPr>
          <p:nvPr/>
        </p:nvSpPr>
        <p:spPr>
          <a:xfrm>
            <a:off x="429989" y="1982932"/>
            <a:ext cx="3505200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TUA-O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40-&gt;80MHz close to meeting interactive-real-time /XR </a:t>
            </a:r>
            <a:r>
              <a:rPr lang="en-US" sz="1800" b="0" kern="0" dirty="0" err="1"/>
              <a:t>reqs</a:t>
            </a:r>
            <a:r>
              <a:rPr lang="en-US" sz="1800" b="0" kern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WTSN </a:t>
            </a:r>
            <a:r>
              <a:rPr lang="en-US" sz="1800" b="0" kern="0" dirty="0" err="1"/>
              <a:t>reqs</a:t>
            </a:r>
            <a:r>
              <a:rPr lang="en-US" sz="1800" b="0" kern="0" dirty="0"/>
              <a:t>. not met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7728B69-4C25-1AAA-96B2-FDA88E8D43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0798485"/>
              </p:ext>
            </p:extLst>
          </p:nvPr>
        </p:nvGraphicFramePr>
        <p:xfrm>
          <a:off x="4953000" y="990601"/>
          <a:ext cx="7037611" cy="516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0209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C115F-9771-6AE7-A774-7D93A3C9A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8358C-91D4-1DC5-5FD0-47F5C3FA3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MAPC formulation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88FAA-A309-685B-F984-BB37FF8E0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sz="2400" b="0" dirty="0"/>
              <a:t>Migration from 5GHz (40MHz) to 6Ghz (80/160MHz) will likely support low-latency (10ms) for a single BSS (no CCI) even at high CU (90%)</a:t>
            </a:r>
          </a:p>
          <a:p>
            <a:r>
              <a:rPr lang="en-US" sz="2400" b="0" dirty="0"/>
              <a:t>Ultra-low-latency (1ms) can be met via  R-TWT if </a:t>
            </a:r>
            <a:r>
              <a:rPr lang="en-US" sz="2400" b="0" u="sng" dirty="0"/>
              <a:t>universally adopted</a:t>
            </a:r>
          </a:p>
          <a:p>
            <a:r>
              <a:rPr lang="en-US" sz="2400" b="0" dirty="0"/>
              <a:t>Multi-AP (CCI) will degrade latency further, so we expect TUA or R-TWT to be needed to meet ultra or low latency requirements.</a:t>
            </a:r>
          </a:p>
          <a:p>
            <a:r>
              <a:rPr lang="en-US" sz="2400" b="0" dirty="0"/>
              <a:t>For our 4 co-channel AP scenario, each AP uses QoS/WMM or TUA-O</a:t>
            </a:r>
          </a:p>
          <a:p>
            <a:r>
              <a:rPr lang="en-US" sz="2400" b="0" dirty="0"/>
              <a:t>WTSN worst-case whereby TUA-O operation is aligned across all APs </a:t>
            </a:r>
            <a:r>
              <a:rPr lang="en-US" sz="2400" dirty="0"/>
              <a:t>(e.g. SCS QC have COMPETING  Start-Time)</a:t>
            </a:r>
          </a:p>
          <a:p>
            <a:pPr lvl="1"/>
            <a:r>
              <a:rPr lang="en-US" sz="2400" b="0" dirty="0"/>
              <a:t>NOTE TUA-O is a </a:t>
            </a:r>
            <a:r>
              <a:rPr lang="en-US" sz="2400" b="0" u="sng" dirty="0"/>
              <a:t>proxy</a:t>
            </a:r>
            <a:r>
              <a:rPr lang="en-US" sz="2400" b="0" dirty="0"/>
              <a:t> for R-TWT under </a:t>
            </a:r>
            <a:r>
              <a:rPr lang="en-US" sz="2400" b="0" i="1" dirty="0"/>
              <a:t>unmanaged</a:t>
            </a:r>
            <a:r>
              <a:rPr lang="en-US" sz="2400" b="0" dirty="0"/>
              <a:t> BSS CCI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5940C-ED03-8D0C-5CA6-2020C142AF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8E3F-99BC-945B-0B3E-5D60AAC06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41160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6B2D9C-9A4F-90E8-67AF-A46E1501D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44398-5102-EE4B-7737-1BCDCABEA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MAPC: TUA-O vs. QOS (WMM)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067DD8-4E36-02F4-C1C3-E2B01A0161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1BC0C-F1D8-55A3-38D9-5C7FA81162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389B25AA-EF51-2931-3951-17696234F8D6}"/>
              </a:ext>
            </a:extLst>
          </p:cNvPr>
          <p:cNvSpPr txBox="1">
            <a:spLocks/>
          </p:cNvSpPr>
          <p:nvPr/>
        </p:nvSpPr>
        <p:spPr>
          <a:xfrm>
            <a:off x="429989" y="1982932"/>
            <a:ext cx="3505200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TUA-O can perform </a:t>
            </a:r>
            <a:r>
              <a:rPr lang="en-US" sz="1800" kern="0" dirty="0"/>
              <a:t>worse</a:t>
            </a:r>
            <a:r>
              <a:rPr lang="en-US" sz="1800" b="0" kern="0" dirty="0"/>
              <a:t> than QOS/WMM</a:t>
            </a:r>
          </a:p>
          <a:p>
            <a:pPr marL="0" indent="0"/>
            <a:r>
              <a:rPr lang="en-US" sz="1800" b="0" kern="0" dirty="0"/>
              <a:t>(continued on next slide)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75E4D9F-38C0-4B8A-1DB9-6435CB4C56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8820904"/>
              </p:ext>
            </p:extLst>
          </p:nvPr>
        </p:nvGraphicFramePr>
        <p:xfrm>
          <a:off x="4953000" y="762000"/>
          <a:ext cx="7037611" cy="516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0593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898F25-ADAE-EA4A-698D-B88C85AC9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D3EB0-97A0-4F7D-392C-F0BAD8118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MAPC: TUA-O MU-EDCA TO side-effect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AAA5C-6F60-1B52-1ADE-2E501731F9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5880-A7D2-47A5-1CCB-AC6B11C4E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E4EDF6A-B34C-DD32-1D7B-C75A949F0BCD}"/>
              </a:ext>
            </a:extLst>
          </p:cNvPr>
          <p:cNvSpPr txBox="1">
            <a:spLocks/>
          </p:cNvSpPr>
          <p:nvPr/>
        </p:nvSpPr>
        <p:spPr>
          <a:xfrm>
            <a:off x="429988" y="1982932"/>
            <a:ext cx="4523011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 @ 80MHz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TUA-O w/ MU-EDCA TO = </a:t>
            </a:r>
            <a:r>
              <a:rPr lang="en-US" sz="1800" kern="0" dirty="0"/>
              <a:t>35ms</a:t>
            </a:r>
            <a:r>
              <a:rPr lang="en-US" sz="1800" b="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MU-EDCA TO needs to be </a:t>
            </a:r>
            <a:r>
              <a:rPr lang="en-US" sz="1800" b="0" u="sng" kern="0" dirty="0"/>
              <a:t>lowered</a:t>
            </a:r>
            <a:r>
              <a:rPr lang="en-US" sz="1800" b="0" kern="0" dirty="0"/>
              <a:t> to avoid bi-modal PDF @ TO=35ms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TO=</a:t>
            </a:r>
            <a:r>
              <a:rPr lang="en-US" sz="1800" kern="0" dirty="0"/>
              <a:t>10</a:t>
            </a:r>
            <a:r>
              <a:rPr lang="en-US" sz="1800" b="0" kern="0" dirty="0"/>
              <a:t>ms would shift the EDCA escape point into the TUA-O long tail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FDB74F-258B-6A82-F7B7-D19CB8A81B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156620"/>
            <a:ext cx="7086600" cy="5318793"/>
          </a:xfrm>
          <a:prstGeom prst="rect">
            <a:avLst/>
          </a:prstGeom>
        </p:spPr>
      </p:pic>
      <p:sp>
        <p:nvSpPr>
          <p:cNvPr id="6" name="Freeform 5">
            <a:extLst>
              <a:ext uri="{FF2B5EF4-FFF2-40B4-BE49-F238E27FC236}">
                <a16:creationId xmlns:a16="http://schemas.microsoft.com/office/drawing/2014/main" id="{CEF253DE-C1BA-8779-1629-B689B5CF0D24}"/>
              </a:ext>
            </a:extLst>
          </p:cNvPr>
          <p:cNvSpPr/>
          <p:nvPr/>
        </p:nvSpPr>
        <p:spPr bwMode="auto">
          <a:xfrm>
            <a:off x="7772400" y="4967220"/>
            <a:ext cx="581890" cy="550718"/>
          </a:xfrm>
          <a:custGeom>
            <a:avLst/>
            <a:gdLst>
              <a:gd name="connsiteX0" fmla="*/ 62345 w 581890"/>
              <a:gd name="connsiteY0" fmla="*/ 176646 h 550718"/>
              <a:gd name="connsiteX1" fmla="*/ 83127 w 581890"/>
              <a:gd name="connsiteY1" fmla="*/ 103909 h 550718"/>
              <a:gd name="connsiteX2" fmla="*/ 93518 w 581890"/>
              <a:gd name="connsiteY2" fmla="*/ 72737 h 550718"/>
              <a:gd name="connsiteX3" fmla="*/ 124690 w 581890"/>
              <a:gd name="connsiteY3" fmla="*/ 41564 h 550718"/>
              <a:gd name="connsiteX4" fmla="*/ 187036 w 581890"/>
              <a:gd name="connsiteY4" fmla="*/ 20782 h 550718"/>
              <a:gd name="connsiteX5" fmla="*/ 301336 w 581890"/>
              <a:gd name="connsiteY5" fmla="*/ 0 h 550718"/>
              <a:gd name="connsiteX6" fmla="*/ 426027 w 581890"/>
              <a:gd name="connsiteY6" fmla="*/ 10391 h 550718"/>
              <a:gd name="connsiteX7" fmla="*/ 457200 w 581890"/>
              <a:gd name="connsiteY7" fmla="*/ 20782 h 550718"/>
              <a:gd name="connsiteX8" fmla="*/ 488372 w 581890"/>
              <a:gd name="connsiteY8" fmla="*/ 51955 h 550718"/>
              <a:gd name="connsiteX9" fmla="*/ 529936 w 581890"/>
              <a:gd name="connsiteY9" fmla="*/ 114300 h 550718"/>
              <a:gd name="connsiteX10" fmla="*/ 540327 w 581890"/>
              <a:gd name="connsiteY10" fmla="*/ 187037 h 550718"/>
              <a:gd name="connsiteX11" fmla="*/ 561109 w 581890"/>
              <a:gd name="connsiteY11" fmla="*/ 259773 h 550718"/>
              <a:gd name="connsiteX12" fmla="*/ 571500 w 581890"/>
              <a:gd name="connsiteY12" fmla="*/ 322118 h 550718"/>
              <a:gd name="connsiteX13" fmla="*/ 581890 w 581890"/>
              <a:gd name="connsiteY13" fmla="*/ 374073 h 550718"/>
              <a:gd name="connsiteX14" fmla="*/ 550718 w 581890"/>
              <a:gd name="connsiteY14" fmla="*/ 509155 h 550718"/>
              <a:gd name="connsiteX15" fmla="*/ 457200 w 581890"/>
              <a:gd name="connsiteY15" fmla="*/ 540328 h 550718"/>
              <a:gd name="connsiteX16" fmla="*/ 426027 w 581890"/>
              <a:gd name="connsiteY16" fmla="*/ 550718 h 550718"/>
              <a:gd name="connsiteX17" fmla="*/ 342900 w 581890"/>
              <a:gd name="connsiteY17" fmla="*/ 540328 h 550718"/>
              <a:gd name="connsiteX18" fmla="*/ 270163 w 581890"/>
              <a:gd name="connsiteY18" fmla="*/ 529937 h 550718"/>
              <a:gd name="connsiteX19" fmla="*/ 197427 w 581890"/>
              <a:gd name="connsiteY19" fmla="*/ 498764 h 550718"/>
              <a:gd name="connsiteX20" fmla="*/ 124690 w 581890"/>
              <a:gd name="connsiteY20" fmla="*/ 405246 h 550718"/>
              <a:gd name="connsiteX21" fmla="*/ 62345 w 581890"/>
              <a:gd name="connsiteY21" fmla="*/ 311728 h 550718"/>
              <a:gd name="connsiteX22" fmla="*/ 41563 w 581890"/>
              <a:gd name="connsiteY22" fmla="*/ 280555 h 550718"/>
              <a:gd name="connsiteX23" fmla="*/ 20781 w 581890"/>
              <a:gd name="connsiteY23" fmla="*/ 218209 h 550718"/>
              <a:gd name="connsiteX24" fmla="*/ 10390 w 581890"/>
              <a:gd name="connsiteY24" fmla="*/ 187037 h 550718"/>
              <a:gd name="connsiteX25" fmla="*/ 0 w 581890"/>
              <a:gd name="connsiteY25" fmla="*/ 145473 h 550718"/>
              <a:gd name="connsiteX26" fmla="*/ 31172 w 581890"/>
              <a:gd name="connsiteY26" fmla="*/ 72737 h 550718"/>
              <a:gd name="connsiteX27" fmla="*/ 93518 w 581890"/>
              <a:gd name="connsiteY27" fmla="*/ 51955 h 550718"/>
              <a:gd name="connsiteX28" fmla="*/ 166254 w 581890"/>
              <a:gd name="connsiteY28" fmla="*/ 62346 h 550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81890" h="550718">
                <a:moveTo>
                  <a:pt x="62345" y="176646"/>
                </a:moveTo>
                <a:cubicBezTo>
                  <a:pt x="69272" y="152400"/>
                  <a:pt x="75881" y="128061"/>
                  <a:pt x="83127" y="103909"/>
                </a:cubicBezTo>
                <a:cubicBezTo>
                  <a:pt x="86274" y="93418"/>
                  <a:pt x="87443" y="81850"/>
                  <a:pt x="93518" y="72737"/>
                </a:cubicBezTo>
                <a:cubicBezTo>
                  <a:pt x="101669" y="60510"/>
                  <a:pt x="111844" y="48701"/>
                  <a:pt x="124690" y="41564"/>
                </a:cubicBezTo>
                <a:cubicBezTo>
                  <a:pt x="143839" y="30925"/>
                  <a:pt x="165784" y="26095"/>
                  <a:pt x="187036" y="20782"/>
                </a:cubicBezTo>
                <a:cubicBezTo>
                  <a:pt x="252360" y="4451"/>
                  <a:pt x="214462" y="12411"/>
                  <a:pt x="301336" y="0"/>
                </a:cubicBezTo>
                <a:cubicBezTo>
                  <a:pt x="342900" y="3464"/>
                  <a:pt x="384685" y="4879"/>
                  <a:pt x="426027" y="10391"/>
                </a:cubicBezTo>
                <a:cubicBezTo>
                  <a:pt x="436884" y="11839"/>
                  <a:pt x="448087" y="14706"/>
                  <a:pt x="457200" y="20782"/>
                </a:cubicBezTo>
                <a:cubicBezTo>
                  <a:pt x="469427" y="28933"/>
                  <a:pt x="479350" y="40356"/>
                  <a:pt x="488372" y="51955"/>
                </a:cubicBezTo>
                <a:cubicBezTo>
                  <a:pt x="503706" y="71670"/>
                  <a:pt x="529936" y="114300"/>
                  <a:pt x="529936" y="114300"/>
                </a:cubicBezTo>
                <a:cubicBezTo>
                  <a:pt x="533400" y="138546"/>
                  <a:pt x="535946" y="162940"/>
                  <a:pt x="540327" y="187037"/>
                </a:cubicBezTo>
                <a:cubicBezTo>
                  <a:pt x="562955" y="311492"/>
                  <a:pt x="538854" y="159625"/>
                  <a:pt x="561109" y="259773"/>
                </a:cubicBezTo>
                <a:cubicBezTo>
                  <a:pt x="565679" y="280340"/>
                  <a:pt x="567731" y="301389"/>
                  <a:pt x="571500" y="322118"/>
                </a:cubicBezTo>
                <a:cubicBezTo>
                  <a:pt x="574659" y="339494"/>
                  <a:pt x="578427" y="356755"/>
                  <a:pt x="581890" y="374073"/>
                </a:cubicBezTo>
                <a:cubicBezTo>
                  <a:pt x="581159" y="379194"/>
                  <a:pt x="567835" y="503449"/>
                  <a:pt x="550718" y="509155"/>
                </a:cubicBezTo>
                <a:lnTo>
                  <a:pt x="457200" y="540328"/>
                </a:lnTo>
                <a:lnTo>
                  <a:pt x="426027" y="550718"/>
                </a:lnTo>
                <a:lnTo>
                  <a:pt x="342900" y="540328"/>
                </a:lnTo>
                <a:cubicBezTo>
                  <a:pt x="318623" y="537091"/>
                  <a:pt x="294179" y="534740"/>
                  <a:pt x="270163" y="529937"/>
                </a:cubicBezTo>
                <a:cubicBezTo>
                  <a:pt x="251318" y="526168"/>
                  <a:pt x="210571" y="508153"/>
                  <a:pt x="197427" y="498764"/>
                </a:cubicBezTo>
                <a:cubicBezTo>
                  <a:pt x="166351" y="476567"/>
                  <a:pt x="144222" y="434544"/>
                  <a:pt x="124690" y="405246"/>
                </a:cubicBezTo>
                <a:lnTo>
                  <a:pt x="62345" y="311728"/>
                </a:lnTo>
                <a:cubicBezTo>
                  <a:pt x="55418" y="301337"/>
                  <a:pt x="45512" y="292403"/>
                  <a:pt x="41563" y="280555"/>
                </a:cubicBezTo>
                <a:lnTo>
                  <a:pt x="20781" y="218209"/>
                </a:lnTo>
                <a:cubicBezTo>
                  <a:pt x="17317" y="207818"/>
                  <a:pt x="13046" y="197663"/>
                  <a:pt x="10390" y="187037"/>
                </a:cubicBezTo>
                <a:lnTo>
                  <a:pt x="0" y="145473"/>
                </a:lnTo>
                <a:cubicBezTo>
                  <a:pt x="4910" y="125832"/>
                  <a:pt x="9909" y="86026"/>
                  <a:pt x="31172" y="72737"/>
                </a:cubicBezTo>
                <a:cubicBezTo>
                  <a:pt x="49748" y="61127"/>
                  <a:pt x="93518" y="51955"/>
                  <a:pt x="93518" y="51955"/>
                </a:cubicBezTo>
                <a:lnTo>
                  <a:pt x="166254" y="62346"/>
                </a:lnTo>
              </a:path>
            </a:pathLst>
          </a:cu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3A9B6A3-2762-18B8-2FA2-E6A35BF6F9D3}"/>
              </a:ext>
            </a:extLst>
          </p:cNvPr>
          <p:cNvSpPr/>
          <p:nvPr/>
        </p:nvSpPr>
        <p:spPr bwMode="auto">
          <a:xfrm>
            <a:off x="6504709" y="4691861"/>
            <a:ext cx="581890" cy="550718"/>
          </a:xfrm>
          <a:custGeom>
            <a:avLst/>
            <a:gdLst>
              <a:gd name="connsiteX0" fmla="*/ 62345 w 581890"/>
              <a:gd name="connsiteY0" fmla="*/ 176646 h 550718"/>
              <a:gd name="connsiteX1" fmla="*/ 83127 w 581890"/>
              <a:gd name="connsiteY1" fmla="*/ 103909 h 550718"/>
              <a:gd name="connsiteX2" fmla="*/ 93518 w 581890"/>
              <a:gd name="connsiteY2" fmla="*/ 72737 h 550718"/>
              <a:gd name="connsiteX3" fmla="*/ 124690 w 581890"/>
              <a:gd name="connsiteY3" fmla="*/ 41564 h 550718"/>
              <a:gd name="connsiteX4" fmla="*/ 187036 w 581890"/>
              <a:gd name="connsiteY4" fmla="*/ 20782 h 550718"/>
              <a:gd name="connsiteX5" fmla="*/ 301336 w 581890"/>
              <a:gd name="connsiteY5" fmla="*/ 0 h 550718"/>
              <a:gd name="connsiteX6" fmla="*/ 426027 w 581890"/>
              <a:gd name="connsiteY6" fmla="*/ 10391 h 550718"/>
              <a:gd name="connsiteX7" fmla="*/ 457200 w 581890"/>
              <a:gd name="connsiteY7" fmla="*/ 20782 h 550718"/>
              <a:gd name="connsiteX8" fmla="*/ 488372 w 581890"/>
              <a:gd name="connsiteY8" fmla="*/ 51955 h 550718"/>
              <a:gd name="connsiteX9" fmla="*/ 529936 w 581890"/>
              <a:gd name="connsiteY9" fmla="*/ 114300 h 550718"/>
              <a:gd name="connsiteX10" fmla="*/ 540327 w 581890"/>
              <a:gd name="connsiteY10" fmla="*/ 187037 h 550718"/>
              <a:gd name="connsiteX11" fmla="*/ 561109 w 581890"/>
              <a:gd name="connsiteY11" fmla="*/ 259773 h 550718"/>
              <a:gd name="connsiteX12" fmla="*/ 571500 w 581890"/>
              <a:gd name="connsiteY12" fmla="*/ 322118 h 550718"/>
              <a:gd name="connsiteX13" fmla="*/ 581890 w 581890"/>
              <a:gd name="connsiteY13" fmla="*/ 374073 h 550718"/>
              <a:gd name="connsiteX14" fmla="*/ 550718 w 581890"/>
              <a:gd name="connsiteY14" fmla="*/ 509155 h 550718"/>
              <a:gd name="connsiteX15" fmla="*/ 457200 w 581890"/>
              <a:gd name="connsiteY15" fmla="*/ 540328 h 550718"/>
              <a:gd name="connsiteX16" fmla="*/ 426027 w 581890"/>
              <a:gd name="connsiteY16" fmla="*/ 550718 h 550718"/>
              <a:gd name="connsiteX17" fmla="*/ 342900 w 581890"/>
              <a:gd name="connsiteY17" fmla="*/ 540328 h 550718"/>
              <a:gd name="connsiteX18" fmla="*/ 270163 w 581890"/>
              <a:gd name="connsiteY18" fmla="*/ 529937 h 550718"/>
              <a:gd name="connsiteX19" fmla="*/ 197427 w 581890"/>
              <a:gd name="connsiteY19" fmla="*/ 498764 h 550718"/>
              <a:gd name="connsiteX20" fmla="*/ 124690 w 581890"/>
              <a:gd name="connsiteY20" fmla="*/ 405246 h 550718"/>
              <a:gd name="connsiteX21" fmla="*/ 62345 w 581890"/>
              <a:gd name="connsiteY21" fmla="*/ 311728 h 550718"/>
              <a:gd name="connsiteX22" fmla="*/ 41563 w 581890"/>
              <a:gd name="connsiteY22" fmla="*/ 280555 h 550718"/>
              <a:gd name="connsiteX23" fmla="*/ 20781 w 581890"/>
              <a:gd name="connsiteY23" fmla="*/ 218209 h 550718"/>
              <a:gd name="connsiteX24" fmla="*/ 10390 w 581890"/>
              <a:gd name="connsiteY24" fmla="*/ 187037 h 550718"/>
              <a:gd name="connsiteX25" fmla="*/ 0 w 581890"/>
              <a:gd name="connsiteY25" fmla="*/ 145473 h 550718"/>
              <a:gd name="connsiteX26" fmla="*/ 31172 w 581890"/>
              <a:gd name="connsiteY26" fmla="*/ 72737 h 550718"/>
              <a:gd name="connsiteX27" fmla="*/ 93518 w 581890"/>
              <a:gd name="connsiteY27" fmla="*/ 51955 h 550718"/>
              <a:gd name="connsiteX28" fmla="*/ 166254 w 581890"/>
              <a:gd name="connsiteY28" fmla="*/ 62346 h 550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81890" h="550718">
                <a:moveTo>
                  <a:pt x="62345" y="176646"/>
                </a:moveTo>
                <a:cubicBezTo>
                  <a:pt x="69272" y="152400"/>
                  <a:pt x="75881" y="128061"/>
                  <a:pt x="83127" y="103909"/>
                </a:cubicBezTo>
                <a:cubicBezTo>
                  <a:pt x="86274" y="93418"/>
                  <a:pt x="87443" y="81850"/>
                  <a:pt x="93518" y="72737"/>
                </a:cubicBezTo>
                <a:cubicBezTo>
                  <a:pt x="101669" y="60510"/>
                  <a:pt x="111844" y="48701"/>
                  <a:pt x="124690" y="41564"/>
                </a:cubicBezTo>
                <a:cubicBezTo>
                  <a:pt x="143839" y="30925"/>
                  <a:pt x="165784" y="26095"/>
                  <a:pt x="187036" y="20782"/>
                </a:cubicBezTo>
                <a:cubicBezTo>
                  <a:pt x="252360" y="4451"/>
                  <a:pt x="214462" y="12411"/>
                  <a:pt x="301336" y="0"/>
                </a:cubicBezTo>
                <a:cubicBezTo>
                  <a:pt x="342900" y="3464"/>
                  <a:pt x="384685" y="4879"/>
                  <a:pt x="426027" y="10391"/>
                </a:cubicBezTo>
                <a:cubicBezTo>
                  <a:pt x="436884" y="11839"/>
                  <a:pt x="448087" y="14706"/>
                  <a:pt x="457200" y="20782"/>
                </a:cubicBezTo>
                <a:cubicBezTo>
                  <a:pt x="469427" y="28933"/>
                  <a:pt x="479350" y="40356"/>
                  <a:pt x="488372" y="51955"/>
                </a:cubicBezTo>
                <a:cubicBezTo>
                  <a:pt x="503706" y="71670"/>
                  <a:pt x="529936" y="114300"/>
                  <a:pt x="529936" y="114300"/>
                </a:cubicBezTo>
                <a:cubicBezTo>
                  <a:pt x="533400" y="138546"/>
                  <a:pt x="535946" y="162940"/>
                  <a:pt x="540327" y="187037"/>
                </a:cubicBezTo>
                <a:cubicBezTo>
                  <a:pt x="562955" y="311492"/>
                  <a:pt x="538854" y="159625"/>
                  <a:pt x="561109" y="259773"/>
                </a:cubicBezTo>
                <a:cubicBezTo>
                  <a:pt x="565679" y="280340"/>
                  <a:pt x="567731" y="301389"/>
                  <a:pt x="571500" y="322118"/>
                </a:cubicBezTo>
                <a:cubicBezTo>
                  <a:pt x="574659" y="339494"/>
                  <a:pt x="578427" y="356755"/>
                  <a:pt x="581890" y="374073"/>
                </a:cubicBezTo>
                <a:cubicBezTo>
                  <a:pt x="581159" y="379194"/>
                  <a:pt x="567835" y="503449"/>
                  <a:pt x="550718" y="509155"/>
                </a:cubicBezTo>
                <a:lnTo>
                  <a:pt x="457200" y="540328"/>
                </a:lnTo>
                <a:lnTo>
                  <a:pt x="426027" y="550718"/>
                </a:lnTo>
                <a:lnTo>
                  <a:pt x="342900" y="540328"/>
                </a:lnTo>
                <a:cubicBezTo>
                  <a:pt x="318623" y="537091"/>
                  <a:pt x="294179" y="534740"/>
                  <a:pt x="270163" y="529937"/>
                </a:cubicBezTo>
                <a:cubicBezTo>
                  <a:pt x="251318" y="526168"/>
                  <a:pt x="210571" y="508153"/>
                  <a:pt x="197427" y="498764"/>
                </a:cubicBezTo>
                <a:cubicBezTo>
                  <a:pt x="166351" y="476567"/>
                  <a:pt x="144222" y="434544"/>
                  <a:pt x="124690" y="405246"/>
                </a:cubicBezTo>
                <a:lnTo>
                  <a:pt x="62345" y="311728"/>
                </a:lnTo>
                <a:cubicBezTo>
                  <a:pt x="55418" y="301337"/>
                  <a:pt x="45512" y="292403"/>
                  <a:pt x="41563" y="280555"/>
                </a:cubicBezTo>
                <a:lnTo>
                  <a:pt x="20781" y="218209"/>
                </a:lnTo>
                <a:cubicBezTo>
                  <a:pt x="17317" y="207818"/>
                  <a:pt x="13046" y="197663"/>
                  <a:pt x="10390" y="187037"/>
                </a:cubicBezTo>
                <a:lnTo>
                  <a:pt x="0" y="145473"/>
                </a:lnTo>
                <a:cubicBezTo>
                  <a:pt x="4910" y="125832"/>
                  <a:pt x="9909" y="86026"/>
                  <a:pt x="31172" y="72737"/>
                </a:cubicBezTo>
                <a:cubicBezTo>
                  <a:pt x="49748" y="61127"/>
                  <a:pt x="93518" y="51955"/>
                  <a:pt x="93518" y="51955"/>
                </a:cubicBezTo>
                <a:lnTo>
                  <a:pt x="166254" y="62346"/>
                </a:lnTo>
              </a:path>
            </a:pathLst>
          </a:custGeom>
          <a:noFill/>
          <a:ln w="4445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⁄</a:t>
            </a:r>
          </a:p>
        </p:txBody>
      </p:sp>
      <p:cxnSp>
        <p:nvCxnSpPr>
          <p:cNvPr id="10" name="Curved Connector 9">
            <a:extLst>
              <a:ext uri="{FF2B5EF4-FFF2-40B4-BE49-F238E27FC236}">
                <a16:creationId xmlns:a16="http://schemas.microsoft.com/office/drawing/2014/main" id="{DAC7BB96-2EF4-3737-3D5C-07A8FBB10218}"/>
              </a:ext>
            </a:extLst>
          </p:cNvPr>
          <p:cNvCxnSpPr>
            <a:stCxn id="6" idx="5"/>
            <a:endCxn id="8" idx="7"/>
          </p:cNvCxnSpPr>
          <p:nvPr/>
        </p:nvCxnSpPr>
        <p:spPr bwMode="auto">
          <a:xfrm flipH="1" flipV="1">
            <a:off x="6961909" y="4712643"/>
            <a:ext cx="1111827" cy="254577"/>
          </a:xfrm>
          <a:prstGeom prst="curvedConnector3">
            <a:avLst>
              <a:gd name="adj1" fmla="val -2803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42773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DFE7D3-AF07-4D6F-0941-FBBA757E9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02DDBA4-A08A-0E4F-EFFD-8E7AD006F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047234"/>
            <a:ext cx="6737350" cy="5056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2943B8-3806-5C7A-613E-52866F47A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MAPC: TUA-O MU-EDCA TO optimized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C559CD-980B-B980-7A20-AA0C8DC212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C88AB-1653-25E9-DB6E-C739E6D126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BAB32494-7D1A-1B44-F938-B4709336F0CC}"/>
              </a:ext>
            </a:extLst>
          </p:cNvPr>
          <p:cNvSpPr txBox="1">
            <a:spLocks/>
          </p:cNvSpPr>
          <p:nvPr/>
        </p:nvSpPr>
        <p:spPr>
          <a:xfrm>
            <a:off x="429988" y="1982932"/>
            <a:ext cx="4523011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 @ 80MHz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TUA-O w/ MU-EDCA TO = </a:t>
            </a:r>
            <a:r>
              <a:rPr lang="en-US" sz="1800" kern="0" dirty="0"/>
              <a:t>10ms</a:t>
            </a:r>
            <a:r>
              <a:rPr lang="en-US" sz="1800" b="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u="sng" kern="0" dirty="0"/>
              <a:t>Huge</a:t>
            </a:r>
            <a:r>
              <a:rPr lang="en-US" sz="1800" b="0" kern="0" dirty="0"/>
              <a:t> improvement over EDCA (76 vs. 38ms 99.9%)</a:t>
            </a:r>
          </a:p>
          <a:p>
            <a:pPr marL="0" indent="0"/>
            <a:r>
              <a:rPr lang="en-US" sz="1800" b="0" u="sng" kern="0" dirty="0"/>
              <a:t>Now can MAPC do better ?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90E5092A-2387-2CCA-4903-0A4B719777FC}"/>
              </a:ext>
            </a:extLst>
          </p:cNvPr>
          <p:cNvSpPr/>
          <p:nvPr/>
        </p:nvSpPr>
        <p:spPr bwMode="auto">
          <a:xfrm>
            <a:off x="7772400" y="4967220"/>
            <a:ext cx="581890" cy="550718"/>
          </a:xfrm>
          <a:custGeom>
            <a:avLst/>
            <a:gdLst>
              <a:gd name="connsiteX0" fmla="*/ 62345 w 581890"/>
              <a:gd name="connsiteY0" fmla="*/ 176646 h 550718"/>
              <a:gd name="connsiteX1" fmla="*/ 83127 w 581890"/>
              <a:gd name="connsiteY1" fmla="*/ 103909 h 550718"/>
              <a:gd name="connsiteX2" fmla="*/ 93518 w 581890"/>
              <a:gd name="connsiteY2" fmla="*/ 72737 h 550718"/>
              <a:gd name="connsiteX3" fmla="*/ 124690 w 581890"/>
              <a:gd name="connsiteY3" fmla="*/ 41564 h 550718"/>
              <a:gd name="connsiteX4" fmla="*/ 187036 w 581890"/>
              <a:gd name="connsiteY4" fmla="*/ 20782 h 550718"/>
              <a:gd name="connsiteX5" fmla="*/ 301336 w 581890"/>
              <a:gd name="connsiteY5" fmla="*/ 0 h 550718"/>
              <a:gd name="connsiteX6" fmla="*/ 426027 w 581890"/>
              <a:gd name="connsiteY6" fmla="*/ 10391 h 550718"/>
              <a:gd name="connsiteX7" fmla="*/ 457200 w 581890"/>
              <a:gd name="connsiteY7" fmla="*/ 20782 h 550718"/>
              <a:gd name="connsiteX8" fmla="*/ 488372 w 581890"/>
              <a:gd name="connsiteY8" fmla="*/ 51955 h 550718"/>
              <a:gd name="connsiteX9" fmla="*/ 529936 w 581890"/>
              <a:gd name="connsiteY9" fmla="*/ 114300 h 550718"/>
              <a:gd name="connsiteX10" fmla="*/ 540327 w 581890"/>
              <a:gd name="connsiteY10" fmla="*/ 187037 h 550718"/>
              <a:gd name="connsiteX11" fmla="*/ 561109 w 581890"/>
              <a:gd name="connsiteY11" fmla="*/ 259773 h 550718"/>
              <a:gd name="connsiteX12" fmla="*/ 571500 w 581890"/>
              <a:gd name="connsiteY12" fmla="*/ 322118 h 550718"/>
              <a:gd name="connsiteX13" fmla="*/ 581890 w 581890"/>
              <a:gd name="connsiteY13" fmla="*/ 374073 h 550718"/>
              <a:gd name="connsiteX14" fmla="*/ 550718 w 581890"/>
              <a:gd name="connsiteY14" fmla="*/ 509155 h 550718"/>
              <a:gd name="connsiteX15" fmla="*/ 457200 w 581890"/>
              <a:gd name="connsiteY15" fmla="*/ 540328 h 550718"/>
              <a:gd name="connsiteX16" fmla="*/ 426027 w 581890"/>
              <a:gd name="connsiteY16" fmla="*/ 550718 h 550718"/>
              <a:gd name="connsiteX17" fmla="*/ 342900 w 581890"/>
              <a:gd name="connsiteY17" fmla="*/ 540328 h 550718"/>
              <a:gd name="connsiteX18" fmla="*/ 270163 w 581890"/>
              <a:gd name="connsiteY18" fmla="*/ 529937 h 550718"/>
              <a:gd name="connsiteX19" fmla="*/ 197427 w 581890"/>
              <a:gd name="connsiteY19" fmla="*/ 498764 h 550718"/>
              <a:gd name="connsiteX20" fmla="*/ 124690 w 581890"/>
              <a:gd name="connsiteY20" fmla="*/ 405246 h 550718"/>
              <a:gd name="connsiteX21" fmla="*/ 62345 w 581890"/>
              <a:gd name="connsiteY21" fmla="*/ 311728 h 550718"/>
              <a:gd name="connsiteX22" fmla="*/ 41563 w 581890"/>
              <a:gd name="connsiteY22" fmla="*/ 280555 h 550718"/>
              <a:gd name="connsiteX23" fmla="*/ 20781 w 581890"/>
              <a:gd name="connsiteY23" fmla="*/ 218209 h 550718"/>
              <a:gd name="connsiteX24" fmla="*/ 10390 w 581890"/>
              <a:gd name="connsiteY24" fmla="*/ 187037 h 550718"/>
              <a:gd name="connsiteX25" fmla="*/ 0 w 581890"/>
              <a:gd name="connsiteY25" fmla="*/ 145473 h 550718"/>
              <a:gd name="connsiteX26" fmla="*/ 31172 w 581890"/>
              <a:gd name="connsiteY26" fmla="*/ 72737 h 550718"/>
              <a:gd name="connsiteX27" fmla="*/ 93518 w 581890"/>
              <a:gd name="connsiteY27" fmla="*/ 51955 h 550718"/>
              <a:gd name="connsiteX28" fmla="*/ 166254 w 581890"/>
              <a:gd name="connsiteY28" fmla="*/ 62346 h 550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81890" h="550718">
                <a:moveTo>
                  <a:pt x="62345" y="176646"/>
                </a:moveTo>
                <a:cubicBezTo>
                  <a:pt x="69272" y="152400"/>
                  <a:pt x="75881" y="128061"/>
                  <a:pt x="83127" y="103909"/>
                </a:cubicBezTo>
                <a:cubicBezTo>
                  <a:pt x="86274" y="93418"/>
                  <a:pt x="87443" y="81850"/>
                  <a:pt x="93518" y="72737"/>
                </a:cubicBezTo>
                <a:cubicBezTo>
                  <a:pt x="101669" y="60510"/>
                  <a:pt x="111844" y="48701"/>
                  <a:pt x="124690" y="41564"/>
                </a:cubicBezTo>
                <a:cubicBezTo>
                  <a:pt x="143839" y="30925"/>
                  <a:pt x="165784" y="26095"/>
                  <a:pt x="187036" y="20782"/>
                </a:cubicBezTo>
                <a:cubicBezTo>
                  <a:pt x="252360" y="4451"/>
                  <a:pt x="214462" y="12411"/>
                  <a:pt x="301336" y="0"/>
                </a:cubicBezTo>
                <a:cubicBezTo>
                  <a:pt x="342900" y="3464"/>
                  <a:pt x="384685" y="4879"/>
                  <a:pt x="426027" y="10391"/>
                </a:cubicBezTo>
                <a:cubicBezTo>
                  <a:pt x="436884" y="11839"/>
                  <a:pt x="448087" y="14706"/>
                  <a:pt x="457200" y="20782"/>
                </a:cubicBezTo>
                <a:cubicBezTo>
                  <a:pt x="469427" y="28933"/>
                  <a:pt x="479350" y="40356"/>
                  <a:pt x="488372" y="51955"/>
                </a:cubicBezTo>
                <a:cubicBezTo>
                  <a:pt x="503706" y="71670"/>
                  <a:pt x="529936" y="114300"/>
                  <a:pt x="529936" y="114300"/>
                </a:cubicBezTo>
                <a:cubicBezTo>
                  <a:pt x="533400" y="138546"/>
                  <a:pt x="535946" y="162940"/>
                  <a:pt x="540327" y="187037"/>
                </a:cubicBezTo>
                <a:cubicBezTo>
                  <a:pt x="562955" y="311492"/>
                  <a:pt x="538854" y="159625"/>
                  <a:pt x="561109" y="259773"/>
                </a:cubicBezTo>
                <a:cubicBezTo>
                  <a:pt x="565679" y="280340"/>
                  <a:pt x="567731" y="301389"/>
                  <a:pt x="571500" y="322118"/>
                </a:cubicBezTo>
                <a:cubicBezTo>
                  <a:pt x="574659" y="339494"/>
                  <a:pt x="578427" y="356755"/>
                  <a:pt x="581890" y="374073"/>
                </a:cubicBezTo>
                <a:cubicBezTo>
                  <a:pt x="581159" y="379194"/>
                  <a:pt x="567835" y="503449"/>
                  <a:pt x="550718" y="509155"/>
                </a:cubicBezTo>
                <a:lnTo>
                  <a:pt x="457200" y="540328"/>
                </a:lnTo>
                <a:lnTo>
                  <a:pt x="426027" y="550718"/>
                </a:lnTo>
                <a:lnTo>
                  <a:pt x="342900" y="540328"/>
                </a:lnTo>
                <a:cubicBezTo>
                  <a:pt x="318623" y="537091"/>
                  <a:pt x="294179" y="534740"/>
                  <a:pt x="270163" y="529937"/>
                </a:cubicBezTo>
                <a:cubicBezTo>
                  <a:pt x="251318" y="526168"/>
                  <a:pt x="210571" y="508153"/>
                  <a:pt x="197427" y="498764"/>
                </a:cubicBezTo>
                <a:cubicBezTo>
                  <a:pt x="166351" y="476567"/>
                  <a:pt x="144222" y="434544"/>
                  <a:pt x="124690" y="405246"/>
                </a:cubicBezTo>
                <a:lnTo>
                  <a:pt x="62345" y="311728"/>
                </a:lnTo>
                <a:cubicBezTo>
                  <a:pt x="55418" y="301337"/>
                  <a:pt x="45512" y="292403"/>
                  <a:pt x="41563" y="280555"/>
                </a:cubicBezTo>
                <a:lnTo>
                  <a:pt x="20781" y="218209"/>
                </a:lnTo>
                <a:cubicBezTo>
                  <a:pt x="17317" y="207818"/>
                  <a:pt x="13046" y="197663"/>
                  <a:pt x="10390" y="187037"/>
                </a:cubicBezTo>
                <a:lnTo>
                  <a:pt x="0" y="145473"/>
                </a:lnTo>
                <a:cubicBezTo>
                  <a:pt x="4910" y="125832"/>
                  <a:pt x="9909" y="86026"/>
                  <a:pt x="31172" y="72737"/>
                </a:cubicBezTo>
                <a:cubicBezTo>
                  <a:pt x="49748" y="61127"/>
                  <a:pt x="93518" y="51955"/>
                  <a:pt x="93518" y="51955"/>
                </a:cubicBezTo>
                <a:lnTo>
                  <a:pt x="166254" y="62346"/>
                </a:lnTo>
              </a:path>
            </a:pathLst>
          </a:cu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5A51D8E-53E0-6B62-21AE-0C53C6C0B0D3}"/>
              </a:ext>
            </a:extLst>
          </p:cNvPr>
          <p:cNvSpPr/>
          <p:nvPr/>
        </p:nvSpPr>
        <p:spPr bwMode="auto">
          <a:xfrm>
            <a:off x="6657113" y="3560346"/>
            <a:ext cx="581890" cy="550718"/>
          </a:xfrm>
          <a:custGeom>
            <a:avLst/>
            <a:gdLst>
              <a:gd name="connsiteX0" fmla="*/ 62345 w 581890"/>
              <a:gd name="connsiteY0" fmla="*/ 176646 h 550718"/>
              <a:gd name="connsiteX1" fmla="*/ 83127 w 581890"/>
              <a:gd name="connsiteY1" fmla="*/ 103909 h 550718"/>
              <a:gd name="connsiteX2" fmla="*/ 93518 w 581890"/>
              <a:gd name="connsiteY2" fmla="*/ 72737 h 550718"/>
              <a:gd name="connsiteX3" fmla="*/ 124690 w 581890"/>
              <a:gd name="connsiteY3" fmla="*/ 41564 h 550718"/>
              <a:gd name="connsiteX4" fmla="*/ 187036 w 581890"/>
              <a:gd name="connsiteY4" fmla="*/ 20782 h 550718"/>
              <a:gd name="connsiteX5" fmla="*/ 301336 w 581890"/>
              <a:gd name="connsiteY5" fmla="*/ 0 h 550718"/>
              <a:gd name="connsiteX6" fmla="*/ 426027 w 581890"/>
              <a:gd name="connsiteY6" fmla="*/ 10391 h 550718"/>
              <a:gd name="connsiteX7" fmla="*/ 457200 w 581890"/>
              <a:gd name="connsiteY7" fmla="*/ 20782 h 550718"/>
              <a:gd name="connsiteX8" fmla="*/ 488372 w 581890"/>
              <a:gd name="connsiteY8" fmla="*/ 51955 h 550718"/>
              <a:gd name="connsiteX9" fmla="*/ 529936 w 581890"/>
              <a:gd name="connsiteY9" fmla="*/ 114300 h 550718"/>
              <a:gd name="connsiteX10" fmla="*/ 540327 w 581890"/>
              <a:gd name="connsiteY10" fmla="*/ 187037 h 550718"/>
              <a:gd name="connsiteX11" fmla="*/ 561109 w 581890"/>
              <a:gd name="connsiteY11" fmla="*/ 259773 h 550718"/>
              <a:gd name="connsiteX12" fmla="*/ 571500 w 581890"/>
              <a:gd name="connsiteY12" fmla="*/ 322118 h 550718"/>
              <a:gd name="connsiteX13" fmla="*/ 581890 w 581890"/>
              <a:gd name="connsiteY13" fmla="*/ 374073 h 550718"/>
              <a:gd name="connsiteX14" fmla="*/ 550718 w 581890"/>
              <a:gd name="connsiteY14" fmla="*/ 509155 h 550718"/>
              <a:gd name="connsiteX15" fmla="*/ 457200 w 581890"/>
              <a:gd name="connsiteY15" fmla="*/ 540328 h 550718"/>
              <a:gd name="connsiteX16" fmla="*/ 426027 w 581890"/>
              <a:gd name="connsiteY16" fmla="*/ 550718 h 550718"/>
              <a:gd name="connsiteX17" fmla="*/ 342900 w 581890"/>
              <a:gd name="connsiteY17" fmla="*/ 540328 h 550718"/>
              <a:gd name="connsiteX18" fmla="*/ 270163 w 581890"/>
              <a:gd name="connsiteY18" fmla="*/ 529937 h 550718"/>
              <a:gd name="connsiteX19" fmla="*/ 197427 w 581890"/>
              <a:gd name="connsiteY19" fmla="*/ 498764 h 550718"/>
              <a:gd name="connsiteX20" fmla="*/ 124690 w 581890"/>
              <a:gd name="connsiteY20" fmla="*/ 405246 h 550718"/>
              <a:gd name="connsiteX21" fmla="*/ 62345 w 581890"/>
              <a:gd name="connsiteY21" fmla="*/ 311728 h 550718"/>
              <a:gd name="connsiteX22" fmla="*/ 41563 w 581890"/>
              <a:gd name="connsiteY22" fmla="*/ 280555 h 550718"/>
              <a:gd name="connsiteX23" fmla="*/ 20781 w 581890"/>
              <a:gd name="connsiteY23" fmla="*/ 218209 h 550718"/>
              <a:gd name="connsiteX24" fmla="*/ 10390 w 581890"/>
              <a:gd name="connsiteY24" fmla="*/ 187037 h 550718"/>
              <a:gd name="connsiteX25" fmla="*/ 0 w 581890"/>
              <a:gd name="connsiteY25" fmla="*/ 145473 h 550718"/>
              <a:gd name="connsiteX26" fmla="*/ 31172 w 581890"/>
              <a:gd name="connsiteY26" fmla="*/ 72737 h 550718"/>
              <a:gd name="connsiteX27" fmla="*/ 93518 w 581890"/>
              <a:gd name="connsiteY27" fmla="*/ 51955 h 550718"/>
              <a:gd name="connsiteX28" fmla="*/ 166254 w 581890"/>
              <a:gd name="connsiteY28" fmla="*/ 62346 h 550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81890" h="550718">
                <a:moveTo>
                  <a:pt x="62345" y="176646"/>
                </a:moveTo>
                <a:cubicBezTo>
                  <a:pt x="69272" y="152400"/>
                  <a:pt x="75881" y="128061"/>
                  <a:pt x="83127" y="103909"/>
                </a:cubicBezTo>
                <a:cubicBezTo>
                  <a:pt x="86274" y="93418"/>
                  <a:pt x="87443" y="81850"/>
                  <a:pt x="93518" y="72737"/>
                </a:cubicBezTo>
                <a:cubicBezTo>
                  <a:pt x="101669" y="60510"/>
                  <a:pt x="111844" y="48701"/>
                  <a:pt x="124690" y="41564"/>
                </a:cubicBezTo>
                <a:cubicBezTo>
                  <a:pt x="143839" y="30925"/>
                  <a:pt x="165784" y="26095"/>
                  <a:pt x="187036" y="20782"/>
                </a:cubicBezTo>
                <a:cubicBezTo>
                  <a:pt x="252360" y="4451"/>
                  <a:pt x="214462" y="12411"/>
                  <a:pt x="301336" y="0"/>
                </a:cubicBezTo>
                <a:cubicBezTo>
                  <a:pt x="342900" y="3464"/>
                  <a:pt x="384685" y="4879"/>
                  <a:pt x="426027" y="10391"/>
                </a:cubicBezTo>
                <a:cubicBezTo>
                  <a:pt x="436884" y="11839"/>
                  <a:pt x="448087" y="14706"/>
                  <a:pt x="457200" y="20782"/>
                </a:cubicBezTo>
                <a:cubicBezTo>
                  <a:pt x="469427" y="28933"/>
                  <a:pt x="479350" y="40356"/>
                  <a:pt x="488372" y="51955"/>
                </a:cubicBezTo>
                <a:cubicBezTo>
                  <a:pt x="503706" y="71670"/>
                  <a:pt x="529936" y="114300"/>
                  <a:pt x="529936" y="114300"/>
                </a:cubicBezTo>
                <a:cubicBezTo>
                  <a:pt x="533400" y="138546"/>
                  <a:pt x="535946" y="162940"/>
                  <a:pt x="540327" y="187037"/>
                </a:cubicBezTo>
                <a:cubicBezTo>
                  <a:pt x="562955" y="311492"/>
                  <a:pt x="538854" y="159625"/>
                  <a:pt x="561109" y="259773"/>
                </a:cubicBezTo>
                <a:cubicBezTo>
                  <a:pt x="565679" y="280340"/>
                  <a:pt x="567731" y="301389"/>
                  <a:pt x="571500" y="322118"/>
                </a:cubicBezTo>
                <a:cubicBezTo>
                  <a:pt x="574659" y="339494"/>
                  <a:pt x="578427" y="356755"/>
                  <a:pt x="581890" y="374073"/>
                </a:cubicBezTo>
                <a:cubicBezTo>
                  <a:pt x="581159" y="379194"/>
                  <a:pt x="567835" y="503449"/>
                  <a:pt x="550718" y="509155"/>
                </a:cubicBezTo>
                <a:lnTo>
                  <a:pt x="457200" y="540328"/>
                </a:lnTo>
                <a:lnTo>
                  <a:pt x="426027" y="550718"/>
                </a:lnTo>
                <a:lnTo>
                  <a:pt x="342900" y="540328"/>
                </a:lnTo>
                <a:cubicBezTo>
                  <a:pt x="318623" y="537091"/>
                  <a:pt x="294179" y="534740"/>
                  <a:pt x="270163" y="529937"/>
                </a:cubicBezTo>
                <a:cubicBezTo>
                  <a:pt x="251318" y="526168"/>
                  <a:pt x="210571" y="508153"/>
                  <a:pt x="197427" y="498764"/>
                </a:cubicBezTo>
                <a:cubicBezTo>
                  <a:pt x="166351" y="476567"/>
                  <a:pt x="144222" y="434544"/>
                  <a:pt x="124690" y="405246"/>
                </a:cubicBezTo>
                <a:lnTo>
                  <a:pt x="62345" y="311728"/>
                </a:lnTo>
                <a:cubicBezTo>
                  <a:pt x="55418" y="301337"/>
                  <a:pt x="45512" y="292403"/>
                  <a:pt x="41563" y="280555"/>
                </a:cubicBezTo>
                <a:lnTo>
                  <a:pt x="20781" y="218209"/>
                </a:lnTo>
                <a:cubicBezTo>
                  <a:pt x="17317" y="207818"/>
                  <a:pt x="13046" y="197663"/>
                  <a:pt x="10390" y="187037"/>
                </a:cubicBezTo>
                <a:lnTo>
                  <a:pt x="0" y="145473"/>
                </a:lnTo>
                <a:cubicBezTo>
                  <a:pt x="4910" y="125832"/>
                  <a:pt x="9909" y="86026"/>
                  <a:pt x="31172" y="72737"/>
                </a:cubicBezTo>
                <a:cubicBezTo>
                  <a:pt x="49748" y="61127"/>
                  <a:pt x="93518" y="51955"/>
                  <a:pt x="93518" y="51955"/>
                </a:cubicBezTo>
                <a:lnTo>
                  <a:pt x="166254" y="62346"/>
                </a:lnTo>
              </a:path>
            </a:pathLst>
          </a:custGeom>
          <a:noFill/>
          <a:ln w="4445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⁄</a:t>
            </a:r>
          </a:p>
        </p:txBody>
      </p:sp>
      <p:cxnSp>
        <p:nvCxnSpPr>
          <p:cNvPr id="10" name="Curved Connector 9">
            <a:extLst>
              <a:ext uri="{FF2B5EF4-FFF2-40B4-BE49-F238E27FC236}">
                <a16:creationId xmlns:a16="http://schemas.microsoft.com/office/drawing/2014/main" id="{9412C6E9-A701-C53D-3BB3-EDADC47F04B3}"/>
              </a:ext>
            </a:extLst>
          </p:cNvPr>
          <p:cNvCxnSpPr>
            <a:cxnSpLocks/>
            <a:stCxn id="6" idx="5"/>
            <a:endCxn id="8" idx="7"/>
          </p:cNvCxnSpPr>
          <p:nvPr/>
        </p:nvCxnSpPr>
        <p:spPr bwMode="auto">
          <a:xfrm flipH="1" flipV="1">
            <a:off x="7114313" y="3581128"/>
            <a:ext cx="959423" cy="1386092"/>
          </a:xfrm>
          <a:prstGeom prst="curvedConnector3">
            <a:avLst>
              <a:gd name="adj1" fmla="val -53069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51843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6A8A9-BFEB-2990-972D-4FC188B37C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F5D4F-4990-407D-1B3F-26215D9C9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04823"/>
          </a:xfrm>
        </p:spPr>
        <p:txBody>
          <a:bodyPr/>
          <a:lstStyle/>
          <a:p>
            <a:r>
              <a:rPr lang="en-US" dirty="0"/>
              <a:t>MAPC Modeling (C-TUA)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8DB48-779C-C355-61CA-FA77FBFE3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95424"/>
            <a:ext cx="11430000" cy="4676776"/>
          </a:xfrm>
        </p:spPr>
        <p:txBody>
          <a:bodyPr/>
          <a:lstStyle/>
          <a:p>
            <a:r>
              <a:rPr lang="en-US" sz="2400" b="0" dirty="0"/>
              <a:t>As before, TUA-O aligns traffic to trigger at each BSS i.e. 5 VI STA</a:t>
            </a:r>
          </a:p>
          <a:p>
            <a:r>
              <a:rPr lang="en-US" sz="2400" b="0" dirty="0"/>
              <a:t>SPs (TID, durations) and a target start time (TST) exchanged amongst APs</a:t>
            </a:r>
          </a:p>
          <a:p>
            <a:r>
              <a:rPr lang="en-US" sz="2400" b="0" dirty="0"/>
              <a:t>All APs contend at TST, and leader opens the TXOP via TUA to its own VI STA</a:t>
            </a:r>
          </a:p>
          <a:p>
            <a:r>
              <a:rPr lang="en-US" sz="2400" b="0" dirty="0"/>
              <a:t>Leader AP waits SIFS then then uses C-TDMA sequentially with each follower AP (i.e. allocate target duration, wait duration, expect TXOP return)</a:t>
            </a:r>
          </a:p>
          <a:p>
            <a:r>
              <a:rPr lang="en-US" sz="2400" b="0" dirty="0"/>
              <a:t>Each follower AP then uses TUA to  its own VI STA (within the shared TXOP)</a:t>
            </a:r>
          </a:p>
          <a:p>
            <a:r>
              <a:rPr lang="en-US" sz="2400" b="0" dirty="0"/>
              <a:t>As per TUA, MU-EDCA TO allows follower AP to contend separately from leader</a:t>
            </a:r>
          </a:p>
          <a:p>
            <a:r>
              <a:rPr lang="en-US" sz="2400" b="0" dirty="0"/>
              <a:t>Since neither BSS-wide not ESS-wide R-TWT is assumed, notionally this is “Coordinated TUA” or C-TUA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F7998-1F44-6754-70A9-F721E5FBD7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9E61E-0E94-8F6A-BCF6-43F73119A2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28672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06E17-54F2-763B-0EB7-FA8F8C2093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5D740EC-5A29-5CEC-8120-5EF324192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6563" y="685800"/>
            <a:ext cx="7395437" cy="55505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750239-EC52-0698-4EC6-4FA46DB3D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MAPC C-TUA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AA05B-B3C3-CD24-AF78-A0E5DC8595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12586-588D-1BB4-257C-2077AC93B5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173C3BCD-BD4B-73EE-DC5F-F1CDC5E8A108}"/>
              </a:ext>
            </a:extLst>
          </p:cNvPr>
          <p:cNvSpPr txBox="1">
            <a:spLocks/>
          </p:cNvSpPr>
          <p:nvPr/>
        </p:nvSpPr>
        <p:spPr>
          <a:xfrm>
            <a:off x="429988" y="1982932"/>
            <a:ext cx="4523011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 @ 80MHz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C-TUA w/ MU-EDCA TO = </a:t>
            </a:r>
            <a:r>
              <a:rPr lang="en-US" sz="1800" kern="0" dirty="0"/>
              <a:t>10ms</a:t>
            </a:r>
            <a:r>
              <a:rPr lang="en-US" sz="1800" b="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u="sng" kern="0" dirty="0"/>
              <a:t>Huge</a:t>
            </a:r>
            <a:r>
              <a:rPr lang="en-US" sz="1800" b="0" kern="0" dirty="0"/>
              <a:t> Improvement over TUA-O (38 vs. 23ms 99.9%)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Loss is also </a:t>
            </a:r>
            <a:r>
              <a:rPr lang="en-US" sz="1800" kern="0" dirty="0"/>
              <a:t>dramatically</a:t>
            </a:r>
            <a:r>
              <a:rPr lang="en-US" sz="1800" b="0" kern="0" dirty="0"/>
              <a:t> improved (50%-&gt;~1% [not shown])</a:t>
            </a:r>
          </a:p>
        </p:txBody>
      </p:sp>
    </p:spTree>
    <p:extLst>
      <p:ext uri="{BB962C8B-B14F-4D97-AF65-F5344CB8AC3E}">
        <p14:creationId xmlns:p14="http://schemas.microsoft.com/office/powerpoint/2010/main" val="2948203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DA8BA-EA57-9412-239E-1DA534A44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86356-1F81-7B59-D23A-B060A2722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04823"/>
          </a:xfrm>
        </p:spPr>
        <p:txBody>
          <a:bodyPr/>
          <a:lstStyle/>
          <a:p>
            <a:r>
              <a:rPr lang="en-US" dirty="0"/>
              <a:t>Interim results and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C86AF-FDD4-B117-39EE-9284B8BB3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95424"/>
            <a:ext cx="11430000" cy="4676776"/>
          </a:xfrm>
        </p:spPr>
        <p:txBody>
          <a:bodyPr/>
          <a:lstStyle/>
          <a:p>
            <a:r>
              <a:rPr lang="en-US" sz="2400" b="0" dirty="0"/>
              <a:t>MAPC (C-TUA) evaluation with AC-VI (Video) indicated improvement but not necessarily preservation of a WTSN (1ms) SLA</a:t>
            </a:r>
          </a:p>
          <a:p>
            <a:r>
              <a:rPr lang="en-US" sz="2400" b="0" dirty="0"/>
              <a:t>Gains diminish when fewer APs server per TXOP (not shown for brevity)</a:t>
            </a:r>
          </a:p>
          <a:p>
            <a:r>
              <a:rPr lang="en-US" sz="2400" b="0" dirty="0"/>
              <a:t>For completeness, we evaluate with AC-VO (XR Pose – i.e., 10ms period, 100B/frame, 80Kb/s) and determine if a similar conclusion is warranted.</a:t>
            </a:r>
          </a:p>
          <a:p>
            <a:r>
              <a:rPr lang="en-US" sz="2400" b="0" dirty="0"/>
              <a:t>Applying lessons learned, we optimize the MU-EDCA TO to 5ms (1/2 the period) based on initial (unoptimized) PDF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EC85C-D283-3486-ECF2-B65D6776A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F1D79-DDAD-C1C3-318D-E2ECCE87C2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0565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AE9E2C-5894-F469-DFE9-9AAFBC639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F4FFC-56D5-690F-12BC-E2928C937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MAPC C-TUA: XR Pose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366B0-3CE3-E36E-35E3-3602475863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DF2BA-8637-5813-DE68-326CFC9208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66AEDE42-03E0-2113-7BC9-EF4B6822ECAC}"/>
              </a:ext>
            </a:extLst>
          </p:cNvPr>
          <p:cNvSpPr txBox="1">
            <a:spLocks/>
          </p:cNvSpPr>
          <p:nvPr/>
        </p:nvSpPr>
        <p:spPr>
          <a:xfrm>
            <a:off x="429989" y="1982932"/>
            <a:ext cx="3505200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 BSS XR Pose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TUA-O/C-TUA-O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XR/IRT requirements met but not WTSN (1ms) without further  optimization (e.g. combined use of TUA*)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480FD20-7E6B-E4C7-F1A3-96AD8CE0A3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1315229"/>
              </p:ext>
            </p:extLst>
          </p:nvPr>
        </p:nvGraphicFramePr>
        <p:xfrm>
          <a:off x="4953000" y="990601"/>
          <a:ext cx="7037611" cy="516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1668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D3FAC6-2867-C0B6-C92B-BB3BFA410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7BE8-3993-987D-1D28-CC72E501B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04823"/>
          </a:xfrm>
        </p:spPr>
        <p:txBody>
          <a:bodyPr/>
          <a:lstStyle/>
          <a:p>
            <a:r>
              <a:rPr lang="en-US" dirty="0"/>
              <a:t>Interim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BD489-92F4-257B-04F6-5C1119FC3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95424"/>
            <a:ext cx="11430000" cy="4676776"/>
          </a:xfrm>
        </p:spPr>
        <p:txBody>
          <a:bodyPr/>
          <a:lstStyle/>
          <a:p>
            <a:r>
              <a:rPr lang="en-US" sz="2400" b="0" dirty="0"/>
              <a:t>Choosing AC-VO (for XR Pose) reduces the baseline latency (over AC-VI) both  TUA-O and </a:t>
            </a:r>
            <a:r>
              <a:rPr lang="en-US" sz="2400" dirty="0"/>
              <a:t>C-TUA-O </a:t>
            </a:r>
            <a:r>
              <a:rPr lang="en-US" sz="2400" b="0" dirty="0"/>
              <a:t>change the outcome significantly </a:t>
            </a:r>
            <a:endParaRPr lang="en-US" sz="2400" dirty="0"/>
          </a:p>
          <a:p>
            <a:r>
              <a:rPr lang="en-US" sz="2400" b="0" dirty="0"/>
              <a:t>Analysis reveals that the baseline case (4 APs x 30 STA per AP) is subject to: </a:t>
            </a:r>
          </a:p>
          <a:p>
            <a:pPr lvl="1"/>
            <a:r>
              <a:rPr lang="en-US" sz="2400" b="0" dirty="0"/>
              <a:t>a high collision probability (~90%) generally irrespective of offered load (i.e. 50% and 90% achieved similar results) due to high # of CSMA contenders. </a:t>
            </a:r>
          </a:p>
          <a:p>
            <a:pPr lvl="1"/>
            <a:r>
              <a:rPr lang="en-US" sz="2400" b="0" dirty="0"/>
              <a:t>initial traffic synchronization (i.e., all STA and/or AP collide by WTSN schedule) also creates additional collisions.</a:t>
            </a:r>
          </a:p>
          <a:p>
            <a:r>
              <a:rPr lang="en-US" sz="2400" b="0" dirty="0"/>
              <a:t>C-TUA form of coordination can be a low-cost </a:t>
            </a:r>
            <a:r>
              <a:rPr lang="en-US" sz="2400" dirty="0"/>
              <a:t>universal</a:t>
            </a:r>
            <a:r>
              <a:rPr lang="en-US" sz="2400" b="0" dirty="0"/>
              <a:t> method to achieve lower latency in a latency-sensitive (IRT or WTSN) high-density (HD) multi-AP environment with managed and unmanaged 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8971F-5691-E2D4-9891-246B5EDC65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E7B8F-3A78-B3F5-4E62-0066ADE2F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454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009" y="1450397"/>
            <a:ext cx="10363200" cy="4676776"/>
          </a:xfrm>
        </p:spPr>
        <p:txBody>
          <a:bodyPr/>
          <a:lstStyle/>
          <a:p>
            <a:r>
              <a:rPr lang="en-US" dirty="0"/>
              <a:t>Multi-service network that simultaneously supports: </a:t>
            </a:r>
          </a:p>
          <a:p>
            <a:pPr lvl="1"/>
            <a:r>
              <a:rPr lang="en-US" dirty="0"/>
              <a:t>Low-latency channel access for multi-media, IIOT, XR, </a:t>
            </a:r>
            <a:r>
              <a:rPr lang="en-US" dirty="0" err="1"/>
              <a:t>etc</a:t>
            </a:r>
            <a:r>
              <a:rPr lang="en-US" dirty="0"/>
              <a:t> </a:t>
            </a:r>
            <a:r>
              <a:rPr lang="en-US" b="1" dirty="0"/>
              <a:t>(~10ms)</a:t>
            </a:r>
          </a:p>
          <a:p>
            <a:pPr lvl="1"/>
            <a:r>
              <a:rPr lang="en-US" dirty="0"/>
              <a:t>Ultra-reliable/ultra-low latency channel access for XR &amp; IIOT/Wireless Time-Sensitive Networking </a:t>
            </a:r>
            <a:r>
              <a:rPr lang="en-US" b="1" dirty="0"/>
              <a:t>(~1ms)</a:t>
            </a:r>
          </a:p>
          <a:p>
            <a:pPr lvl="1"/>
            <a:r>
              <a:rPr lang="en-US" dirty="0"/>
              <a:t>Devices subject to irregular in-device coexistence (IDC) challenges</a:t>
            </a:r>
          </a:p>
          <a:p>
            <a:pPr lvl="1"/>
            <a:r>
              <a:rPr lang="en-US" dirty="0"/>
              <a:t>Devices with P2P traffic</a:t>
            </a:r>
          </a:p>
          <a:p>
            <a:r>
              <a:rPr lang="en-US" dirty="0"/>
              <a:t>Managed contention/congestion from OBSS</a:t>
            </a:r>
          </a:p>
          <a:p>
            <a:pPr lvl="1"/>
            <a:r>
              <a:rPr lang="en-US" dirty="0"/>
              <a:t>With optimizations within the same MANAGED administrative domain (e.g. TUA-O, R-TWT, MLO)</a:t>
            </a:r>
          </a:p>
          <a:p>
            <a:pPr lvl="1"/>
            <a:r>
              <a:rPr lang="en-US" dirty="0"/>
              <a:t>With limited control over other UNAMNAGED administrative domains (e.g. QoS)</a:t>
            </a:r>
          </a:p>
          <a:p>
            <a:r>
              <a:rPr lang="en-US" dirty="0"/>
              <a:t>With:</a:t>
            </a:r>
          </a:p>
          <a:p>
            <a:pPr lvl="1"/>
            <a:r>
              <a:rPr lang="en-US" dirty="0"/>
              <a:t>High system efficiency</a:t>
            </a:r>
          </a:p>
          <a:p>
            <a:pPr lvl="1"/>
            <a:r>
              <a:rPr lang="en-US" dirty="0"/>
              <a:t>Implementation simplicity</a:t>
            </a:r>
          </a:p>
          <a:p>
            <a:pPr lvl="1"/>
            <a:r>
              <a:rPr lang="en-US" dirty="0"/>
              <a:t>Acceptable fairness with legacy generations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3745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A1D908-07B0-FCB4-BE6A-56209D1E47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44151-124A-6833-7422-A3B56964A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04823"/>
          </a:xfrm>
        </p:spPr>
        <p:txBody>
          <a:bodyPr/>
          <a:lstStyle/>
          <a:p>
            <a:r>
              <a:rPr lang="en-US" dirty="0"/>
              <a:t>Next-steps (C-SP)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C6CD3-710B-CFCE-381E-E591544C2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95424"/>
            <a:ext cx="11430000" cy="4676776"/>
          </a:xfrm>
        </p:spPr>
        <p:txBody>
          <a:bodyPr/>
          <a:lstStyle/>
          <a:p>
            <a:r>
              <a:rPr lang="en-US" sz="2400" b="0" dirty="0"/>
              <a:t>To improve upon TUA-O/C-TUA-O for WTSN (hard-start-time) we examine the affect of defined service-periods (SP) without a start-time-protection-rule (STPR) for the BSS itself (i.e. no R-TWT)</a:t>
            </a:r>
          </a:p>
          <a:p>
            <a:r>
              <a:rPr lang="en-US" sz="2400" b="0" dirty="0"/>
              <a:t>In C-SP, each AP is assigned a non-overlapping slot within the shared TXOP (skewed slightly from it’s target start-time) but doesn’t require C-TDMA (TXS)</a:t>
            </a:r>
          </a:p>
          <a:p>
            <a:r>
              <a:rPr lang="en-US" sz="2400" b="0" dirty="0"/>
              <a:t>Unlike C-TUA-O, the AP is expected to take the time-slot and NOT contend outside it. Thus, there is a probability the AP will not be served IF the TXOP cannot be obtained at that time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8EF1E-962E-DED8-13EC-98A8D26A0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13BEC-A8B9-E866-7153-57556F587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12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A9820-BA90-A5E3-FD90-17B299E6D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03438-DF70-E58B-7E29-A7462676E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MAPC C-SP: XR Pose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251179-9D75-0946-2C42-E7A8E77B7E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3CD1B-BA3B-C419-4152-1221E41B0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30EDFE4F-5259-1F05-73EB-D5135157A230}"/>
              </a:ext>
            </a:extLst>
          </p:cNvPr>
          <p:cNvSpPr txBox="1">
            <a:spLocks/>
          </p:cNvSpPr>
          <p:nvPr/>
        </p:nvSpPr>
        <p:spPr>
          <a:xfrm>
            <a:off x="429989" y="1982932"/>
            <a:ext cx="3505200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 BSS XR Pose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TUA-O/C-SP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C-SP has a marked reduction in latency (but suffers a non-zero loss of ~1% [not shown])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75B4C6B-D05E-5D7B-ECB6-E65578B635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4125964"/>
              </p:ext>
            </p:extLst>
          </p:nvPr>
        </p:nvGraphicFramePr>
        <p:xfrm>
          <a:off x="4953000" y="990601"/>
          <a:ext cx="7037611" cy="516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4301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6D348-D8E0-3A9B-0CB5-811735720F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0FC57-48CE-9AE0-957D-A66390C69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0482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2CE95-A72E-170A-1C3B-BAB2CA7A9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95424"/>
            <a:ext cx="11430000" cy="4676776"/>
          </a:xfrm>
        </p:spPr>
        <p:txBody>
          <a:bodyPr/>
          <a:lstStyle/>
          <a:p>
            <a:r>
              <a:rPr lang="en-US" sz="2400" b="0" dirty="0"/>
              <a:t>High-Density (HD) Enterprise WLANs suffer from high client density contributing to high co-channel collision rates from both managed BSS and unmanaged BSS</a:t>
            </a:r>
          </a:p>
          <a:p>
            <a:r>
              <a:rPr lang="en-US" sz="2400" b="0" dirty="0"/>
              <a:t>Simple MAPC scheduling forms (C-TUA, C-SP) may be used to effectively bound latency in multi-AP environments even </a:t>
            </a:r>
            <a:r>
              <a:rPr lang="en-US" sz="2400" b="0"/>
              <a:t>with unmanaged BSSs</a:t>
            </a:r>
            <a:endParaRPr lang="en-US" sz="2400" b="0" dirty="0"/>
          </a:p>
          <a:p>
            <a:r>
              <a:rPr lang="en-US" sz="2400" b="0" dirty="0"/>
              <a:t>Multi-follower C-TDMA forms offer acceptable latency bounds for interactive-real-time/XR traffic types (1-10ms)</a:t>
            </a:r>
          </a:p>
          <a:p>
            <a:pPr marL="0" indent="0">
              <a:buNone/>
            </a:pPr>
            <a:endParaRPr lang="en-US" sz="2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B05E5-8C5C-9D87-19CC-6B0671767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5EE3B-883D-F8B6-135F-E95E9D65A8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009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XXXX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XXXX</a:t>
            </a:r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Traffic profiles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sz="2000" b="0" dirty="0"/>
              <a:t>Wireless TSN (WTSN) e.g. IIOT, XR</a:t>
            </a:r>
          </a:p>
          <a:p>
            <a:pPr lvl="1"/>
            <a:r>
              <a:rPr lang="en-US" sz="2000" b="0" dirty="0"/>
              <a:t>STA traffic synchronized to WLAN via 802.11 or 802.1 means e.g. 802.1Qbv/AS</a:t>
            </a:r>
          </a:p>
          <a:p>
            <a:pPr lvl="1"/>
            <a:r>
              <a:rPr lang="en-US" sz="2000" dirty="0"/>
              <a:t>Rigid SCS QC parameters (SST, SI,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Target: 1ms 99.9% (at least)</a:t>
            </a:r>
          </a:p>
          <a:p>
            <a:r>
              <a:rPr lang="en-US" sz="2000" b="0" dirty="0"/>
              <a:t>Interactive real-time e.g. XR, UHD video conferencing </a:t>
            </a:r>
          </a:p>
          <a:p>
            <a:pPr lvl="1"/>
            <a:r>
              <a:rPr lang="en-US" sz="2000" b="0" dirty="0"/>
              <a:t>STA traffic </a:t>
            </a:r>
            <a:r>
              <a:rPr lang="en-US" sz="2000" b="0" u="sng" dirty="0"/>
              <a:t>can</a:t>
            </a:r>
            <a:r>
              <a:rPr lang="en-US" sz="2000" b="0" dirty="0"/>
              <a:t> be synchronized to WLAN via 802.11 means e.g. SCS QC, R-TWT</a:t>
            </a:r>
          </a:p>
          <a:p>
            <a:pPr lvl="1"/>
            <a:r>
              <a:rPr lang="en-US" sz="2000" dirty="0"/>
              <a:t>Flexible SCS QC parameters (SST, SI,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  <a:endParaRPr lang="en-US" sz="2000" b="0" dirty="0"/>
          </a:p>
          <a:p>
            <a:pPr lvl="1"/>
            <a:r>
              <a:rPr lang="en-US" sz="2000" dirty="0"/>
              <a:t>Target: 1-10ms 99.9% (at least)</a:t>
            </a:r>
          </a:p>
          <a:p>
            <a:r>
              <a:rPr lang="en-US" sz="2000" b="0" dirty="0"/>
              <a:t>Collaboration/video-streaming</a:t>
            </a:r>
          </a:p>
          <a:p>
            <a:pPr lvl="1"/>
            <a:r>
              <a:rPr lang="en-US" sz="2000" b="0" dirty="0"/>
              <a:t>STA traffic periodic but unsynchronized to WLAN</a:t>
            </a:r>
          </a:p>
          <a:p>
            <a:pPr lvl="1"/>
            <a:r>
              <a:rPr lang="en-US" sz="2000" dirty="0"/>
              <a:t>Target 10-50ms 99.9% (at least)</a:t>
            </a:r>
          </a:p>
          <a:p>
            <a:r>
              <a:rPr lang="en-US" sz="2000" b="0" dirty="0"/>
              <a:t>Non-real-time (background) – aperiodic and unsynchronized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12228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43791"/>
          </a:xfrm>
        </p:spPr>
        <p:txBody>
          <a:bodyPr/>
          <a:lstStyle/>
          <a:p>
            <a:r>
              <a:rPr lang="en-US" dirty="0"/>
              <a:t>QoS methods to manage delay congestion (My and OBSS)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29591"/>
            <a:ext cx="10363200" cy="4953000"/>
          </a:xfrm>
        </p:spPr>
        <p:txBody>
          <a:bodyPr/>
          <a:lstStyle/>
          <a:p>
            <a:r>
              <a:rPr lang="en-US" dirty="0"/>
              <a:t>QoS</a:t>
            </a:r>
          </a:p>
          <a:p>
            <a:pPr lvl="1"/>
            <a:r>
              <a:rPr lang="en-US" dirty="0"/>
              <a:t>Apply VI/VO WMM/EDCA parameters to specific flows</a:t>
            </a:r>
          </a:p>
          <a:p>
            <a:pPr lvl="1"/>
            <a:r>
              <a:rPr lang="en-US" dirty="0"/>
              <a:t>Available in Managed, SP and Enterprise WLANs</a:t>
            </a:r>
          </a:p>
          <a:p>
            <a:r>
              <a:rPr lang="en-US" dirty="0"/>
              <a:t>Triggered Uplink Access Optimization (TUA-O)</a:t>
            </a:r>
          </a:p>
          <a:p>
            <a:pPr lvl="1"/>
            <a:r>
              <a:rPr lang="en-US" dirty="0"/>
              <a:t>Combined with SCS QoS Characteristics (QC) – period/SI, delay bound, etc.</a:t>
            </a:r>
          </a:p>
          <a:p>
            <a:pPr lvl="1"/>
            <a:r>
              <a:rPr lang="en-US" dirty="0"/>
              <a:t>Expected availability in managed, SP and Enterprise WLANs</a:t>
            </a:r>
          </a:p>
          <a:p>
            <a:pPr lvl="1"/>
            <a:r>
              <a:rPr lang="en-US" sz="1600" b="0" dirty="0"/>
              <a:t>STA requests via SCS QC and AP aligns traffic </a:t>
            </a:r>
            <a:r>
              <a:rPr lang="en-US" dirty="0"/>
              <a:t>with MU trigger with </a:t>
            </a:r>
            <a:r>
              <a:rPr lang="en-US" sz="1600" b="0" dirty="0"/>
              <a:t>e.g. TWT, R-TWT. SCS QC</a:t>
            </a:r>
            <a:endParaRPr lang="en-US" dirty="0"/>
          </a:p>
          <a:p>
            <a:r>
              <a:rPr lang="en-US" dirty="0"/>
              <a:t>MLO</a:t>
            </a:r>
          </a:p>
          <a:p>
            <a:pPr lvl="1"/>
            <a:r>
              <a:rPr lang="en-US" dirty="0"/>
              <a:t>eMLSR expected to be commonly available in most WLANs</a:t>
            </a:r>
          </a:p>
          <a:p>
            <a:pPr lvl="1"/>
            <a:r>
              <a:rPr lang="en-US" dirty="0"/>
              <a:t>Delay optimized mode assumed  (i.e. first non-CS link )</a:t>
            </a:r>
          </a:p>
          <a:p>
            <a:r>
              <a:rPr lang="en-US" dirty="0"/>
              <a:t>Restricted TWT (R-TWT)</a:t>
            </a:r>
          </a:p>
          <a:p>
            <a:pPr lvl="1"/>
            <a:r>
              <a:rPr lang="en-US" dirty="0"/>
              <a:t>Mapped to 802.1Qbv gate (time-slot reservation) for Wireless TSN (WTSN) applications</a:t>
            </a:r>
          </a:p>
          <a:p>
            <a:pPr lvl="1"/>
            <a:r>
              <a:rPr lang="en-US" dirty="0"/>
              <a:t>Expected to be supported by a limited device set but not universally honored (e.g. legacy)</a:t>
            </a:r>
          </a:p>
          <a:p>
            <a:r>
              <a:rPr lang="en-US" dirty="0"/>
              <a:t>MAPC (C-R-TWT/C-SP/C-TDMA/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Under consideration by 802.11bn </a:t>
            </a:r>
          </a:p>
          <a:p>
            <a:pPr lvl="1"/>
            <a:r>
              <a:rPr lang="en-US" dirty="0"/>
              <a:t>Details provided as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422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Coordination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dirty="0"/>
              <a:t>Managed WLAN</a:t>
            </a:r>
          </a:p>
          <a:p>
            <a:pPr lvl="1"/>
            <a:r>
              <a:rPr lang="en-US" dirty="0"/>
              <a:t>QOS (WMM) [assumed default]</a:t>
            </a:r>
          </a:p>
          <a:p>
            <a:pPr lvl="1"/>
            <a:r>
              <a:rPr lang="en-US" dirty="0"/>
              <a:t>Wi-Fi 7 (TUA-O/SCS-QC, R-TWT)</a:t>
            </a:r>
          </a:p>
          <a:p>
            <a:pPr lvl="1"/>
            <a:r>
              <a:rPr lang="en-US" dirty="0"/>
              <a:t>SCS-QC driven scheduled MAPC service periods (SP) </a:t>
            </a:r>
            <a:r>
              <a:rPr lang="en-US" dirty="0">
                <a:sym typeface="Wingdings" pitchFamily="2" charset="2"/>
              </a:rPr>
              <a:t> e.g. C-R-TWT, C-SP</a:t>
            </a:r>
            <a:endParaRPr lang="en-US" dirty="0"/>
          </a:p>
          <a:p>
            <a:pPr lvl="1"/>
            <a:r>
              <a:rPr lang="en-US" dirty="0"/>
              <a:t>Priority and/or SCS-driven on-demand (in – TXOP) MAPC coordination </a:t>
            </a:r>
            <a:r>
              <a:rPr lang="en-US" dirty="0">
                <a:sym typeface="Wingdings" pitchFamily="2" charset="2"/>
              </a:rPr>
              <a:t> e.g. C-TDMA </a:t>
            </a:r>
          </a:p>
          <a:p>
            <a:pPr marL="182880" lvl="1" indent="0">
              <a:buNone/>
            </a:pPr>
            <a:endParaRPr lang="en-US" dirty="0"/>
          </a:p>
          <a:p>
            <a:r>
              <a:rPr lang="en-US" dirty="0"/>
              <a:t>Managed to P2P/Unmanaged WLAN</a:t>
            </a:r>
          </a:p>
          <a:p>
            <a:pPr lvl="1"/>
            <a:r>
              <a:rPr lang="en-US" dirty="0"/>
              <a:t>Uncoordinated (e.g. WMM QOS) [assumed default]</a:t>
            </a:r>
          </a:p>
          <a:p>
            <a:pPr lvl="1"/>
            <a:r>
              <a:rPr lang="en-US" dirty="0"/>
              <a:t>Sharing of priority and SP needs (e.g., SCS-based) </a:t>
            </a:r>
          </a:p>
          <a:p>
            <a:pPr lvl="1"/>
            <a:r>
              <a:rPr lang="en-US" dirty="0"/>
              <a:t>Negotiation of SPs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4940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QoS analysis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21426"/>
            <a:ext cx="11811000" cy="3231573"/>
          </a:xfrm>
        </p:spPr>
        <p:txBody>
          <a:bodyPr/>
          <a:lstStyle/>
          <a:p>
            <a:r>
              <a:rPr lang="en-US" sz="2400" dirty="0"/>
              <a:t>Baseline performance with pre-11bn methods on existing 5GHz/40MHz WLAN</a:t>
            </a:r>
          </a:p>
          <a:p>
            <a:pPr lvl="1"/>
            <a:r>
              <a:rPr lang="en-US" sz="2400" dirty="0"/>
              <a:t>Most interference expected to be non-QoS or otherwise uncoordinated </a:t>
            </a:r>
          </a:p>
          <a:p>
            <a:r>
              <a:rPr lang="en-US" sz="2400" dirty="0"/>
              <a:t>Predict incremental gains with emerging 6GHz WLAN</a:t>
            </a:r>
          </a:p>
          <a:p>
            <a:pPr lvl="1"/>
            <a:r>
              <a:rPr lang="en-US" sz="2400" dirty="0"/>
              <a:t>80MHz BW expected min. in dense environments (Enterprise, MDU, etc.)</a:t>
            </a:r>
          </a:p>
          <a:p>
            <a:r>
              <a:rPr lang="en-US" sz="2400" dirty="0"/>
              <a:t>Determine scenarios where MAPC provides key QoS benefits</a:t>
            </a:r>
          </a:p>
          <a:p>
            <a:pPr marL="18288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325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Analysis approach/parameters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11734800" cy="5057776"/>
          </a:xfrm>
        </p:spPr>
        <p:txBody>
          <a:bodyPr/>
          <a:lstStyle/>
          <a:p>
            <a:r>
              <a:rPr lang="en-US" sz="2000" b="0" dirty="0"/>
              <a:t>Simulation-based with empirical validation (</a:t>
            </a:r>
            <a:r>
              <a:rPr lang="en-US" sz="2000" b="0" dirty="0" err="1"/>
              <a:t>e,g</a:t>
            </a:r>
            <a:r>
              <a:rPr lang="en-US" sz="2000" b="0" dirty="0"/>
              <a:t>. Wi-Fi7 TUA-O, Wireless TSN/R-TWT, </a:t>
            </a:r>
            <a:r>
              <a:rPr lang="en-US" sz="2000" b="0" dirty="0" err="1"/>
              <a:t>etc</a:t>
            </a:r>
            <a:r>
              <a:rPr lang="en-US" sz="2000" b="0" dirty="0"/>
              <a:t>)</a:t>
            </a:r>
          </a:p>
          <a:p>
            <a:r>
              <a:rPr lang="en-US" sz="2000" b="0" dirty="0"/>
              <a:t>My BSS and OBSS co-channel (CCI) modeled as best-effort (AC-BE) offered-load (Poisson) to achieve a target Channel Utilization (CU) with ‘heavy’ (60KB) payload</a:t>
            </a:r>
          </a:p>
          <a:p>
            <a:r>
              <a:rPr lang="en-US" sz="2000" b="0" dirty="0"/>
              <a:t>Real-time (RT) offered-load from either uplink</a:t>
            </a:r>
          </a:p>
          <a:p>
            <a:pPr lvl="1"/>
            <a:r>
              <a:rPr lang="en-US" sz="2000" b="0" dirty="0"/>
              <a:t>Video (VI) [35ms period, 10KB/frame, 2.2Mb/s] with 35ms (default) MU-EDCA TO for TUA-O</a:t>
            </a:r>
          </a:p>
          <a:p>
            <a:pPr lvl="1"/>
            <a:r>
              <a:rPr lang="en-US" sz="2000" b="0" dirty="0"/>
              <a:t>XR pose (VI/VO) [10ms period, 100B/frame, 80Kb/s] with 10ms MU-EDCA TO for TUA-O</a:t>
            </a:r>
          </a:p>
          <a:p>
            <a:r>
              <a:rPr lang="en-US" sz="2000" b="0" dirty="0"/>
              <a:t>Enterprise density assumed</a:t>
            </a:r>
          </a:p>
          <a:p>
            <a:pPr lvl="1"/>
            <a:r>
              <a:rPr lang="en-US" sz="2000" b="0" dirty="0"/>
              <a:t>25 BE and 5 BE STA per AP</a:t>
            </a:r>
          </a:p>
          <a:p>
            <a:pPr lvl="1"/>
            <a:r>
              <a:rPr lang="en-US" sz="2000" b="0" dirty="0"/>
              <a:t>Either one AP (non-MAPC) or (for MAPC) 4 identical co-channel APs (i.e. 25x4+5x4=120 STA) </a:t>
            </a:r>
          </a:p>
          <a:p>
            <a:pPr lvl="1"/>
            <a:r>
              <a:rPr lang="en-US" sz="2000" b="0" dirty="0"/>
              <a:t>Average MCS 7 (81Mb/s @ 20MHz w/ 1 SS)</a:t>
            </a:r>
          </a:p>
          <a:p>
            <a:r>
              <a:rPr lang="en-US" sz="2000" dirty="0"/>
              <a:t>Only uplink channel ACCESS delay estimated (queueing delay ignored for now)</a:t>
            </a:r>
          </a:p>
          <a:p>
            <a:pPr lvl="1"/>
            <a:endParaRPr lang="en-US" sz="20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960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634C9-BBD5-06B7-62F0-50FE94CAE0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5874-C474-2A0F-434B-9A9B84E8A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Baseline: Wi-Fi 7 (Typical average peak load)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4373D-D2D7-44B4-8EFA-5DAD64ACDC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B0F95-01F6-DEE5-A5A5-9CE5EE5C8F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F4F2E59-5FF6-9983-FE57-0D33CF95ED25}"/>
              </a:ext>
            </a:extLst>
          </p:cNvPr>
          <p:cNvSpPr txBox="1">
            <a:spLocks/>
          </p:cNvSpPr>
          <p:nvPr/>
        </p:nvSpPr>
        <p:spPr>
          <a:xfrm>
            <a:off x="381000" y="1600200"/>
            <a:ext cx="4343400" cy="3657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50%</a:t>
            </a:r>
            <a:r>
              <a:rPr lang="en-US" sz="1800" b="0" kern="0" dirty="0"/>
              <a:t> target 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Only WTSN needs a specific QoS method (R-TWT)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0080AC-6D05-350E-27EE-7208FEBB8F39}"/>
              </a:ext>
            </a:extLst>
          </p:cNvPr>
          <p:cNvSpPr txBox="1"/>
          <p:nvPr/>
        </p:nvSpPr>
        <p:spPr>
          <a:xfrm>
            <a:off x="228600" y="5925979"/>
            <a:ext cx="9525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*WTSN Qbv 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CD6428AA-923C-7E86-440D-E236285AB8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8460784"/>
              </p:ext>
            </p:extLst>
          </p:nvPr>
        </p:nvGraphicFramePr>
        <p:xfrm>
          <a:off x="4495800" y="1066800"/>
          <a:ext cx="731519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3813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C0475-379C-9754-694A-D51154A04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00C90-A8E4-A1E3-601A-BB11B70E8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Baseline: Wi-Fi 7 (High load)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44020-E229-498F-4550-529CC914E4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111D2-D1EC-5C0F-5518-542B4A6E0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95DC2640-31D4-FBE4-B4A3-5B79A43FBB6A}"/>
              </a:ext>
            </a:extLst>
          </p:cNvPr>
          <p:cNvSpPr txBox="1">
            <a:spLocks/>
          </p:cNvSpPr>
          <p:nvPr/>
        </p:nvSpPr>
        <p:spPr>
          <a:xfrm>
            <a:off x="429989" y="1982932"/>
            <a:ext cx="3505200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TUA-O needed to meet interactive-real-time/XR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R-TWT needed for WTSN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F1BDC7B-CB6F-C48C-FA4F-CEFD2D3D25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6024140"/>
              </p:ext>
            </p:extLst>
          </p:nvPr>
        </p:nvGraphicFramePr>
        <p:xfrm>
          <a:off x="4343401" y="892721"/>
          <a:ext cx="7418610" cy="5072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4C538B-FCA6-819C-72FC-5F9046F6015F}"/>
              </a:ext>
            </a:extLst>
          </p:cNvPr>
          <p:cNvSpPr txBox="1"/>
          <p:nvPr/>
        </p:nvSpPr>
        <p:spPr>
          <a:xfrm>
            <a:off x="455780" y="5910758"/>
            <a:ext cx="917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* WTSN Qbv</a:t>
            </a:r>
          </a:p>
        </p:txBody>
      </p:sp>
    </p:spTree>
    <p:extLst>
      <p:ext uri="{BB962C8B-B14F-4D97-AF65-F5344CB8AC3E}">
        <p14:creationId xmlns:p14="http://schemas.microsoft.com/office/powerpoint/2010/main" val="17357809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EBCD8CC63F41458532E656F01C53D4" ma:contentTypeVersion="6" ma:contentTypeDescription="Create a new document." ma:contentTypeScope="" ma:versionID="6e4e254c4dc506b8b9c0eb24538055b9">
  <xsd:schema xmlns:xsd="http://www.w3.org/2001/XMLSchema" xmlns:xs="http://www.w3.org/2001/XMLSchema" xmlns:p="http://schemas.microsoft.com/office/2006/metadata/properties" xmlns:ns2="14b2ed78-cb32-475d-87a1-0a811991d57d" xmlns:ns3="5ed839e1-8824-4397-8ad9-2738f482ddf8" targetNamespace="http://schemas.microsoft.com/office/2006/metadata/properties" ma:root="true" ma:fieldsID="dd7f111a3b3ccd54245844f61bc63775" ns2:_="" ns3:_="">
    <xsd:import namespace="14b2ed78-cb32-475d-87a1-0a811991d57d"/>
    <xsd:import namespace="5ed839e1-8824-4397-8ad9-2738f482dd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2ed78-cb32-475d-87a1-0a811991d5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d839e1-8824-4397-8ad9-2738f482ddf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705EE7-CE73-444D-9BFE-414C1B7837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56DABB-602E-401E-AA85-B72835C7B511}">
  <ds:schemaRefs>
    <ds:schemaRef ds:uri="http://purl.org/dc/elements/1.1/"/>
    <ds:schemaRef ds:uri="http://schemas.microsoft.com/office/infopath/2007/PartnerControls"/>
    <ds:schemaRef ds:uri="5ed839e1-8824-4397-8ad9-2738f482ddf8"/>
    <ds:schemaRef ds:uri="14b2ed78-cb32-475d-87a1-0a811991d57d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BBC2E8D-45AD-4B9C-AF56-B75C18E9EC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2ed78-cb32-475d-87a1-0a811991d57d"/>
    <ds:schemaRef ds:uri="5ed839e1-8824-4397-8ad9-2738f482dd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2056</Words>
  <Application>Microsoft Macintosh PowerPoint</Application>
  <PresentationFormat>Widescreen</PresentationFormat>
  <Paragraphs>242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802-11-Submission</vt:lpstr>
      <vt:lpstr>Practical Multi-AP Coordination (MAPC) Scenarios </vt:lpstr>
      <vt:lpstr>Problem Statement</vt:lpstr>
      <vt:lpstr>Key Traffic profiles</vt:lpstr>
      <vt:lpstr>QoS methods to manage delay congestion (My and OBSS)</vt:lpstr>
      <vt:lpstr>BSS Coordination model</vt:lpstr>
      <vt:lpstr>Practical QoS analysis objectives</vt:lpstr>
      <vt:lpstr>Analysis approach/parameters</vt:lpstr>
      <vt:lpstr>Baseline: Wi-Fi 7 (Typical average peak load)  </vt:lpstr>
      <vt:lpstr>Baseline: Wi-Fi 7 (High load)  </vt:lpstr>
      <vt:lpstr>Baseline: Wi-Fi 7 in 6GHz  </vt:lpstr>
      <vt:lpstr>Practical MAPC formulation</vt:lpstr>
      <vt:lpstr>MAPC: TUA-O vs. QOS (WMM)  </vt:lpstr>
      <vt:lpstr>MAPC: TUA-O MU-EDCA TO side-effect  </vt:lpstr>
      <vt:lpstr>MAPC: TUA-O MU-EDCA TO optimized  </vt:lpstr>
      <vt:lpstr>MAPC Modeling (C-TUA)</vt:lpstr>
      <vt:lpstr>MAPC C-TUA </vt:lpstr>
      <vt:lpstr>Interim results and next steps</vt:lpstr>
      <vt:lpstr>MAPC C-TUA: XR Pose   </vt:lpstr>
      <vt:lpstr>Interim results</vt:lpstr>
      <vt:lpstr>Next-steps (C-SP)</vt:lpstr>
      <vt:lpstr>MAPC C-SP: XR Pose   </vt:lpstr>
      <vt:lpstr>Summary</vt:lpstr>
      <vt:lpstr>References</vt:lpstr>
      <vt:lpstr>Straw poll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Coordination</dc:title>
  <dc:creator/>
  <cp:keywords>24/xxxx</cp:keywords>
  <cp:lastModifiedBy/>
  <cp:revision>6</cp:revision>
  <dcterms:created xsi:type="dcterms:W3CDTF">2011-09-19T06:02:14Z</dcterms:created>
  <dcterms:modified xsi:type="dcterms:W3CDTF">2024-11-09T23:33:47Z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0x0101009FEBCD8CC63F41458532E656F01C53D4</vt:lpwstr>
  </property>
  <property fmtid="{D5CDD505-2E9C-101B-9397-08002B2CF9AE}" pid="3" name="MSIP_Label_c8f49a32-fde3-48a5-9266-b5b0972a22dc_Enabled">
    <vt:lpwstr>true</vt:lpwstr>
  </property>
  <property fmtid="{D5CDD505-2E9C-101B-9397-08002B2CF9AE}" pid="4" name="MSIP_Label_c8f49a32-fde3-48a5-9266-b5b0972a22dc_SetDate">
    <vt:lpwstr>2024-07-01T21:44:28Z</vt:lpwstr>
  </property>
  <property fmtid="{D5CDD505-2E9C-101B-9397-08002B2CF9AE}" pid="5" name="MSIP_Label_c8f49a32-fde3-48a5-9266-b5b0972a22dc_Method">
    <vt:lpwstr>Standard</vt:lpwstr>
  </property>
  <property fmtid="{D5CDD505-2E9C-101B-9397-08002B2CF9AE}" pid="6" name="MSIP_Label_c8f49a32-fde3-48a5-9266-b5b0972a22dc_Name">
    <vt:lpwstr>Cisco Confidential</vt:lpwstr>
  </property>
  <property fmtid="{D5CDD505-2E9C-101B-9397-08002B2CF9AE}" pid="7" name="MSIP_Label_c8f49a32-fde3-48a5-9266-b5b0972a22dc_SiteId">
    <vt:lpwstr>5ae1af62-9505-4097-a69a-c1553ef7840e</vt:lpwstr>
  </property>
  <property fmtid="{D5CDD505-2E9C-101B-9397-08002B2CF9AE}" pid="8" name="MSIP_Label_c8f49a32-fde3-48a5-9266-b5b0972a22dc_ActionId">
    <vt:lpwstr>23ab575a-1f6b-4176-9c53-5bbc6388bd1f</vt:lpwstr>
  </property>
  <property fmtid="{D5CDD505-2E9C-101B-9397-08002B2CF9AE}" pid="9" name="MSIP_Label_c8f49a32-fde3-48a5-9266-b5b0972a22dc_ContentBits">
    <vt:lpwstr>2</vt:lpwstr>
  </property>
  <property fmtid="{D5CDD505-2E9C-101B-9397-08002B2CF9AE}" pid="10" name="ClassificationContentMarkingFooterLocations">
    <vt:lpwstr>802-11-Submission:5</vt:lpwstr>
  </property>
  <property fmtid="{D5CDD505-2E9C-101B-9397-08002B2CF9AE}" pid="11" name="ClassificationContentMarkingFooterText">
    <vt:lpwstr>Cisco Confidential</vt:lpwstr>
  </property>
</Properties>
</file>