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402" r:id="rId6"/>
    <p:sldId id="403" r:id="rId7"/>
    <p:sldId id="415" r:id="rId8"/>
    <p:sldId id="404" r:id="rId9"/>
    <p:sldId id="406" r:id="rId10"/>
    <p:sldId id="417" r:id="rId11"/>
    <p:sldId id="416" r:id="rId12"/>
    <p:sldId id="401" r:id="rId13"/>
    <p:sldId id="395" r:id="rId14"/>
    <p:sldId id="396" r:id="rId1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6B633-CF9C-8943-947C-313E868CA882}" v="7" dt="2024-07-01T23:04:22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646" autoAdjust="0"/>
    <p:restoredTop sz="96327" autoAdjust="0"/>
  </p:normalViewPr>
  <p:slideViewPr>
    <p:cSldViewPr>
      <p:cViewPr varScale="1">
        <p:scale>
          <a:sx n="129" d="100"/>
          <a:sy n="129" d="100"/>
        </p:scale>
        <p:origin x="408" y="20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colm Smith (mmsmith)" userId="41097998-28cb-4755-aed0-63dafe914f94" providerId="ADAL" clId="{8736B633-CF9C-8943-947C-313E868CA882}"/>
    <pc:docChg chg="undo custSel addSld delSld modSld sldOrd modMainMaster">
      <pc:chgData name="Malcolm Smith (mmsmith)" userId="41097998-28cb-4755-aed0-63dafe914f94" providerId="ADAL" clId="{8736B633-CF9C-8943-947C-313E868CA882}" dt="2024-07-01T23:04:32.356" v="3233" actId="20577"/>
      <pc:docMkLst>
        <pc:docMk/>
      </pc:docMkLst>
      <pc:sldChg chg="modSp mod">
        <pc:chgData name="Malcolm Smith (mmsmith)" userId="41097998-28cb-4755-aed0-63dafe914f94" providerId="ADAL" clId="{8736B633-CF9C-8943-947C-313E868CA882}" dt="2024-07-01T21:49:04.910" v="120" actId="20577"/>
        <pc:sldMkLst>
          <pc:docMk/>
          <pc:sldMk cId="0" sldId="269"/>
        </pc:sldMkLst>
        <pc:spChg chg="mod">
          <ac:chgData name="Malcolm Smith (mmsmith)" userId="41097998-28cb-4755-aed0-63dafe914f94" providerId="ADAL" clId="{8736B633-CF9C-8943-947C-313E868CA882}" dt="2024-07-01T21:48:13.124" v="103" actId="20577"/>
          <ac:spMkLst>
            <pc:docMk/>
            <pc:sldMk cId="0" sldId="269"/>
            <ac:spMk id="7" creationId="{00000000-0000-0000-0000-000000000000}"/>
          </ac:spMkLst>
        </pc:spChg>
        <pc:spChg chg="mod">
          <ac:chgData name="Malcolm Smith (mmsmith)" userId="41097998-28cb-4755-aed0-63dafe914f94" providerId="ADAL" clId="{8736B633-CF9C-8943-947C-313E868CA882}" dt="2024-07-01T21:49:04.910" v="120" actId="20577"/>
          <ac:spMkLst>
            <pc:docMk/>
            <pc:sldMk cId="0" sldId="269"/>
            <ac:spMk id="1029" creationId="{00000000-0000-0000-0000-000000000000}"/>
          </ac:spMkLst>
        </pc:spChg>
        <pc:spChg chg="mod">
          <ac:chgData name="Malcolm Smith (mmsmith)" userId="41097998-28cb-4755-aed0-63dafe914f94" providerId="ADAL" clId="{8736B633-CF9C-8943-947C-313E868CA882}" dt="2024-07-01T21:45:24.526" v="39" actId="20577"/>
          <ac:spMkLst>
            <pc:docMk/>
            <pc:sldMk cId="0" sldId="269"/>
            <ac:spMk id="1030" creationId="{00000000-0000-0000-0000-000000000000}"/>
          </ac:spMkLst>
        </pc:spChg>
        <pc:graphicFrameChg chg="mod modGraphic">
          <ac:chgData name="Malcolm Smith (mmsmith)" userId="41097998-28cb-4755-aed0-63dafe914f94" providerId="ADAL" clId="{8736B633-CF9C-8943-947C-313E868CA882}" dt="2024-07-01T21:45:38.111" v="57" actId="20577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mod">
        <pc:chgData name="Malcolm Smith (mmsmith)" userId="41097998-28cb-4755-aed0-63dafe914f94" providerId="ADAL" clId="{8736B633-CF9C-8943-947C-313E868CA882}" dt="2024-07-01T22:55:16.140" v="3014" actId="20577"/>
        <pc:sldMkLst>
          <pc:docMk/>
          <pc:sldMk cId="3123404743" sldId="395"/>
        </pc:sldMkLst>
        <pc:spChg chg="mod">
          <ac:chgData name="Malcolm Smith (mmsmith)" userId="41097998-28cb-4755-aed0-63dafe914f94" providerId="ADAL" clId="{8736B633-CF9C-8943-947C-313E868CA882}" dt="2024-07-01T22:53:25.790" v="3004" actId="20577"/>
          <ac:spMkLst>
            <pc:docMk/>
            <pc:sldMk cId="3123404743" sldId="395"/>
            <ac:spMk id="2" creationId="{CD5B92E3-733C-97BA-3DC8-604ED24F37D4}"/>
          </ac:spMkLst>
        </pc:spChg>
        <pc:spChg chg="mod">
          <ac:chgData name="Malcolm Smith (mmsmith)" userId="41097998-28cb-4755-aed0-63dafe914f94" providerId="ADAL" clId="{8736B633-CF9C-8943-947C-313E868CA882}" dt="2024-07-01T22:53:30.629" v="3009" actId="6549"/>
          <ac:spMkLst>
            <pc:docMk/>
            <pc:sldMk cId="3123404743" sldId="395"/>
            <ac:spMk id="3" creationId="{65BCA4F5-4B1B-B17C-1DB4-388E61C87CF9}"/>
          </ac:spMkLst>
        </pc:spChg>
        <pc:spChg chg="mod">
          <ac:chgData name="Malcolm Smith (mmsmith)" userId="41097998-28cb-4755-aed0-63dafe914f94" providerId="ADAL" clId="{8736B633-CF9C-8943-947C-313E868CA882}" dt="2024-07-01T22:55:16.140" v="3014" actId="20577"/>
          <ac:spMkLst>
            <pc:docMk/>
            <pc:sldMk cId="3123404743" sldId="395"/>
            <ac:spMk id="5" creationId="{02B72170-18BF-AE1F-AAFE-9C6B5412A3C4}"/>
          </ac:spMkLst>
        </pc:spChg>
      </pc:sldChg>
      <pc:sldChg chg="modSp mod">
        <pc:chgData name="Malcolm Smith (mmsmith)" userId="41097998-28cb-4755-aed0-63dafe914f94" providerId="ADAL" clId="{8736B633-CF9C-8943-947C-313E868CA882}" dt="2024-07-01T22:55:23.514" v="3019" actId="20577"/>
        <pc:sldMkLst>
          <pc:docMk/>
          <pc:sldMk cId="2972096942" sldId="401"/>
        </pc:sldMkLst>
        <pc:spChg chg="mod">
          <ac:chgData name="Malcolm Smith (mmsmith)" userId="41097998-28cb-4755-aed0-63dafe914f94" providerId="ADAL" clId="{8736B633-CF9C-8943-947C-313E868CA882}" dt="2024-07-01T22:53:21.776" v="3001" actId="20577"/>
          <ac:spMkLst>
            <pc:docMk/>
            <pc:sldMk cId="2972096942" sldId="401"/>
            <ac:spMk id="2" creationId="{D8E00864-A098-60FE-6DB2-B35B5D2BE476}"/>
          </ac:spMkLst>
        </pc:spChg>
        <pc:spChg chg="mod">
          <ac:chgData name="Malcolm Smith (mmsmith)" userId="41097998-28cb-4755-aed0-63dafe914f94" providerId="ADAL" clId="{8736B633-CF9C-8943-947C-313E868CA882}" dt="2024-07-01T22:55:23.514" v="3019" actId="20577"/>
          <ac:spMkLst>
            <pc:docMk/>
            <pc:sldMk cId="2972096942" sldId="401"/>
            <ac:spMk id="5" creationId="{DFCB716F-D592-9B57-3EE5-B481C509C67D}"/>
          </ac:spMkLst>
        </pc:spChg>
      </pc:sldChg>
      <pc:sldChg chg="modSp mod">
        <pc:chgData name="Malcolm Smith (mmsmith)" userId="41097998-28cb-4755-aed0-63dafe914f94" providerId="ADAL" clId="{8736B633-CF9C-8943-947C-313E868CA882}" dt="2024-07-01T22:09:49.933" v="1709" actId="20577"/>
        <pc:sldMkLst>
          <pc:docMk/>
          <pc:sldMk cId="3933745656" sldId="402"/>
        </pc:sldMkLst>
        <pc:spChg chg="mod">
          <ac:chgData name="Malcolm Smith (mmsmith)" userId="41097998-28cb-4755-aed0-63dafe914f94" providerId="ADAL" clId="{8736B633-CF9C-8943-947C-313E868CA882}" dt="2024-07-01T22:09:49.933" v="1709" actId="20577"/>
          <ac:spMkLst>
            <pc:docMk/>
            <pc:sldMk cId="3933745656" sldId="402"/>
            <ac:spMk id="5" creationId="{C2267647-E5B5-0C1F-C8BB-3A45F0B875B6}"/>
          </ac:spMkLst>
        </pc:spChg>
      </pc:sldChg>
      <pc:sldChg chg="modSp mod ord">
        <pc:chgData name="Malcolm Smith (mmsmith)" userId="41097998-28cb-4755-aed0-63dafe914f94" providerId="ADAL" clId="{8736B633-CF9C-8943-947C-313E868CA882}" dt="2024-07-01T22:39:57.491" v="2695" actId="20577"/>
        <pc:sldMkLst>
          <pc:docMk/>
          <pc:sldMk cId="1920948414" sldId="403"/>
        </pc:sldMkLst>
        <pc:spChg chg="mod">
          <ac:chgData name="Malcolm Smith (mmsmith)" userId="41097998-28cb-4755-aed0-63dafe914f94" providerId="ADAL" clId="{8736B633-CF9C-8943-947C-313E868CA882}" dt="2024-07-01T21:47:21.086" v="67" actId="20577"/>
          <ac:spMkLst>
            <pc:docMk/>
            <pc:sldMk cId="1920948414" sldId="403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39:57.491" v="2695" actId="20577"/>
          <ac:spMkLst>
            <pc:docMk/>
            <pc:sldMk cId="1920948414" sldId="403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09:59.289" v="1714" actId="20577"/>
          <ac:spMkLst>
            <pc:docMk/>
            <pc:sldMk cId="1920948414" sldId="403"/>
            <ac:spMk id="5" creationId="{C2267647-E5B5-0C1F-C8BB-3A45F0B875B6}"/>
          </ac:spMkLst>
        </pc:spChg>
      </pc:sldChg>
      <pc:sldChg chg="modSp mod">
        <pc:chgData name="Malcolm Smith (mmsmith)" userId="41097998-28cb-4755-aed0-63dafe914f94" providerId="ADAL" clId="{8736B633-CF9C-8943-947C-313E868CA882}" dt="2024-07-01T22:58:02.760" v="3215" actId="20577"/>
        <pc:sldMkLst>
          <pc:docMk/>
          <pc:sldMk cId="3764226070" sldId="404"/>
        </pc:sldMkLst>
        <pc:spChg chg="mod">
          <ac:chgData name="Malcolm Smith (mmsmith)" userId="41097998-28cb-4755-aed0-63dafe914f94" providerId="ADAL" clId="{8736B633-CF9C-8943-947C-313E868CA882}" dt="2024-07-01T22:13:21.771" v="1839" actId="20577"/>
          <ac:spMkLst>
            <pc:docMk/>
            <pc:sldMk cId="3764226070" sldId="404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45:38.925" v="2888" actId="20577"/>
          <ac:spMkLst>
            <pc:docMk/>
            <pc:sldMk cId="3764226070" sldId="404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58:02.760" v="3215" actId="20577"/>
          <ac:spMkLst>
            <pc:docMk/>
            <pc:sldMk cId="3764226070" sldId="404"/>
            <ac:spMk id="5" creationId="{C2267647-E5B5-0C1F-C8BB-3A45F0B875B6}"/>
          </ac:spMkLst>
        </pc:spChg>
      </pc:sldChg>
      <pc:sldChg chg="del">
        <pc:chgData name="Malcolm Smith (mmsmith)" userId="41097998-28cb-4755-aed0-63dafe914f94" providerId="ADAL" clId="{8736B633-CF9C-8943-947C-313E868CA882}" dt="2024-07-01T22:15:13.436" v="1987" actId="2696"/>
        <pc:sldMkLst>
          <pc:docMk/>
          <pc:sldMk cId="3170672676" sldId="405"/>
        </pc:sldMkLst>
      </pc:sldChg>
      <pc:sldChg chg="modSp mod">
        <pc:chgData name="Malcolm Smith (mmsmith)" userId="41097998-28cb-4755-aed0-63dafe914f94" providerId="ADAL" clId="{8736B633-CF9C-8943-947C-313E868CA882}" dt="2024-07-01T22:57:50.323" v="3198" actId="6549"/>
        <pc:sldMkLst>
          <pc:docMk/>
          <pc:sldMk cId="2049408201" sldId="406"/>
        </pc:sldMkLst>
        <pc:spChg chg="mod">
          <ac:chgData name="Malcolm Smith (mmsmith)" userId="41097998-28cb-4755-aed0-63dafe914f94" providerId="ADAL" clId="{8736B633-CF9C-8943-947C-313E868CA882}" dt="2024-07-01T22:53:05.474" v="2992" actId="20577"/>
          <ac:spMkLst>
            <pc:docMk/>
            <pc:sldMk cId="2049408201" sldId="406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56:39.948" v="3086" actId="20577"/>
          <ac:spMkLst>
            <pc:docMk/>
            <pc:sldMk cId="2049408201" sldId="406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57:50.323" v="3198" actId="6549"/>
          <ac:spMkLst>
            <pc:docMk/>
            <pc:sldMk cId="2049408201" sldId="406"/>
            <ac:spMk id="5" creationId="{C2267647-E5B5-0C1F-C8BB-3A45F0B875B6}"/>
          </ac:spMkLst>
        </pc:spChg>
      </pc:sldChg>
      <pc:sldChg chg="del">
        <pc:chgData name="Malcolm Smith (mmsmith)" userId="41097998-28cb-4755-aed0-63dafe914f94" providerId="ADAL" clId="{8736B633-CF9C-8943-947C-313E868CA882}" dt="2024-07-01T22:15:17.028" v="1989" actId="2696"/>
        <pc:sldMkLst>
          <pc:docMk/>
          <pc:sldMk cId="3194140325" sldId="407"/>
        </pc:sldMkLst>
      </pc:sldChg>
      <pc:sldChg chg="del">
        <pc:chgData name="Malcolm Smith (mmsmith)" userId="41097998-28cb-4755-aed0-63dafe914f94" providerId="ADAL" clId="{8736B633-CF9C-8943-947C-313E868CA882}" dt="2024-07-01T22:15:14.908" v="1988" actId="2696"/>
        <pc:sldMkLst>
          <pc:docMk/>
          <pc:sldMk cId="2637748936" sldId="408"/>
        </pc:sldMkLst>
      </pc:sldChg>
      <pc:sldChg chg="del">
        <pc:chgData name="Malcolm Smith (mmsmith)" userId="41097998-28cb-4755-aed0-63dafe914f94" providerId="ADAL" clId="{8736B633-CF9C-8943-947C-313E868CA882}" dt="2024-07-01T22:15:19.527" v="1990" actId="2696"/>
        <pc:sldMkLst>
          <pc:docMk/>
          <pc:sldMk cId="1158843170" sldId="409"/>
        </pc:sldMkLst>
      </pc:sldChg>
      <pc:sldChg chg="del">
        <pc:chgData name="Malcolm Smith (mmsmith)" userId="41097998-28cb-4755-aed0-63dafe914f94" providerId="ADAL" clId="{8736B633-CF9C-8943-947C-313E868CA882}" dt="2024-07-01T22:15:22.064" v="1992" actId="2696"/>
        <pc:sldMkLst>
          <pc:docMk/>
          <pc:sldMk cId="2829713332" sldId="410"/>
        </pc:sldMkLst>
      </pc:sldChg>
      <pc:sldChg chg="del">
        <pc:chgData name="Malcolm Smith (mmsmith)" userId="41097998-28cb-4755-aed0-63dafe914f94" providerId="ADAL" clId="{8736B633-CF9C-8943-947C-313E868CA882}" dt="2024-07-01T22:15:21.259" v="1991" actId="2696"/>
        <pc:sldMkLst>
          <pc:docMk/>
          <pc:sldMk cId="3552251401" sldId="414"/>
        </pc:sldMkLst>
      </pc:sldChg>
      <pc:sldChg chg="modSp mod">
        <pc:chgData name="Malcolm Smith (mmsmith)" userId="41097998-28cb-4755-aed0-63dafe914f94" providerId="ADAL" clId="{8736B633-CF9C-8943-947C-313E868CA882}" dt="2024-07-01T22:58:14.049" v="3220" actId="20577"/>
        <pc:sldMkLst>
          <pc:docMk/>
          <pc:sldMk cId="3112228985" sldId="415"/>
        </pc:sldMkLst>
        <pc:spChg chg="mod">
          <ac:chgData name="Malcolm Smith (mmsmith)" userId="41097998-28cb-4755-aed0-63dafe914f94" providerId="ADAL" clId="{8736B633-CF9C-8943-947C-313E868CA882}" dt="2024-07-01T22:09:13.434" v="1685" actId="20577"/>
          <ac:spMkLst>
            <pc:docMk/>
            <pc:sldMk cId="3112228985" sldId="415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14:53.224" v="1986" actId="20577"/>
          <ac:spMkLst>
            <pc:docMk/>
            <pc:sldMk cId="3112228985" sldId="415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58:14.049" v="3220" actId="20577"/>
          <ac:spMkLst>
            <pc:docMk/>
            <pc:sldMk cId="3112228985" sldId="415"/>
            <ac:spMk id="5" creationId="{C2267647-E5B5-0C1F-C8BB-3A45F0B875B6}"/>
          </ac:spMkLst>
        </pc:spChg>
      </pc:sldChg>
      <pc:sldChg chg="modSp add mod">
        <pc:chgData name="Malcolm Smith (mmsmith)" userId="41097998-28cb-4755-aed0-63dafe914f94" providerId="ADAL" clId="{8736B633-CF9C-8943-947C-313E868CA882}" dt="2024-07-01T22:55:28.357" v="3024" actId="20577"/>
        <pc:sldMkLst>
          <pc:docMk/>
          <pc:sldMk cId="3109607736" sldId="416"/>
        </pc:sldMkLst>
        <pc:spChg chg="mod">
          <ac:chgData name="Malcolm Smith (mmsmith)" userId="41097998-28cb-4755-aed0-63dafe914f94" providerId="ADAL" clId="{8736B633-CF9C-8943-947C-313E868CA882}" dt="2024-07-01T22:53:16.323" v="2998" actId="20577"/>
          <ac:spMkLst>
            <pc:docMk/>
            <pc:sldMk cId="3109607736" sldId="416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55:28.357" v="3024" actId="20577"/>
          <ac:spMkLst>
            <pc:docMk/>
            <pc:sldMk cId="3109607736" sldId="416"/>
            <ac:spMk id="5" creationId="{C2267647-E5B5-0C1F-C8BB-3A45F0B875B6}"/>
          </ac:spMkLst>
        </pc:spChg>
      </pc:sldChg>
      <pc:sldChg chg="modSp add mod">
        <pc:chgData name="Malcolm Smith (mmsmith)" userId="41097998-28cb-4755-aed0-63dafe914f94" providerId="ADAL" clId="{8736B633-CF9C-8943-947C-313E868CA882}" dt="2024-07-01T22:57:38.233" v="3189" actId="20577"/>
        <pc:sldMkLst>
          <pc:docMk/>
          <pc:sldMk cId="307325064" sldId="417"/>
        </pc:sldMkLst>
        <pc:spChg chg="mod">
          <ac:chgData name="Malcolm Smith (mmsmith)" userId="41097998-28cb-4755-aed0-63dafe914f94" providerId="ADAL" clId="{8736B633-CF9C-8943-947C-313E868CA882}" dt="2024-07-01T22:53:10.747" v="2995" actId="20577"/>
          <ac:spMkLst>
            <pc:docMk/>
            <pc:sldMk cId="307325064" sldId="417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57:32.115" v="3184" actId="5793"/>
          <ac:spMkLst>
            <pc:docMk/>
            <pc:sldMk cId="307325064" sldId="417"/>
            <ac:spMk id="3" creationId="{A0D2FEEF-E3C7-CDA6-8DC1-7672FDBFABD7}"/>
          </ac:spMkLst>
        </pc:spChg>
        <pc:spChg chg="mod">
          <ac:chgData name="Malcolm Smith (mmsmith)" userId="41097998-28cb-4755-aed0-63dafe914f94" providerId="ADAL" clId="{8736B633-CF9C-8943-947C-313E868CA882}" dt="2024-07-01T22:57:38.233" v="3189" actId="20577"/>
          <ac:spMkLst>
            <pc:docMk/>
            <pc:sldMk cId="307325064" sldId="417"/>
            <ac:spMk id="5" creationId="{C2267647-E5B5-0C1F-C8BB-3A45F0B875B6}"/>
          </ac:spMkLst>
        </pc:spChg>
      </pc:sldChg>
      <pc:sldChg chg="modSp add del mod">
        <pc:chgData name="Malcolm Smith (mmsmith)" userId="41097998-28cb-4755-aed0-63dafe914f94" providerId="ADAL" clId="{8736B633-CF9C-8943-947C-313E868CA882}" dt="2024-07-01T22:22:51.830" v="2506" actId="2696"/>
        <pc:sldMkLst>
          <pc:docMk/>
          <pc:sldMk cId="3073595241" sldId="417"/>
        </pc:sldMkLst>
        <pc:spChg chg="mod">
          <ac:chgData name="Malcolm Smith (mmsmith)" userId="41097998-28cb-4755-aed0-63dafe914f94" providerId="ADAL" clId="{8736B633-CF9C-8943-947C-313E868CA882}" dt="2024-07-01T22:18:08.557" v="2267" actId="6549"/>
          <ac:spMkLst>
            <pc:docMk/>
            <pc:sldMk cId="3073595241" sldId="417"/>
            <ac:spMk id="2" creationId="{AEB1DF41-D98B-F3FA-970C-745104C2EF82}"/>
          </ac:spMkLst>
        </pc:spChg>
        <pc:spChg chg="mod">
          <ac:chgData name="Malcolm Smith (mmsmith)" userId="41097998-28cb-4755-aed0-63dafe914f94" providerId="ADAL" clId="{8736B633-CF9C-8943-947C-313E868CA882}" dt="2024-07-01T22:19:32.758" v="2382" actId="20577"/>
          <ac:spMkLst>
            <pc:docMk/>
            <pc:sldMk cId="3073595241" sldId="417"/>
            <ac:spMk id="3" creationId="{A0D2FEEF-E3C7-CDA6-8DC1-7672FDBFABD7}"/>
          </ac:spMkLst>
        </pc:spChg>
      </pc:sldChg>
      <pc:sldMasterChg chg="modSp mod modSldLayout">
        <pc:chgData name="Malcolm Smith (mmsmith)" userId="41097998-28cb-4755-aed0-63dafe914f94" providerId="ADAL" clId="{8736B633-CF9C-8943-947C-313E868CA882}" dt="2024-07-01T23:04:32.356" v="3233" actId="20577"/>
        <pc:sldMasterMkLst>
          <pc:docMk/>
          <pc:sldMasterMk cId="0" sldId="2147483648"/>
        </pc:sldMasterMkLst>
        <pc:spChg chg="mod">
          <ac:chgData name="Malcolm Smith (mmsmith)" userId="41097998-28cb-4755-aed0-63dafe914f94" providerId="ADAL" clId="{8736B633-CF9C-8943-947C-313E868CA882}" dt="2024-07-01T23:04:32.356" v="3233" actId="20577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Malcolm Smith (mmsmith)" userId="41097998-28cb-4755-aed0-63dafe914f94" providerId="ADAL" clId="{8736B633-CF9C-8943-947C-313E868CA882}" dt="2024-07-01T21:47:47.163" v="72" actId="20577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Malcolm Smith (mmsmith)" userId="41097998-28cb-4755-aed0-63dafe914f94" providerId="ADAL" clId="{8736B633-CF9C-8943-947C-313E868CA882}" dt="2024-07-01T21:48:39.401" v="113" actId="20577"/>
          <ac:spMkLst>
            <pc:docMk/>
            <pc:sldMasterMk cId="0" sldId="2147483648"/>
            <ac:spMk id="1034" creationId="{00000000-0000-0000-0000-000000000000}"/>
          </ac:spMkLst>
        </pc:spChg>
        <pc:sldLayoutChg chg="addSp delSp modSp mod">
          <pc:chgData name="Malcolm Smith (mmsmith)" userId="41097998-28cb-4755-aed0-63dafe914f94" providerId="ADAL" clId="{8736B633-CF9C-8943-947C-313E868CA882}" dt="2024-07-01T23:04:25.596" v="3223"/>
          <pc:sldLayoutMkLst>
            <pc:docMk/>
            <pc:sldMasterMk cId="0" sldId="2147483648"/>
            <pc:sldLayoutMk cId="1986609618" sldId="2147483649"/>
          </pc:sldLayoutMkLst>
          <pc:spChg chg="add del mod">
            <ac:chgData name="Malcolm Smith (mmsmith)" userId="41097998-28cb-4755-aed0-63dafe914f94" providerId="ADAL" clId="{8736B633-CF9C-8943-947C-313E868CA882}" dt="2024-07-01T21:48:31.664" v="106"/>
            <ac:spMkLst>
              <pc:docMk/>
              <pc:sldMasterMk cId="0" sldId="2147483648"/>
              <pc:sldLayoutMk cId="1986609618" sldId="2147483649"/>
              <ac:spMk id="4" creationId="{7E5E2F97-D4E6-FEA2-C901-1C71BC723DC2}"/>
            </ac:spMkLst>
          </pc:spChg>
          <pc:spChg chg="add del mod">
            <ac:chgData name="Malcolm Smith (mmsmith)" userId="41097998-28cb-4755-aed0-63dafe914f94" providerId="ADAL" clId="{8736B633-CF9C-8943-947C-313E868CA882}" dt="2024-07-01T21:48:36.370" v="109"/>
            <ac:spMkLst>
              <pc:docMk/>
              <pc:sldMasterMk cId="0" sldId="2147483648"/>
              <pc:sldLayoutMk cId="1986609618" sldId="2147483649"/>
              <ac:spMk id="6" creationId="{15D8D114-8215-CC77-A67F-2904F716E33C}"/>
            </ac:spMkLst>
          </pc:spChg>
          <pc:spChg chg="mod">
            <ac:chgData name="Malcolm Smith (mmsmith)" userId="41097998-28cb-4755-aed0-63dafe914f94" providerId="ADAL" clId="{8736B633-CF9C-8943-947C-313E868CA882}" dt="2024-07-01T21:47:58.944" v="93" actId="20577"/>
            <ac:spMkLst>
              <pc:docMk/>
              <pc:sldMasterMk cId="0" sldId="2147483648"/>
              <pc:sldLayoutMk cId="1986609618" sldId="2147483649"/>
              <ac:spMk id="7" creationId="{00000000-0000-0000-0000-000000000000}"/>
            </ac:spMkLst>
          </pc:spChg>
          <pc:spChg chg="add del mod">
            <ac:chgData name="Malcolm Smith (mmsmith)" userId="41097998-28cb-4755-aed0-63dafe914f94" providerId="ADAL" clId="{8736B633-CF9C-8943-947C-313E868CA882}" dt="2024-07-01T23:04:25.596" v="3223"/>
            <ac:spMkLst>
              <pc:docMk/>
              <pc:sldMasterMk cId="0" sldId="2147483648"/>
              <pc:sldLayoutMk cId="1986609618" sldId="2147483649"/>
              <ac:spMk id="8" creationId="{410BC801-C296-7C5C-4043-AFC3FC18DE56}"/>
            </ac:spMkLst>
          </pc:spChg>
        </pc:sldLayoutChg>
        <pc:sldLayoutChg chg="modSp mod">
          <pc:chgData name="Malcolm Smith (mmsmith)" userId="41097998-28cb-4755-aed0-63dafe914f94" providerId="ADAL" clId="{8736B633-CF9C-8943-947C-313E868CA882}" dt="2024-07-01T21:48:05.295" v="98" actId="20577"/>
          <pc:sldLayoutMkLst>
            <pc:docMk/>
            <pc:sldMasterMk cId="0" sldId="2147483648"/>
            <pc:sldLayoutMk cId="2556549197" sldId="2147483651"/>
          </pc:sldLayoutMkLst>
          <pc:spChg chg="mod">
            <ac:chgData name="Malcolm Smith (mmsmith)" userId="41097998-28cb-4755-aed0-63dafe914f94" providerId="ADAL" clId="{8736B633-CF9C-8943-947C-313E868CA882}" dt="2024-07-01T21:48:05.295" v="98" actId="20577"/>
            <ac:spMkLst>
              <pc:docMk/>
              <pc:sldMasterMk cId="0" sldId="2147483648"/>
              <pc:sldLayoutMk cId="2556549197" sldId="2147483651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i="1" dirty="0"/>
              <a:t>Smith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8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</a:t>
            </a:r>
            <a:r>
              <a:rPr lang="en-US" sz="1600" b="1">
                <a:latin typeface="Arial" pitchFamily="34" charset="0"/>
              </a:rPr>
              <a:t>IEEE 802.11-24/1095r0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July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2E07A1-BF07-E075-18CA-5DF9695E763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Practical Multi-AP Coordination (MAPC) Scenarios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July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21973"/>
              </p:ext>
            </p:extLst>
          </p:nvPr>
        </p:nvGraphicFramePr>
        <p:xfrm>
          <a:off x="1981200" y="3167593"/>
          <a:ext cx="8229600" cy="14827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mmsmith@cisco.com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Cisco Systems</a:t>
                      </a:r>
                      <a:endParaRPr 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lvl="0" indent="-21590">
                        <a:spcAft>
                          <a:spcPts val="0"/>
                        </a:spcAft>
                        <a:buNone/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857799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XXXX </a:t>
            </a:r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B99B2-B6FE-0598-4661-D9E3DE387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68417-8625-A906-703F-16814055CC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F4888-48B4-2046-2F62-D363D3E1F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237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Goals: </a:t>
            </a:r>
          </a:p>
          <a:p>
            <a:pPr lvl="1"/>
            <a:r>
              <a:rPr lang="en-US" dirty="0"/>
              <a:t>Overlapping networks from different administrative domains</a:t>
            </a:r>
          </a:p>
          <a:p>
            <a:pPr lvl="2"/>
            <a:r>
              <a:rPr lang="en-US" dirty="0"/>
              <a:t>With optimizations within the same administrative domain</a:t>
            </a:r>
          </a:p>
          <a:p>
            <a:pPr lvl="1"/>
            <a:r>
              <a:rPr lang="en-US" dirty="0"/>
              <a:t>Multi-service network that simultaneously supports: </a:t>
            </a:r>
          </a:p>
          <a:p>
            <a:pPr lvl="2"/>
            <a:r>
              <a:rPr lang="en-US" dirty="0"/>
              <a:t>Ultra-reliable, ultra-low latency channel access for Time-Sensitive Networking (TSN)</a:t>
            </a:r>
          </a:p>
          <a:p>
            <a:pPr lvl="3"/>
            <a:r>
              <a:rPr lang="en-US" dirty="0"/>
              <a:t>E.g., AR/VR, automated manufacturing</a:t>
            </a:r>
          </a:p>
          <a:p>
            <a:pPr lvl="2"/>
            <a:r>
              <a:rPr lang="en-US" dirty="0"/>
              <a:t>Devices subject to irregular in-device coexistence (IDC) challenges</a:t>
            </a:r>
          </a:p>
          <a:p>
            <a:pPr lvl="2"/>
            <a:r>
              <a:rPr lang="en-US" dirty="0"/>
              <a:t>Devices with P2P traffic</a:t>
            </a:r>
          </a:p>
          <a:p>
            <a:pPr lvl="1"/>
            <a:r>
              <a:rPr lang="en-US" dirty="0"/>
              <a:t>With:</a:t>
            </a:r>
          </a:p>
          <a:p>
            <a:pPr lvl="2"/>
            <a:r>
              <a:rPr lang="en-US" dirty="0"/>
              <a:t>High system efficiency</a:t>
            </a:r>
          </a:p>
          <a:p>
            <a:pPr lvl="2"/>
            <a:r>
              <a:rPr lang="en-US" dirty="0"/>
              <a:t>Implementation simplicity</a:t>
            </a:r>
          </a:p>
          <a:p>
            <a:pPr lvl="2"/>
            <a:r>
              <a:rPr lang="en-US" dirty="0"/>
              <a:t>Acceptable fairness with legacy generations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374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200"/>
            <a:ext cx="10363200" cy="5105400"/>
          </a:xfrm>
        </p:spPr>
        <p:txBody>
          <a:bodyPr/>
          <a:lstStyle/>
          <a:p>
            <a:r>
              <a:rPr lang="en-US" dirty="0"/>
              <a:t>Enterprise networks (IT Managed)</a:t>
            </a:r>
          </a:p>
          <a:p>
            <a:pPr lvl="1"/>
            <a:r>
              <a:rPr lang="en-US" dirty="0"/>
              <a:t>Characterized by managed WLANs with limited neighboring systems</a:t>
            </a:r>
          </a:p>
          <a:p>
            <a:pPr lvl="2"/>
            <a:r>
              <a:rPr lang="en-US" dirty="0"/>
              <a:t>Specialized venues such as industrial will physically exclude non-IT Wi-Fi assets</a:t>
            </a:r>
          </a:p>
          <a:p>
            <a:pPr lvl="2"/>
            <a:r>
              <a:rPr lang="en-US" dirty="0"/>
              <a:t>Many venues have natural barriers (e.g. big box stores with concrete walls)</a:t>
            </a:r>
          </a:p>
          <a:p>
            <a:pPr lvl="2"/>
            <a:r>
              <a:rPr lang="en-US" dirty="0"/>
              <a:t>Subject to coexistence with P2P WLANs (e.g. Mobile AP, Wi-Fi Direct)</a:t>
            </a:r>
          </a:p>
          <a:p>
            <a:pPr lvl="1"/>
            <a:r>
              <a:rPr lang="en-US" dirty="0"/>
              <a:t>Mix of deterministic (e.g., Wireless TSN) and near-deterministic (e.g., XR) applications</a:t>
            </a:r>
          </a:p>
          <a:p>
            <a:pPr lvl="2"/>
            <a:r>
              <a:rPr lang="en-US" dirty="0"/>
              <a:t>Deterministic traffic is time-synced with the WLAN (thus time-based MAPC is a strong match)</a:t>
            </a:r>
          </a:p>
          <a:p>
            <a:pPr lvl="2"/>
            <a:r>
              <a:rPr lang="en-US" dirty="0"/>
              <a:t>Non-deterministic traffic requires periodic re-sync (depending on clock skew)</a:t>
            </a:r>
          </a:p>
          <a:p>
            <a:pPr lvl="1"/>
            <a:r>
              <a:rPr lang="en-US" dirty="0"/>
              <a:t>Large # of managed co-channel APs and high client density</a:t>
            </a:r>
          </a:p>
          <a:p>
            <a:r>
              <a:rPr lang="en-US" dirty="0"/>
              <a:t>Multi-dwelling-Unit (MDU)/SMB (SP/IT managed)</a:t>
            </a:r>
          </a:p>
          <a:p>
            <a:pPr lvl="1"/>
            <a:r>
              <a:rPr lang="en-US" dirty="0"/>
              <a:t>Characterized by managed WLANs with direct exposure to neighboring systems</a:t>
            </a:r>
          </a:p>
          <a:p>
            <a:pPr lvl="2"/>
            <a:r>
              <a:rPr lang="en-US" dirty="0"/>
              <a:t>Limited to no natural barriers (e.g., glass between offices)</a:t>
            </a:r>
          </a:p>
          <a:p>
            <a:pPr lvl="1"/>
            <a:r>
              <a:rPr lang="en-US" dirty="0"/>
              <a:t>Mix of traditional and near-deterministic applications</a:t>
            </a:r>
          </a:p>
          <a:p>
            <a:pPr lvl="1"/>
            <a:r>
              <a:rPr lang="en-US" dirty="0"/>
              <a:t>Small # of managed co-channel APs and medium client density</a:t>
            </a:r>
          </a:p>
          <a:p>
            <a:r>
              <a:rPr lang="en-US" dirty="0"/>
              <a:t>Residential/home</a:t>
            </a:r>
          </a:p>
          <a:p>
            <a:pPr lvl="1"/>
            <a:r>
              <a:rPr lang="en-US" dirty="0"/>
              <a:t>Similar to MDU but at low client density</a:t>
            </a:r>
          </a:p>
          <a:p>
            <a:pPr lvl="1"/>
            <a:r>
              <a:rPr lang="en-US" dirty="0"/>
              <a:t>Highly likely to deploy Wi-Fi mesh for Multi-AP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0948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Traffic profiles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Wireless TSN (WTSN)</a:t>
            </a:r>
          </a:p>
          <a:p>
            <a:r>
              <a:rPr lang="en-US" dirty="0"/>
              <a:t>AR/VR/XR</a:t>
            </a:r>
          </a:p>
          <a:p>
            <a:r>
              <a:rPr lang="en-US" dirty="0"/>
              <a:t>Collaboration/video-conferencing</a:t>
            </a:r>
          </a:p>
          <a:p>
            <a:r>
              <a:rPr lang="en-US" dirty="0"/>
              <a:t>Non-real-time (background)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2228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Enterprise :</a:t>
            </a:r>
          </a:p>
          <a:p>
            <a:pPr lvl="1"/>
            <a:r>
              <a:rPr lang="en-US" dirty="0"/>
              <a:t>AP, STA and P2P density</a:t>
            </a:r>
          </a:p>
          <a:p>
            <a:pPr lvl="1"/>
            <a:r>
              <a:rPr lang="en-US" dirty="0"/>
              <a:t>Path-loss/CCI characteristics</a:t>
            </a:r>
          </a:p>
          <a:p>
            <a:pPr lvl="1"/>
            <a:r>
              <a:rPr lang="en-US" dirty="0"/>
              <a:t>Unmanaged neighbor AP density</a:t>
            </a:r>
          </a:p>
          <a:p>
            <a:r>
              <a:rPr lang="en-US" dirty="0"/>
              <a:t>MDU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Residential/mesh</a:t>
            </a:r>
          </a:p>
          <a:p>
            <a:pPr lvl="1"/>
            <a:r>
              <a:rPr lang="en-US" dirty="0"/>
              <a:t>Hidden-node problem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422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Managed WLAN</a:t>
            </a:r>
          </a:p>
          <a:p>
            <a:pPr lvl="1"/>
            <a:r>
              <a:rPr lang="en-US" dirty="0"/>
              <a:t>SCS-driven scheduled service periods (SP)</a:t>
            </a:r>
          </a:p>
          <a:p>
            <a:pPr lvl="1"/>
            <a:r>
              <a:rPr lang="en-US" dirty="0"/>
              <a:t>Priority and/or SCS-driven on-demand (in – TXOP) coordination</a:t>
            </a:r>
          </a:p>
          <a:p>
            <a:r>
              <a:rPr lang="en-US" dirty="0"/>
              <a:t>Managed to P2P/Unmanaged WLAN</a:t>
            </a:r>
          </a:p>
          <a:p>
            <a:pPr lvl="1"/>
            <a:r>
              <a:rPr lang="en-US" dirty="0"/>
              <a:t>Sharing of priority and SP needs (e.g., SCS-based) </a:t>
            </a:r>
          </a:p>
          <a:p>
            <a:pPr lvl="1"/>
            <a:r>
              <a:rPr lang="en-US" dirty="0"/>
              <a:t>Negotiation of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9408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Latency </a:t>
            </a:r>
          </a:p>
          <a:p>
            <a:pPr lvl="1"/>
            <a:r>
              <a:rPr lang="en-US" dirty="0"/>
              <a:t>Function of AP/STA density</a:t>
            </a:r>
          </a:p>
          <a:p>
            <a:pPr lvl="1"/>
            <a:r>
              <a:rPr lang="en-US" dirty="0"/>
              <a:t>Affect of traffic skew, unmanaged APs</a:t>
            </a:r>
          </a:p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Efficiency</a:t>
            </a:r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32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XXXX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960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XXXX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EBCD8CC63F41458532E656F01C53D4" ma:contentTypeVersion="6" ma:contentTypeDescription="Create a new document." ma:contentTypeScope="" ma:versionID="6e4e254c4dc506b8b9c0eb24538055b9">
  <xsd:schema xmlns:xsd="http://www.w3.org/2001/XMLSchema" xmlns:xs="http://www.w3.org/2001/XMLSchema" xmlns:p="http://schemas.microsoft.com/office/2006/metadata/properties" xmlns:ns2="14b2ed78-cb32-475d-87a1-0a811991d57d" xmlns:ns3="5ed839e1-8824-4397-8ad9-2738f482ddf8" targetNamespace="http://schemas.microsoft.com/office/2006/metadata/properties" ma:root="true" ma:fieldsID="dd7f111a3b3ccd54245844f61bc63775" ns2:_="" ns3:_="">
    <xsd:import namespace="14b2ed78-cb32-475d-87a1-0a811991d57d"/>
    <xsd:import namespace="5ed839e1-8824-4397-8ad9-2738f482dd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2ed78-cb32-475d-87a1-0a811991d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839e1-8824-4397-8ad9-2738f482ddf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705EE7-CE73-444D-9BFE-414C1B7837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56DABB-602E-401E-AA85-B72835C7B511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5ed839e1-8824-4397-8ad9-2738f482ddf8"/>
    <ds:schemaRef ds:uri="14b2ed78-cb32-475d-87a1-0a811991d57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BBC2E8D-45AD-4B9C-AF56-B75C18E9EC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2ed78-cb32-475d-87a1-0a811991d57d"/>
    <ds:schemaRef ds:uri="5ed839e1-8824-4397-8ad9-2738f482d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532</Words>
  <Application>Microsoft Macintosh PowerPoint</Application>
  <PresentationFormat>Widescreen</PresentationFormat>
  <Paragraphs>108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Practical Multi-AP Coordination (MAPC) Scenarios </vt:lpstr>
      <vt:lpstr>Problem Statement</vt:lpstr>
      <vt:lpstr>High Level Use Cases</vt:lpstr>
      <vt:lpstr>Key Traffic profiles</vt:lpstr>
      <vt:lpstr>Deployment scenarios</vt:lpstr>
      <vt:lpstr>Coordination model</vt:lpstr>
      <vt:lpstr>Performance analysis</vt:lpstr>
      <vt:lpstr>Summary</vt:lpstr>
      <vt:lpstr>References</vt:lpstr>
      <vt:lpstr>Straw poll</vt:lpstr>
      <vt:lpstr>Backup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Coordination</dc:title>
  <dc:creator/>
  <cp:keywords>24/xxxx</cp:keywords>
  <cp:lastModifiedBy/>
  <cp:revision>6</cp:revision>
  <dcterms:created xsi:type="dcterms:W3CDTF">2011-09-19T06:02:14Z</dcterms:created>
  <dcterms:modified xsi:type="dcterms:W3CDTF">2024-07-01T23:04:32Z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0x0101009FEBCD8CC63F41458532E656F01C53D4</vt:lpwstr>
  </property>
  <property fmtid="{D5CDD505-2E9C-101B-9397-08002B2CF9AE}" pid="3" name="MSIP_Label_c8f49a32-fde3-48a5-9266-b5b0972a22dc_Enabled">
    <vt:lpwstr>true</vt:lpwstr>
  </property>
  <property fmtid="{D5CDD505-2E9C-101B-9397-08002B2CF9AE}" pid="4" name="MSIP_Label_c8f49a32-fde3-48a5-9266-b5b0972a22dc_SetDate">
    <vt:lpwstr>2024-07-01T21:44:28Z</vt:lpwstr>
  </property>
  <property fmtid="{D5CDD505-2E9C-101B-9397-08002B2CF9AE}" pid="5" name="MSIP_Label_c8f49a32-fde3-48a5-9266-b5b0972a22dc_Method">
    <vt:lpwstr>Standard</vt:lpwstr>
  </property>
  <property fmtid="{D5CDD505-2E9C-101B-9397-08002B2CF9AE}" pid="6" name="MSIP_Label_c8f49a32-fde3-48a5-9266-b5b0972a22dc_Name">
    <vt:lpwstr>Cisco Confidential</vt:lpwstr>
  </property>
  <property fmtid="{D5CDD505-2E9C-101B-9397-08002B2CF9AE}" pid="7" name="MSIP_Label_c8f49a32-fde3-48a5-9266-b5b0972a22dc_SiteId">
    <vt:lpwstr>5ae1af62-9505-4097-a69a-c1553ef7840e</vt:lpwstr>
  </property>
  <property fmtid="{D5CDD505-2E9C-101B-9397-08002B2CF9AE}" pid="8" name="MSIP_Label_c8f49a32-fde3-48a5-9266-b5b0972a22dc_ActionId">
    <vt:lpwstr>23ab575a-1f6b-4176-9c53-5bbc6388bd1f</vt:lpwstr>
  </property>
  <property fmtid="{D5CDD505-2E9C-101B-9397-08002B2CF9AE}" pid="9" name="MSIP_Label_c8f49a32-fde3-48a5-9266-b5b0972a22dc_ContentBits">
    <vt:lpwstr>2</vt:lpwstr>
  </property>
  <property fmtid="{D5CDD505-2E9C-101B-9397-08002B2CF9AE}" pid="10" name="ClassificationContentMarkingFooterLocations">
    <vt:lpwstr>802-11-Submission:5</vt:lpwstr>
  </property>
  <property fmtid="{D5CDD505-2E9C-101B-9397-08002B2CF9AE}" pid="11" name="ClassificationContentMarkingFooterText">
    <vt:lpwstr>Cisco Confidential</vt:lpwstr>
  </property>
</Properties>
</file>