
<file path=[Content_Types].xml><?xml version="1.0" encoding="utf-8"?>
<Types xmlns="http://schemas.openxmlformats.org/package/2006/content-types">
  <Default ContentType="application/xml" Extension="xml"/>
  <Default ContentType="application/vnd.openxmlformats-package.relationships+xml" Extension="rels"/>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17.xml"/>
  <Override ContentType="application/vnd.openxmlformats-officedocument.presentationml.notesSlide+xml" PartName="/ppt/notesSlides/notesSlide19.xml"/>
  <Override ContentType="application/vnd.openxmlformats-officedocument.presentationml.notesSlide+xml" PartName="/ppt/notesSlides/notesSlide16.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tableStyles+xml" PartName="/ppt/tableStyles.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2.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20.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60" r:id="rId5"/>
  </p:sldMasterIdLst>
  <p:notesMasterIdLst>
    <p:notesMasterId r:id="rId6"/>
  </p:notesMasterIdLst>
  <p:sldIdLst>
    <p:sldId id="256" r:id="rId7"/>
    <p:sldId id="257" r:id="rId8"/>
    <p:sldId id="258" r:id="rId9"/>
    <p:sldId id="259" r:id="rId10"/>
    <p:sldId id="260" r:id="rId11"/>
    <p:sldId id="261" r:id="rId12"/>
    <p:sldId id="262" r:id="rId13"/>
    <p:sldId id="263" r:id="rId14"/>
    <p:sldId id="264" r:id="rId15"/>
    <p:sldId id="265" r:id="rId16"/>
    <p:sldId id="266" r:id="rId17"/>
    <p:sldId id="267" r:id="rId18"/>
    <p:sldId id="268" r:id="rId19"/>
    <p:sldId id="269" r:id="rId20"/>
    <p:sldId id="270" r:id="rId21"/>
    <p:sldId id="271" r:id="rId22"/>
    <p:sldId id="272" r:id="rId23"/>
    <p:sldId id="273" r:id="rId24"/>
    <p:sldId id="274" r:id="rId25"/>
    <p:sldId id="275" r:id="rId26"/>
  </p:sldIdLst>
  <p:sldSz cy="51435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tableStyles.xml><?xml version="1.0" encoding="utf-8"?>
<a:tblStyleLst xmlns:a="http://schemas.openxmlformats.org/drawingml/2006/main" xmlns:r="http://schemas.openxmlformats.org/officeDocument/2006/relationships" def="{9B2DCBF3-EB15-4640-82A7-21F5CD34563E}">
  <a:tblStyle styleId="{9B2DCBF3-EB15-4640-82A7-21F5CD34563E}" styleName="Table_0">
    <a:wholeTbl>
      <a:tcTxStyle>
        <a:font>
          <a:latin typeface="Arial"/>
          <a:ea typeface="Arial"/>
          <a:cs typeface="Arial"/>
        </a:font>
        <a:srgbClr val="000000"/>
      </a:tcTxStyle>
    </a:wholeTbl>
    <a:band1H>
      <a:tcTxStyle/>
    </a:band1H>
    <a:band2H>
      <a:tcTxStyle/>
    </a:band2H>
    <a:band1V>
      <a:tcTxStyle/>
    </a:band1V>
    <a:band2V>
      <a:tcTxStyle/>
    </a:band2V>
    <a:lastCol>
      <a:tcTxStyle/>
    </a:lastCol>
    <a:firstCol>
      <a:tcTxStyle/>
    </a:firstCol>
    <a:lastRow>
      <a:tcTxStyle/>
    </a:lastRow>
    <a:seCell>
      <a:tcTxStyle/>
    </a:seCell>
    <a:swCell>
      <a:tcTxStyle/>
    </a:swCell>
    <a:firstRow>
      <a:tcTxStyle/>
    </a:firstRow>
    <a:neCell>
      <a:tcTxStyle/>
    </a:neCell>
    <a:nwCell>
      <a:tcTxStyle/>
    </a:nwCell>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slide" Target="slides/slide14.xml"/><Relationship Id="rId22" Type="http://schemas.openxmlformats.org/officeDocument/2006/relationships/slide" Target="slides/slide16.xml"/><Relationship Id="rId21" Type="http://schemas.openxmlformats.org/officeDocument/2006/relationships/slide" Target="slides/slide15.xml"/><Relationship Id="rId24" Type="http://schemas.openxmlformats.org/officeDocument/2006/relationships/slide" Target="slides/slide18.xml"/><Relationship Id="rId23" Type="http://schemas.openxmlformats.org/officeDocument/2006/relationships/slide" Target="slides/slide17.xml"/><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tableStyles" Target="tableStyles.xml"/><Relationship Id="rId9" Type="http://schemas.openxmlformats.org/officeDocument/2006/relationships/slide" Target="slides/slide3.xml"/><Relationship Id="rId26" Type="http://schemas.openxmlformats.org/officeDocument/2006/relationships/slide" Target="slides/slide20.xml"/><Relationship Id="rId25" Type="http://schemas.openxmlformats.org/officeDocument/2006/relationships/slide" Target="slides/slide19.xml"/><Relationship Id="rId5" Type="http://schemas.openxmlformats.org/officeDocument/2006/relationships/slideMaster" Target="slideMasters/slideMaster1.xml"/><Relationship Id="rId6" Type="http://schemas.openxmlformats.org/officeDocument/2006/relationships/notesMaster" Target="notesMasters/notesMaster1.xml"/><Relationship Id="rId7" Type="http://schemas.openxmlformats.org/officeDocument/2006/relationships/slide" Target="slides/slide1.xml"/><Relationship Id="rId8" Type="http://schemas.openxmlformats.org/officeDocument/2006/relationships/slide" Target="slides/slide2.xml"/><Relationship Id="rId11" Type="http://schemas.openxmlformats.org/officeDocument/2006/relationships/slide" Target="slides/slide5.xml"/><Relationship Id="rId10" Type="http://schemas.openxmlformats.org/officeDocument/2006/relationships/slide" Target="slides/slide4.xml"/><Relationship Id="rId13" Type="http://schemas.openxmlformats.org/officeDocument/2006/relationships/slide" Target="slides/slide7.xml"/><Relationship Id="rId12" Type="http://schemas.openxmlformats.org/officeDocument/2006/relationships/slide" Target="slides/slide6.xml"/><Relationship Id="rId15" Type="http://schemas.openxmlformats.org/officeDocument/2006/relationships/slide" Target="slides/slide9.xml"/><Relationship Id="rId14" Type="http://schemas.openxmlformats.org/officeDocument/2006/relationships/slide" Target="slides/slide8.xml"/><Relationship Id="rId17" Type="http://schemas.openxmlformats.org/officeDocument/2006/relationships/slide" Target="slides/slide11.xml"/><Relationship Id="rId16" Type="http://schemas.openxmlformats.org/officeDocument/2006/relationships/slide" Target="slides/slide10.xml"/><Relationship Id="rId19" Type="http://schemas.openxmlformats.org/officeDocument/2006/relationships/slide" Target="slides/slide13.xml"/><Relationship Id="rId18" Type="http://schemas.openxmlformats.org/officeDocument/2006/relationships/slide" Target="slides/slide1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7" name="Shape 77"/>
        <p:cNvGrpSpPr/>
        <p:nvPr/>
      </p:nvGrpSpPr>
      <p:grpSpPr>
        <a:xfrm>
          <a:off x="0" y="0"/>
          <a:ext cx="0" cy="0"/>
          <a:chOff x="0" y="0"/>
          <a:chExt cx="0" cy="0"/>
        </a:xfrm>
      </p:grpSpPr>
      <p:sp>
        <p:nvSpPr>
          <p:cNvPr id="78" name="Google Shape;78;g29ac5d9f6d4_0_79:notes"/>
          <p:cNvSpPr txBox="1"/>
          <p:nvPr>
            <p:ph idx="2" type="hdr"/>
          </p:nvPr>
        </p:nvSpPr>
        <p:spPr>
          <a:xfrm>
            <a:off x="5564915" y="111084"/>
            <a:ext cx="647400" cy="195900"/>
          </a:xfrm>
          <a:prstGeom prst="rect">
            <a:avLst/>
          </a:prstGeom>
          <a:noFill/>
          <a:ln>
            <a:noFill/>
          </a:ln>
        </p:spPr>
        <p:txBody>
          <a:bodyPr anchorCtr="0" anchor="b" bIns="0" lIns="0" spcFirstLastPara="1" rIns="0" wrap="square" tIns="0">
            <a:noAutofit/>
          </a:bodyPr>
          <a:lstStyle/>
          <a:p>
            <a:pPr indent="0" lvl="0" marL="0" marR="0" rtl="0" algn="r">
              <a:lnSpc>
                <a:spcPct val="100000"/>
              </a:lnSpc>
              <a:spcBef>
                <a:spcPts val="0"/>
              </a:spcBef>
              <a:spcAft>
                <a:spcPts val="0"/>
              </a:spcAft>
              <a:buClr>
                <a:srgbClr val="000000"/>
              </a:buClr>
              <a:buSzPts val="1400"/>
              <a:buFont typeface="Arial"/>
              <a:buNone/>
            </a:pPr>
            <a:r>
              <a:rPr b="1" i="0" lang="en" sz="1400" u="none" cap="none" strike="noStrike">
                <a:solidFill>
                  <a:schemeClr val="dk1"/>
                </a:solidFill>
                <a:latin typeface="Times New Roman"/>
                <a:ea typeface="Times New Roman"/>
                <a:cs typeface="Times New Roman"/>
                <a:sym typeface="Times New Roman"/>
              </a:rPr>
              <a:t>doc.: IEEE 802.11-19/xxxxr0</a:t>
            </a:r>
            <a:endParaRPr b="0" i="0" sz="1400" u="none" cap="none" strike="noStrike">
              <a:solidFill>
                <a:srgbClr val="000000"/>
              </a:solidFill>
              <a:latin typeface="Arial"/>
              <a:ea typeface="Arial"/>
              <a:cs typeface="Arial"/>
              <a:sym typeface="Arial"/>
            </a:endParaRPr>
          </a:p>
        </p:txBody>
      </p:sp>
      <p:sp>
        <p:nvSpPr>
          <p:cNvPr id="79" name="Google Shape;79;g29ac5d9f6d4_0_79:notes"/>
          <p:cNvSpPr txBox="1"/>
          <p:nvPr/>
        </p:nvSpPr>
        <p:spPr>
          <a:xfrm>
            <a:off x="647344" y="108581"/>
            <a:ext cx="1210200" cy="198300"/>
          </a:xfrm>
          <a:prstGeom prst="rect">
            <a:avLst/>
          </a:prstGeom>
          <a:noFill/>
          <a:ln>
            <a:noFill/>
          </a:ln>
        </p:spPr>
        <p:txBody>
          <a:bodyPr anchorCtr="0" anchor="b" bIns="0" lIns="0" spcFirstLastPara="1" rIns="0" wrap="square" tIns="0">
            <a:noAutofit/>
          </a:bodyPr>
          <a:lstStyle/>
          <a:p>
            <a:pPr indent="0" lvl="0" marL="0" marR="0" rtl="0" algn="l">
              <a:lnSpc>
                <a:spcPct val="100000"/>
              </a:lnSpc>
              <a:spcBef>
                <a:spcPts val="0"/>
              </a:spcBef>
              <a:spcAft>
                <a:spcPts val="0"/>
              </a:spcAft>
              <a:buClr>
                <a:srgbClr val="000000"/>
              </a:buClr>
              <a:buSzPts val="1400"/>
              <a:buFont typeface="Arial"/>
              <a:buNone/>
            </a:pPr>
            <a:r>
              <a:rPr b="1" i="0" lang="en" sz="1400" u="none" cap="none" strike="noStrike">
                <a:solidFill>
                  <a:schemeClr val="dk1"/>
                </a:solidFill>
                <a:latin typeface="Times New Roman"/>
                <a:ea typeface="Times New Roman"/>
                <a:cs typeface="Times New Roman"/>
                <a:sym typeface="Times New Roman"/>
              </a:rPr>
              <a:t>November 2012</a:t>
            </a:r>
            <a:endParaRPr b="0" i="0" sz="1400" u="none" cap="none" strike="noStrike">
              <a:solidFill>
                <a:srgbClr val="000000"/>
              </a:solidFill>
              <a:latin typeface="Arial"/>
              <a:ea typeface="Arial"/>
              <a:cs typeface="Arial"/>
              <a:sym typeface="Arial"/>
            </a:endParaRPr>
          </a:p>
        </p:txBody>
      </p:sp>
      <p:sp>
        <p:nvSpPr>
          <p:cNvPr id="80" name="Google Shape;80;g29ac5d9f6d4_0_79:notes"/>
          <p:cNvSpPr txBox="1"/>
          <p:nvPr>
            <p:ph idx="11" type="ftr"/>
          </p:nvPr>
        </p:nvSpPr>
        <p:spPr>
          <a:xfrm>
            <a:off x="4070307" y="8853135"/>
            <a:ext cx="2142000" cy="170100"/>
          </a:xfrm>
          <a:prstGeom prst="rect">
            <a:avLst/>
          </a:prstGeom>
          <a:noFill/>
          <a:ln>
            <a:noFill/>
          </a:ln>
        </p:spPr>
        <p:txBody>
          <a:bodyPr anchorCtr="0" anchor="t" bIns="0" lIns="0" spcFirstLastPara="1" rIns="0" wrap="square" tIns="0">
            <a:noAutofit/>
          </a:bodyPr>
          <a:lstStyle/>
          <a:p>
            <a:pPr indent="0" lvl="4" marL="458787" marR="0" rtl="0" algn="r">
              <a:lnSpc>
                <a:spcPct val="100000"/>
              </a:lnSpc>
              <a:spcBef>
                <a:spcPts val="0"/>
              </a:spcBef>
              <a:spcAft>
                <a:spcPts val="0"/>
              </a:spcAft>
              <a:buClr>
                <a:srgbClr val="000000"/>
              </a:buClr>
              <a:buSzPts val="1200"/>
              <a:buFont typeface="Arial"/>
              <a:buNone/>
            </a:pPr>
            <a:r>
              <a:rPr b="0" i="0" lang="en" sz="1200" u="none" cap="none" strike="noStrike">
                <a:solidFill>
                  <a:schemeClr val="dk1"/>
                </a:solidFill>
                <a:latin typeface="Times New Roman"/>
                <a:ea typeface="Times New Roman"/>
                <a:cs typeface="Times New Roman"/>
                <a:sym typeface="Times New Roman"/>
              </a:rPr>
              <a:t>Sindhu Verma (Broadcom)</a:t>
            </a:r>
            <a:endParaRPr b="0" i="0" sz="1200" u="none" cap="none" strike="noStrike">
              <a:solidFill>
                <a:schemeClr val="dk1"/>
              </a:solidFill>
              <a:latin typeface="Times New Roman"/>
              <a:ea typeface="Times New Roman"/>
              <a:cs typeface="Times New Roman"/>
              <a:sym typeface="Times New Roman"/>
            </a:endParaRPr>
          </a:p>
        </p:txBody>
      </p:sp>
      <p:sp>
        <p:nvSpPr>
          <p:cNvPr id="81" name="Google Shape;81;g29ac5d9f6d4_0_79:notes"/>
          <p:cNvSpPr txBox="1"/>
          <p:nvPr>
            <p:ph idx="12" type="sldNum"/>
          </p:nvPr>
        </p:nvSpPr>
        <p:spPr>
          <a:xfrm>
            <a:off x="3175831" y="8853135"/>
            <a:ext cx="517500" cy="168000"/>
          </a:xfrm>
          <a:prstGeom prst="rect">
            <a:avLst/>
          </a:prstGeom>
          <a:noFill/>
          <a:ln>
            <a:noFill/>
          </a:ln>
        </p:spPr>
        <p:txBody>
          <a:bodyPr anchorCtr="0" anchor="t" bIns="0" lIns="0" spcFirstLastPara="1" rIns="0" wrap="square" tIns="0">
            <a:noAutofit/>
          </a:bodyPr>
          <a:lstStyle/>
          <a:p>
            <a:pPr indent="0" lvl="0" marL="0" marR="0" rtl="0" algn="r">
              <a:lnSpc>
                <a:spcPct val="100000"/>
              </a:lnSpc>
              <a:spcBef>
                <a:spcPts val="0"/>
              </a:spcBef>
              <a:spcAft>
                <a:spcPts val="0"/>
              </a:spcAft>
              <a:buClr>
                <a:srgbClr val="000000"/>
              </a:buClr>
              <a:buSzPts val="1200"/>
              <a:buFont typeface="Arial"/>
              <a:buNone/>
            </a:pPr>
            <a:r>
              <a:rPr b="0" i="0" lang="en" sz="1200" u="none" cap="none" strike="noStrike">
                <a:solidFill>
                  <a:schemeClr val="dk1"/>
                </a:solidFill>
                <a:latin typeface="Times New Roman"/>
                <a:ea typeface="Times New Roman"/>
                <a:cs typeface="Times New Roman"/>
                <a:sym typeface="Times New Roman"/>
              </a:rPr>
              <a:t>Page </a:t>
            </a:r>
            <a:fld id="{00000000-1234-1234-1234-123412341234}" type="slidenum">
              <a:rPr b="0" i="0" lang="en" sz="1200" u="none" cap="none" strike="noStrike">
                <a:solidFill>
                  <a:schemeClr val="dk1"/>
                </a:solidFill>
                <a:latin typeface="Times New Roman"/>
                <a:ea typeface="Times New Roman"/>
                <a:cs typeface="Times New Roman"/>
                <a:sym typeface="Times New Roman"/>
              </a:rPr>
              <a:t>‹#›</a:t>
            </a:fld>
            <a:endParaRPr b="0" i="0" sz="1200" u="none" cap="none" strike="noStrike">
              <a:solidFill>
                <a:schemeClr val="dk1"/>
              </a:solidFill>
              <a:latin typeface="Times New Roman"/>
              <a:ea typeface="Times New Roman"/>
              <a:cs typeface="Times New Roman"/>
              <a:sym typeface="Times New Roman"/>
            </a:endParaRPr>
          </a:p>
        </p:txBody>
      </p:sp>
      <p:sp>
        <p:nvSpPr>
          <p:cNvPr id="82" name="Google Shape;82;g29ac5d9f6d4_0_79:notes"/>
          <p:cNvSpPr/>
          <p:nvPr>
            <p:ph idx="3" type="sldImg"/>
          </p:nvPr>
        </p:nvSpPr>
        <p:spPr>
          <a:xfrm>
            <a:off x="390525" y="690563"/>
            <a:ext cx="6077100" cy="34179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83" name="Google Shape;83;g29ac5d9f6d4_0_79:notes"/>
          <p:cNvSpPr txBox="1"/>
          <p:nvPr>
            <p:ph idx="1" type="body"/>
          </p:nvPr>
        </p:nvSpPr>
        <p:spPr>
          <a:xfrm>
            <a:off x="913332" y="4342523"/>
            <a:ext cx="5031300" cy="4117500"/>
          </a:xfrm>
          <a:prstGeom prst="rect">
            <a:avLst/>
          </a:prstGeom>
          <a:noFill/>
          <a:ln>
            <a:noFill/>
          </a:ln>
        </p:spPr>
        <p:txBody>
          <a:bodyPr anchorCtr="0" anchor="t" bIns="46075" lIns="93725" spcFirstLastPara="1" rIns="93725" wrap="square" tIns="4607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5" name="Shape 145"/>
        <p:cNvGrpSpPr/>
        <p:nvPr/>
      </p:nvGrpSpPr>
      <p:grpSpPr>
        <a:xfrm>
          <a:off x="0" y="0"/>
          <a:ext cx="0" cy="0"/>
          <a:chOff x="0" y="0"/>
          <a:chExt cx="0" cy="0"/>
        </a:xfrm>
      </p:grpSpPr>
      <p:sp>
        <p:nvSpPr>
          <p:cNvPr id="146" name="Google Shape;146;g2b0e7fbe8d9_0_5: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100"/>
              <a:buNone/>
            </a:pPr>
            <a:r>
              <a:t/>
            </a:r>
            <a:endParaRPr/>
          </a:p>
        </p:txBody>
      </p:sp>
      <p:sp>
        <p:nvSpPr>
          <p:cNvPr id="147" name="Google Shape;147;g2b0e7fbe8d9_0_5: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2" name="Shape 152"/>
        <p:cNvGrpSpPr/>
        <p:nvPr/>
      </p:nvGrpSpPr>
      <p:grpSpPr>
        <a:xfrm>
          <a:off x="0" y="0"/>
          <a:ext cx="0" cy="0"/>
          <a:chOff x="0" y="0"/>
          <a:chExt cx="0" cy="0"/>
        </a:xfrm>
      </p:grpSpPr>
      <p:sp>
        <p:nvSpPr>
          <p:cNvPr id="153" name="Google Shape;153;g273491a02f6_0_34: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100"/>
              <a:buNone/>
            </a:pPr>
            <a:r>
              <a:t/>
            </a:r>
            <a:endParaRPr/>
          </a:p>
        </p:txBody>
      </p:sp>
      <p:sp>
        <p:nvSpPr>
          <p:cNvPr id="154" name="Google Shape;154;g273491a02f6_0_34: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9" name="Shape 159"/>
        <p:cNvGrpSpPr/>
        <p:nvPr/>
      </p:nvGrpSpPr>
      <p:grpSpPr>
        <a:xfrm>
          <a:off x="0" y="0"/>
          <a:ext cx="0" cy="0"/>
          <a:chOff x="0" y="0"/>
          <a:chExt cx="0" cy="0"/>
        </a:xfrm>
      </p:grpSpPr>
      <p:sp>
        <p:nvSpPr>
          <p:cNvPr id="160" name="Google Shape;160;g317673b5ed1_0_7: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100"/>
              <a:buNone/>
            </a:pPr>
            <a:r>
              <a:t/>
            </a:r>
            <a:endParaRPr/>
          </a:p>
        </p:txBody>
      </p:sp>
      <p:sp>
        <p:nvSpPr>
          <p:cNvPr id="161" name="Google Shape;161;g317673b5ed1_0_7: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6" name="Shape 166"/>
        <p:cNvGrpSpPr/>
        <p:nvPr/>
      </p:nvGrpSpPr>
      <p:grpSpPr>
        <a:xfrm>
          <a:off x="0" y="0"/>
          <a:ext cx="0" cy="0"/>
          <a:chOff x="0" y="0"/>
          <a:chExt cx="0" cy="0"/>
        </a:xfrm>
      </p:grpSpPr>
      <p:sp>
        <p:nvSpPr>
          <p:cNvPr id="167" name="Google Shape;167;g317673b5ed1_0_13: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100"/>
              <a:buNone/>
            </a:pPr>
            <a:r>
              <a:t/>
            </a:r>
            <a:endParaRPr/>
          </a:p>
        </p:txBody>
      </p:sp>
      <p:sp>
        <p:nvSpPr>
          <p:cNvPr id="168" name="Google Shape;168;g317673b5ed1_0_13: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3" name="Shape 173"/>
        <p:cNvGrpSpPr/>
        <p:nvPr/>
      </p:nvGrpSpPr>
      <p:grpSpPr>
        <a:xfrm>
          <a:off x="0" y="0"/>
          <a:ext cx="0" cy="0"/>
          <a:chOff x="0" y="0"/>
          <a:chExt cx="0" cy="0"/>
        </a:xfrm>
      </p:grpSpPr>
      <p:sp>
        <p:nvSpPr>
          <p:cNvPr id="174" name="Google Shape;174;g317673b5ed1_0_19: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100"/>
              <a:buNone/>
            </a:pPr>
            <a:r>
              <a:t/>
            </a:r>
            <a:endParaRPr/>
          </a:p>
        </p:txBody>
      </p:sp>
      <p:sp>
        <p:nvSpPr>
          <p:cNvPr id="175" name="Google Shape;175;g317673b5ed1_0_19: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0" name="Shape 180"/>
        <p:cNvGrpSpPr/>
        <p:nvPr/>
      </p:nvGrpSpPr>
      <p:grpSpPr>
        <a:xfrm>
          <a:off x="0" y="0"/>
          <a:ext cx="0" cy="0"/>
          <a:chOff x="0" y="0"/>
          <a:chExt cx="0" cy="0"/>
        </a:xfrm>
      </p:grpSpPr>
      <p:sp>
        <p:nvSpPr>
          <p:cNvPr id="181" name="Google Shape;181;g273491a02f6_0_27: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100"/>
              <a:buNone/>
            </a:pPr>
            <a:r>
              <a:t/>
            </a:r>
            <a:endParaRPr/>
          </a:p>
        </p:txBody>
      </p:sp>
      <p:sp>
        <p:nvSpPr>
          <p:cNvPr id="182" name="Google Shape;182;g273491a02f6_0_27: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7" name="Shape 187"/>
        <p:cNvGrpSpPr/>
        <p:nvPr/>
      </p:nvGrpSpPr>
      <p:grpSpPr>
        <a:xfrm>
          <a:off x="0" y="0"/>
          <a:ext cx="0" cy="0"/>
          <a:chOff x="0" y="0"/>
          <a:chExt cx="0" cy="0"/>
        </a:xfrm>
      </p:grpSpPr>
      <p:sp>
        <p:nvSpPr>
          <p:cNvPr id="188" name="Google Shape;188;g2624966a6f9_0_0: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100"/>
              <a:buNone/>
            </a:pPr>
            <a:r>
              <a:t/>
            </a:r>
            <a:endParaRPr/>
          </a:p>
        </p:txBody>
      </p:sp>
      <p:sp>
        <p:nvSpPr>
          <p:cNvPr id="189" name="Google Shape;189;g2624966a6f9_0_0: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4" name="Shape 194"/>
        <p:cNvGrpSpPr/>
        <p:nvPr/>
      </p:nvGrpSpPr>
      <p:grpSpPr>
        <a:xfrm>
          <a:off x="0" y="0"/>
          <a:ext cx="0" cy="0"/>
          <a:chOff x="0" y="0"/>
          <a:chExt cx="0" cy="0"/>
        </a:xfrm>
      </p:grpSpPr>
      <p:sp>
        <p:nvSpPr>
          <p:cNvPr id="195" name="Google Shape;195;ga841c87053275e7_0: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100"/>
              <a:buNone/>
            </a:pPr>
            <a:r>
              <a:t/>
            </a:r>
            <a:endParaRPr/>
          </a:p>
        </p:txBody>
      </p:sp>
      <p:sp>
        <p:nvSpPr>
          <p:cNvPr id="196" name="Google Shape;196;ga841c87053275e7_0: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1" name="Shape 201"/>
        <p:cNvGrpSpPr/>
        <p:nvPr/>
      </p:nvGrpSpPr>
      <p:grpSpPr>
        <a:xfrm>
          <a:off x="0" y="0"/>
          <a:ext cx="0" cy="0"/>
          <a:chOff x="0" y="0"/>
          <a:chExt cx="0" cy="0"/>
        </a:xfrm>
      </p:grpSpPr>
      <p:sp>
        <p:nvSpPr>
          <p:cNvPr id="202" name="Google Shape;202;g317673b5ed1_0_0: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100"/>
              <a:buNone/>
            </a:pPr>
            <a:r>
              <a:t/>
            </a:r>
            <a:endParaRPr/>
          </a:p>
        </p:txBody>
      </p:sp>
      <p:sp>
        <p:nvSpPr>
          <p:cNvPr id="203" name="Google Shape;203;g317673b5ed1_0_0: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8" name="Shape 208"/>
        <p:cNvGrpSpPr/>
        <p:nvPr/>
      </p:nvGrpSpPr>
      <p:grpSpPr>
        <a:xfrm>
          <a:off x="0" y="0"/>
          <a:ext cx="0" cy="0"/>
          <a:chOff x="0" y="0"/>
          <a:chExt cx="0" cy="0"/>
        </a:xfrm>
      </p:grpSpPr>
      <p:sp>
        <p:nvSpPr>
          <p:cNvPr id="209" name="Google Shape;209;g317673b5ed1_0_97: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100"/>
              <a:buNone/>
            </a:pPr>
            <a:r>
              <a:t/>
            </a:r>
            <a:endParaRPr/>
          </a:p>
        </p:txBody>
      </p:sp>
      <p:sp>
        <p:nvSpPr>
          <p:cNvPr id="210" name="Google Shape;210;g317673b5ed1_0_97: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9" name="Shape 89"/>
        <p:cNvGrpSpPr/>
        <p:nvPr/>
      </p:nvGrpSpPr>
      <p:grpSpPr>
        <a:xfrm>
          <a:off x="0" y="0"/>
          <a:ext cx="0" cy="0"/>
          <a:chOff x="0" y="0"/>
          <a:chExt cx="0" cy="0"/>
        </a:xfrm>
      </p:grpSpPr>
      <p:sp>
        <p:nvSpPr>
          <p:cNvPr id="90" name="Google Shape;90;g1c914d9fa49_0_166: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100"/>
              <a:buNone/>
            </a:pPr>
            <a:r>
              <a:t/>
            </a:r>
            <a:endParaRPr/>
          </a:p>
        </p:txBody>
      </p:sp>
      <p:sp>
        <p:nvSpPr>
          <p:cNvPr id="91" name="Google Shape;91;g1c914d9fa49_0_166: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5" name="Shape 215"/>
        <p:cNvGrpSpPr/>
        <p:nvPr/>
      </p:nvGrpSpPr>
      <p:grpSpPr>
        <a:xfrm>
          <a:off x="0" y="0"/>
          <a:ext cx="0" cy="0"/>
          <a:chOff x="0" y="0"/>
          <a:chExt cx="0" cy="0"/>
        </a:xfrm>
      </p:grpSpPr>
      <p:sp>
        <p:nvSpPr>
          <p:cNvPr id="216" name="Google Shape;216;g2624966a6f9_0_78:notes"/>
          <p:cNvSpPr txBox="1"/>
          <p:nvPr>
            <p:ph idx="1" type="body"/>
          </p:nvPr>
        </p:nvSpPr>
        <p:spPr>
          <a:xfrm>
            <a:off x="913332" y="4342523"/>
            <a:ext cx="5031300" cy="41175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217" name="Google Shape;217;g2624966a6f9_0_78:notes"/>
          <p:cNvSpPr/>
          <p:nvPr>
            <p:ph idx="2" type="sldImg"/>
          </p:nvPr>
        </p:nvSpPr>
        <p:spPr>
          <a:xfrm>
            <a:off x="392113" y="690563"/>
            <a:ext cx="6075300" cy="34179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6" name="Shape 96"/>
        <p:cNvGrpSpPr/>
        <p:nvPr/>
      </p:nvGrpSpPr>
      <p:grpSpPr>
        <a:xfrm>
          <a:off x="0" y="0"/>
          <a:ext cx="0" cy="0"/>
          <a:chOff x="0" y="0"/>
          <a:chExt cx="0" cy="0"/>
        </a:xfrm>
      </p:grpSpPr>
      <p:sp>
        <p:nvSpPr>
          <p:cNvPr id="97" name="Google Shape;97;g2e440a5e91a_0_6: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100"/>
              <a:buNone/>
            </a:pPr>
            <a:r>
              <a:t/>
            </a:r>
            <a:endParaRPr/>
          </a:p>
        </p:txBody>
      </p:sp>
      <p:sp>
        <p:nvSpPr>
          <p:cNvPr id="98" name="Google Shape;98;g2e440a5e91a_0_6: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3" name="Shape 103"/>
        <p:cNvGrpSpPr/>
        <p:nvPr/>
      </p:nvGrpSpPr>
      <p:grpSpPr>
        <a:xfrm>
          <a:off x="0" y="0"/>
          <a:ext cx="0" cy="0"/>
          <a:chOff x="0" y="0"/>
          <a:chExt cx="0" cy="0"/>
        </a:xfrm>
      </p:grpSpPr>
      <p:sp>
        <p:nvSpPr>
          <p:cNvPr id="104" name="Google Shape;104;g273491a02f6_0_10: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100"/>
              <a:buNone/>
            </a:pPr>
            <a:r>
              <a:t/>
            </a:r>
            <a:endParaRPr/>
          </a:p>
        </p:txBody>
      </p:sp>
      <p:sp>
        <p:nvSpPr>
          <p:cNvPr id="105" name="Google Shape;105;g273491a02f6_0_10: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0" name="Shape 110"/>
        <p:cNvGrpSpPr/>
        <p:nvPr/>
      </p:nvGrpSpPr>
      <p:grpSpPr>
        <a:xfrm>
          <a:off x="0" y="0"/>
          <a:ext cx="0" cy="0"/>
          <a:chOff x="0" y="0"/>
          <a:chExt cx="0" cy="0"/>
        </a:xfrm>
      </p:grpSpPr>
      <p:sp>
        <p:nvSpPr>
          <p:cNvPr id="111" name="Google Shape;111;g2e440a5e91a_0_22: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100"/>
              <a:buNone/>
            </a:pPr>
            <a:r>
              <a:t/>
            </a:r>
            <a:endParaRPr/>
          </a:p>
        </p:txBody>
      </p:sp>
      <p:sp>
        <p:nvSpPr>
          <p:cNvPr id="112" name="Google Shape;112;g2e440a5e91a_0_22: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7" name="Shape 117"/>
        <p:cNvGrpSpPr/>
        <p:nvPr/>
      </p:nvGrpSpPr>
      <p:grpSpPr>
        <a:xfrm>
          <a:off x="0" y="0"/>
          <a:ext cx="0" cy="0"/>
          <a:chOff x="0" y="0"/>
          <a:chExt cx="0" cy="0"/>
        </a:xfrm>
      </p:grpSpPr>
      <p:sp>
        <p:nvSpPr>
          <p:cNvPr id="118" name="Google Shape;118;g273491a02f6_0_0: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100"/>
              <a:buNone/>
            </a:pPr>
            <a:r>
              <a:t/>
            </a:r>
            <a:endParaRPr/>
          </a:p>
        </p:txBody>
      </p:sp>
      <p:sp>
        <p:nvSpPr>
          <p:cNvPr id="119" name="Google Shape;119;g273491a02f6_0_0: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4" name="Shape 124"/>
        <p:cNvGrpSpPr/>
        <p:nvPr/>
      </p:nvGrpSpPr>
      <p:grpSpPr>
        <a:xfrm>
          <a:off x="0" y="0"/>
          <a:ext cx="0" cy="0"/>
          <a:chOff x="0" y="0"/>
          <a:chExt cx="0" cy="0"/>
        </a:xfrm>
      </p:grpSpPr>
      <p:sp>
        <p:nvSpPr>
          <p:cNvPr id="125" name="Google Shape;125;g273491a02f6_0_17: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100"/>
              <a:buNone/>
            </a:pPr>
            <a:r>
              <a:t/>
            </a:r>
            <a:endParaRPr/>
          </a:p>
        </p:txBody>
      </p:sp>
      <p:sp>
        <p:nvSpPr>
          <p:cNvPr id="126" name="Google Shape;126;g273491a02f6_0_17: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1" name="Shape 131"/>
        <p:cNvGrpSpPr/>
        <p:nvPr/>
      </p:nvGrpSpPr>
      <p:grpSpPr>
        <a:xfrm>
          <a:off x="0" y="0"/>
          <a:ext cx="0" cy="0"/>
          <a:chOff x="0" y="0"/>
          <a:chExt cx="0" cy="0"/>
        </a:xfrm>
      </p:grpSpPr>
      <p:sp>
        <p:nvSpPr>
          <p:cNvPr id="132" name="Google Shape;132;g2e440a5e91a_0_30: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100"/>
              <a:buNone/>
            </a:pPr>
            <a:r>
              <a:t/>
            </a:r>
            <a:endParaRPr/>
          </a:p>
        </p:txBody>
      </p:sp>
      <p:sp>
        <p:nvSpPr>
          <p:cNvPr id="133" name="Google Shape;133;g2e440a5e91a_0_30: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8" name="Shape 138"/>
        <p:cNvGrpSpPr/>
        <p:nvPr/>
      </p:nvGrpSpPr>
      <p:grpSpPr>
        <a:xfrm>
          <a:off x="0" y="0"/>
          <a:ext cx="0" cy="0"/>
          <a:chOff x="0" y="0"/>
          <a:chExt cx="0" cy="0"/>
        </a:xfrm>
      </p:grpSpPr>
      <p:sp>
        <p:nvSpPr>
          <p:cNvPr id="139" name="Google Shape;139;g2ea4a0ae068_0_1: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100"/>
              <a:buNone/>
            </a:pPr>
            <a:r>
              <a:t/>
            </a:r>
            <a:endParaRPr/>
          </a:p>
        </p:txBody>
      </p:sp>
      <p:sp>
        <p:nvSpPr>
          <p:cNvPr id="140" name="Google Shape;140;g2ea4a0ae068_0_1: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p:cSld name="Title and Content">
    <p:spTree>
      <p:nvGrpSpPr>
        <p:cNvPr id="15" name="Shape 15"/>
        <p:cNvGrpSpPr/>
        <p:nvPr/>
      </p:nvGrpSpPr>
      <p:grpSpPr>
        <a:xfrm>
          <a:off x="0" y="0"/>
          <a:ext cx="0" cy="0"/>
          <a:chOff x="0" y="0"/>
          <a:chExt cx="0" cy="0"/>
        </a:xfrm>
      </p:grpSpPr>
      <p:sp>
        <p:nvSpPr>
          <p:cNvPr id="16" name="Google Shape;16;p2"/>
          <p:cNvSpPr txBox="1"/>
          <p:nvPr>
            <p:ph idx="1" type="body"/>
          </p:nvPr>
        </p:nvSpPr>
        <p:spPr>
          <a:xfrm>
            <a:off x="684213" y="1491854"/>
            <a:ext cx="7772400" cy="3086100"/>
          </a:xfrm>
          <a:prstGeom prst="rect">
            <a:avLst/>
          </a:prstGeom>
          <a:noFill/>
          <a:ln>
            <a:noFill/>
          </a:ln>
        </p:spPr>
        <p:txBody>
          <a:bodyPr anchorCtr="0" anchor="t" bIns="46025" lIns="92075" spcFirstLastPara="1" rIns="92075" wrap="square" tIns="46025">
            <a:noAutofit/>
          </a:bodyPr>
          <a:lstStyle>
            <a:lvl1pPr indent="-342900" lvl="0" marL="457200" rtl="0" algn="l">
              <a:lnSpc>
                <a:spcPct val="100000"/>
              </a:lnSpc>
              <a:spcBef>
                <a:spcPts val="360"/>
              </a:spcBef>
              <a:spcAft>
                <a:spcPts val="0"/>
              </a:spcAft>
              <a:buClr>
                <a:schemeClr val="dk1"/>
              </a:buClr>
              <a:buSzPts val="1800"/>
              <a:buChar char="•"/>
              <a:defRPr/>
            </a:lvl1pPr>
            <a:lvl2pPr indent="-342900" lvl="1" marL="914400" rtl="0" algn="l">
              <a:lnSpc>
                <a:spcPct val="100000"/>
              </a:lnSpc>
              <a:spcBef>
                <a:spcPts val="360"/>
              </a:spcBef>
              <a:spcAft>
                <a:spcPts val="0"/>
              </a:spcAft>
              <a:buClr>
                <a:schemeClr val="dk1"/>
              </a:buClr>
              <a:buSzPts val="1800"/>
              <a:buChar char="–"/>
              <a:defRPr/>
            </a:lvl2pPr>
            <a:lvl3pPr indent="-342900" lvl="2" marL="1371600" rtl="0" algn="l">
              <a:lnSpc>
                <a:spcPct val="100000"/>
              </a:lnSpc>
              <a:spcBef>
                <a:spcPts val="360"/>
              </a:spcBef>
              <a:spcAft>
                <a:spcPts val="0"/>
              </a:spcAft>
              <a:buClr>
                <a:schemeClr val="dk1"/>
              </a:buClr>
              <a:buSzPts val="1800"/>
              <a:buChar char="•"/>
              <a:defRPr/>
            </a:lvl3pPr>
            <a:lvl4pPr indent="-342900" lvl="3" marL="1828800" rtl="0" algn="l">
              <a:lnSpc>
                <a:spcPct val="100000"/>
              </a:lnSpc>
              <a:spcBef>
                <a:spcPts val="360"/>
              </a:spcBef>
              <a:spcAft>
                <a:spcPts val="0"/>
              </a:spcAft>
              <a:buClr>
                <a:schemeClr val="dk1"/>
              </a:buClr>
              <a:buSzPts val="1800"/>
              <a:buChar char="–"/>
              <a:defRPr/>
            </a:lvl4pPr>
            <a:lvl5pPr indent="-342900" lvl="4" marL="2286000" rtl="0" algn="l">
              <a:lnSpc>
                <a:spcPct val="100000"/>
              </a:lnSpc>
              <a:spcBef>
                <a:spcPts val="360"/>
              </a:spcBef>
              <a:spcAft>
                <a:spcPts val="0"/>
              </a:spcAft>
              <a:buClr>
                <a:schemeClr val="dk1"/>
              </a:buClr>
              <a:buSzPts val="1800"/>
              <a:buChar char="•"/>
              <a:defRPr/>
            </a:lvl5pPr>
            <a:lvl6pPr indent="-342900" lvl="5" marL="2743200" rtl="0" algn="l">
              <a:lnSpc>
                <a:spcPct val="100000"/>
              </a:lnSpc>
              <a:spcBef>
                <a:spcPts val="360"/>
              </a:spcBef>
              <a:spcAft>
                <a:spcPts val="0"/>
              </a:spcAft>
              <a:buClr>
                <a:schemeClr val="dk1"/>
              </a:buClr>
              <a:buSzPts val="1800"/>
              <a:buChar char="•"/>
              <a:defRPr/>
            </a:lvl6pPr>
            <a:lvl7pPr indent="-342900" lvl="6" marL="3200400" rtl="0" algn="l">
              <a:lnSpc>
                <a:spcPct val="100000"/>
              </a:lnSpc>
              <a:spcBef>
                <a:spcPts val="360"/>
              </a:spcBef>
              <a:spcAft>
                <a:spcPts val="0"/>
              </a:spcAft>
              <a:buClr>
                <a:schemeClr val="dk1"/>
              </a:buClr>
              <a:buSzPts val="1800"/>
              <a:buChar char="•"/>
              <a:defRPr/>
            </a:lvl7pPr>
            <a:lvl8pPr indent="-342900" lvl="7" marL="3657600" rtl="0" algn="l">
              <a:lnSpc>
                <a:spcPct val="100000"/>
              </a:lnSpc>
              <a:spcBef>
                <a:spcPts val="360"/>
              </a:spcBef>
              <a:spcAft>
                <a:spcPts val="0"/>
              </a:spcAft>
              <a:buClr>
                <a:schemeClr val="dk1"/>
              </a:buClr>
              <a:buSzPts val="1800"/>
              <a:buChar char="•"/>
              <a:defRPr/>
            </a:lvl8pPr>
            <a:lvl9pPr indent="-342900" lvl="8" marL="4114800" rtl="0" algn="l">
              <a:lnSpc>
                <a:spcPct val="100000"/>
              </a:lnSpc>
              <a:spcBef>
                <a:spcPts val="360"/>
              </a:spcBef>
              <a:spcAft>
                <a:spcPts val="0"/>
              </a:spcAft>
              <a:buClr>
                <a:schemeClr val="dk1"/>
              </a:buClr>
              <a:buSzPts val="1800"/>
              <a:buChar char="•"/>
              <a:defRPr/>
            </a:lvl9pPr>
          </a:lstStyle>
          <a:p/>
        </p:txBody>
      </p:sp>
      <p:sp>
        <p:nvSpPr>
          <p:cNvPr id="17" name="Google Shape;17;p2"/>
          <p:cNvSpPr txBox="1"/>
          <p:nvPr>
            <p:ph idx="10" type="dt"/>
          </p:nvPr>
        </p:nvSpPr>
        <p:spPr>
          <a:xfrm>
            <a:off x="-3372431" y="2047325"/>
            <a:ext cx="3705300" cy="207600"/>
          </a:xfrm>
          <a:prstGeom prst="rect">
            <a:avLst/>
          </a:prstGeom>
          <a:noFill/>
          <a:ln>
            <a:noFill/>
          </a:ln>
        </p:spPr>
        <p:txBody>
          <a:bodyPr anchorCtr="0" anchor="b" bIns="0" lIns="0" spcFirstLastPara="1" rIns="0" wrap="square" tIns="0">
            <a:noAutofit/>
          </a:bodyPr>
          <a:lstStyle>
            <a:lvl1pPr lvl="0" rtl="0">
              <a:spcBef>
                <a:spcPts val="0"/>
              </a:spcBef>
              <a:spcAft>
                <a:spcPts val="0"/>
              </a:spcAft>
              <a:buSzPts val="1400"/>
              <a:buNone/>
              <a:defRPr/>
            </a:lvl1pPr>
            <a:lvl2pPr lvl="1" rtl="0" algn="l">
              <a:lnSpc>
                <a:spcPct val="100000"/>
              </a:lnSpc>
              <a:spcBef>
                <a:spcPts val="0"/>
              </a:spcBef>
              <a:spcAft>
                <a:spcPts val="0"/>
              </a:spcAft>
              <a:buSzPts val="1400"/>
              <a:buNone/>
              <a:defRPr/>
            </a:lvl2pPr>
            <a:lvl3pPr lvl="2" rtl="0" algn="l">
              <a:lnSpc>
                <a:spcPct val="100000"/>
              </a:lnSpc>
              <a:spcBef>
                <a:spcPts val="0"/>
              </a:spcBef>
              <a:spcAft>
                <a:spcPts val="0"/>
              </a:spcAft>
              <a:buSzPts val="1400"/>
              <a:buNone/>
              <a:defRPr/>
            </a:lvl3pPr>
            <a:lvl4pPr lvl="3" rtl="0" algn="l">
              <a:lnSpc>
                <a:spcPct val="100000"/>
              </a:lnSpc>
              <a:spcBef>
                <a:spcPts val="0"/>
              </a:spcBef>
              <a:spcAft>
                <a:spcPts val="0"/>
              </a:spcAft>
              <a:buSzPts val="1400"/>
              <a:buNone/>
              <a:defRPr/>
            </a:lvl4pPr>
            <a:lvl5pPr lvl="4" rtl="0" algn="l">
              <a:lnSpc>
                <a:spcPct val="100000"/>
              </a:lnSpc>
              <a:spcBef>
                <a:spcPts val="0"/>
              </a:spcBef>
              <a:spcAft>
                <a:spcPts val="0"/>
              </a:spcAft>
              <a:buSzPts val="1400"/>
              <a:buNone/>
              <a:defRPr/>
            </a:lvl5pPr>
            <a:lvl6pPr lvl="5" rtl="0" algn="l">
              <a:lnSpc>
                <a:spcPct val="100000"/>
              </a:lnSpc>
              <a:spcBef>
                <a:spcPts val="0"/>
              </a:spcBef>
              <a:spcAft>
                <a:spcPts val="0"/>
              </a:spcAft>
              <a:buSzPts val="1400"/>
              <a:buNone/>
              <a:defRPr/>
            </a:lvl6pPr>
            <a:lvl7pPr lvl="6" rtl="0" algn="l">
              <a:lnSpc>
                <a:spcPct val="100000"/>
              </a:lnSpc>
              <a:spcBef>
                <a:spcPts val="0"/>
              </a:spcBef>
              <a:spcAft>
                <a:spcPts val="0"/>
              </a:spcAft>
              <a:buSzPts val="1400"/>
              <a:buNone/>
              <a:defRPr/>
            </a:lvl7pPr>
            <a:lvl8pPr lvl="7" rtl="0" algn="l">
              <a:lnSpc>
                <a:spcPct val="100000"/>
              </a:lnSpc>
              <a:spcBef>
                <a:spcPts val="0"/>
              </a:spcBef>
              <a:spcAft>
                <a:spcPts val="0"/>
              </a:spcAft>
              <a:buSzPts val="1400"/>
              <a:buNone/>
              <a:defRPr/>
            </a:lvl8pPr>
            <a:lvl9pPr lvl="8" rtl="0" algn="l">
              <a:lnSpc>
                <a:spcPct val="100000"/>
              </a:lnSpc>
              <a:spcBef>
                <a:spcPts val="0"/>
              </a:spcBef>
              <a:spcAft>
                <a:spcPts val="0"/>
              </a:spcAft>
              <a:buSzPts val="1400"/>
              <a:buNone/>
              <a:defRPr/>
            </a:lvl9pPr>
          </a:lstStyle>
          <a:p/>
        </p:txBody>
      </p:sp>
      <p:sp>
        <p:nvSpPr>
          <p:cNvPr id="18" name="Google Shape;18;p2"/>
          <p:cNvSpPr txBox="1"/>
          <p:nvPr>
            <p:ph idx="12" type="sldNum"/>
          </p:nvPr>
        </p:nvSpPr>
        <p:spPr>
          <a:xfrm>
            <a:off x="4344988" y="4856560"/>
            <a:ext cx="530100" cy="136800"/>
          </a:xfrm>
          <a:prstGeom prst="rect">
            <a:avLst/>
          </a:prstGeom>
          <a:noFill/>
          <a:ln>
            <a:noFill/>
          </a:ln>
        </p:spPr>
        <p:txBody>
          <a:bodyPr anchorCtr="0" anchor="t" bIns="0" lIns="0" spcFirstLastPara="1" rIns="0" wrap="square" tIns="0">
            <a:noAutofit/>
          </a:bodyPr>
          <a:lstStyle>
            <a:lvl1pPr indent="0" lvl="0"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1pPr>
            <a:lvl2pPr indent="0" lvl="1"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2pPr>
            <a:lvl3pPr indent="0" lvl="2"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3pPr>
            <a:lvl4pPr indent="0" lvl="3"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4pPr>
            <a:lvl5pPr indent="0" lvl="4"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5pPr>
            <a:lvl6pPr indent="0" lvl="5"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6pPr>
            <a:lvl7pPr indent="0" lvl="6"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7pPr>
            <a:lvl8pPr indent="0" lvl="7"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8pPr>
            <a:lvl9pPr indent="0" lvl="8"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9pPr>
          </a:lstStyle>
          <a:p>
            <a:pPr indent="0" lvl="0" marL="0" rtl="0" algn="ctr">
              <a:spcBef>
                <a:spcPts val="0"/>
              </a:spcBef>
              <a:spcAft>
                <a:spcPts val="0"/>
              </a:spcAft>
              <a:buNone/>
            </a:pPr>
            <a:r>
              <a:rPr lang="en"/>
              <a:t>Slide </a:t>
            </a:r>
            <a:fld id="{00000000-1234-1234-1234-123412341234}" type="slidenum">
              <a:rPr lang="en"/>
              <a:t>‹#›</a:t>
            </a:fld>
            <a:endParaRPr/>
          </a:p>
        </p:txBody>
      </p:sp>
      <p:sp>
        <p:nvSpPr>
          <p:cNvPr id="19" name="Google Shape;19;p2"/>
          <p:cNvSpPr txBox="1"/>
          <p:nvPr>
            <p:ph type="title"/>
          </p:nvPr>
        </p:nvSpPr>
        <p:spPr>
          <a:xfrm>
            <a:off x="685800" y="514350"/>
            <a:ext cx="7772400" cy="800100"/>
          </a:xfrm>
          <a:prstGeom prst="rect">
            <a:avLst/>
          </a:prstGeom>
          <a:noFill/>
          <a:ln>
            <a:noFill/>
          </a:ln>
        </p:spPr>
        <p:txBody>
          <a:bodyPr anchorCtr="0" anchor="ctr" bIns="46025" lIns="92075" spcFirstLastPara="1" rIns="92075" wrap="square" tIns="46025">
            <a:noAutofit/>
          </a:bodyPr>
          <a:lstStyle>
            <a:lvl1pPr lvl="0" rtl="0" algn="ctr">
              <a:lnSpc>
                <a:spcPct val="100000"/>
              </a:lnSpc>
              <a:spcBef>
                <a:spcPts val="0"/>
              </a:spcBef>
              <a:spcAft>
                <a:spcPts val="0"/>
              </a:spcAft>
              <a:buSzPts val="1400"/>
              <a:buNone/>
              <a:defRPr/>
            </a:lvl1pPr>
            <a:lvl2pPr lvl="1" rtl="0" algn="ctr">
              <a:lnSpc>
                <a:spcPct val="100000"/>
              </a:lnSpc>
              <a:spcBef>
                <a:spcPts val="0"/>
              </a:spcBef>
              <a:spcAft>
                <a:spcPts val="0"/>
              </a:spcAft>
              <a:buSzPts val="1400"/>
              <a:buNone/>
              <a:defRPr/>
            </a:lvl2pPr>
            <a:lvl3pPr lvl="2" rtl="0" algn="ctr">
              <a:lnSpc>
                <a:spcPct val="100000"/>
              </a:lnSpc>
              <a:spcBef>
                <a:spcPts val="0"/>
              </a:spcBef>
              <a:spcAft>
                <a:spcPts val="0"/>
              </a:spcAft>
              <a:buSzPts val="1400"/>
              <a:buNone/>
              <a:defRPr/>
            </a:lvl3pPr>
            <a:lvl4pPr lvl="3" rtl="0" algn="ctr">
              <a:lnSpc>
                <a:spcPct val="100000"/>
              </a:lnSpc>
              <a:spcBef>
                <a:spcPts val="0"/>
              </a:spcBef>
              <a:spcAft>
                <a:spcPts val="0"/>
              </a:spcAft>
              <a:buSzPts val="1400"/>
              <a:buNone/>
              <a:defRPr/>
            </a:lvl4pPr>
            <a:lvl5pPr lvl="4" rtl="0" algn="ctr">
              <a:lnSpc>
                <a:spcPct val="100000"/>
              </a:lnSpc>
              <a:spcBef>
                <a:spcPts val="0"/>
              </a:spcBef>
              <a:spcAft>
                <a:spcPts val="0"/>
              </a:spcAft>
              <a:buSzPts val="1400"/>
              <a:buNone/>
              <a:defRPr/>
            </a:lvl5pPr>
            <a:lvl6pPr lvl="5" rtl="0" algn="ctr">
              <a:lnSpc>
                <a:spcPct val="100000"/>
              </a:lnSpc>
              <a:spcBef>
                <a:spcPts val="0"/>
              </a:spcBef>
              <a:spcAft>
                <a:spcPts val="0"/>
              </a:spcAft>
              <a:buSzPts val="1400"/>
              <a:buNone/>
              <a:defRPr/>
            </a:lvl6pPr>
            <a:lvl7pPr lvl="6" rtl="0" algn="ctr">
              <a:lnSpc>
                <a:spcPct val="100000"/>
              </a:lnSpc>
              <a:spcBef>
                <a:spcPts val="0"/>
              </a:spcBef>
              <a:spcAft>
                <a:spcPts val="0"/>
              </a:spcAft>
              <a:buSzPts val="1400"/>
              <a:buNone/>
              <a:defRPr/>
            </a:lvl7pPr>
            <a:lvl8pPr lvl="7" rtl="0" algn="ctr">
              <a:lnSpc>
                <a:spcPct val="100000"/>
              </a:lnSpc>
              <a:spcBef>
                <a:spcPts val="0"/>
              </a:spcBef>
              <a:spcAft>
                <a:spcPts val="0"/>
              </a:spcAft>
              <a:buSzPts val="1400"/>
              <a:buNone/>
              <a:defRPr/>
            </a:lvl8pPr>
            <a:lvl9pPr lvl="8" rtl="0" algn="ctr">
              <a:lnSpc>
                <a:spcPct val="100000"/>
              </a:lnSpc>
              <a:spcBef>
                <a:spcPts val="0"/>
              </a:spcBef>
              <a:spcAft>
                <a:spcPts val="0"/>
              </a:spcAft>
              <a:buSzPts val="1400"/>
              <a:buNone/>
              <a:defRPr/>
            </a:lvl9pPr>
          </a:lstStyle>
          <a:p/>
        </p:txBody>
      </p:sp>
      <p:sp>
        <p:nvSpPr>
          <p:cNvPr id="20" name="Google Shape;20;p2"/>
          <p:cNvSpPr txBox="1"/>
          <p:nvPr/>
        </p:nvSpPr>
        <p:spPr>
          <a:xfrm>
            <a:off x="6468675" y="4751700"/>
            <a:ext cx="2319900" cy="3456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1200">
                <a:solidFill>
                  <a:schemeClr val="dk1"/>
                </a:solidFill>
                <a:latin typeface="Times New Roman"/>
                <a:ea typeface="Times New Roman"/>
                <a:cs typeface="Times New Roman"/>
                <a:sym typeface="Times New Roman"/>
              </a:rPr>
              <a:t>Sindhu Verma et al., Broadcom</a:t>
            </a:r>
            <a:endParaRPr sz="1200">
              <a:solidFill>
                <a:schemeClr val="dk1"/>
              </a:solidFill>
              <a:latin typeface="Times New Roman"/>
              <a:ea typeface="Times New Roman"/>
              <a:cs typeface="Times New Roman"/>
              <a:sym typeface="Times New Roman"/>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64" name="Shape 64"/>
        <p:cNvGrpSpPr/>
        <p:nvPr/>
      </p:nvGrpSpPr>
      <p:grpSpPr>
        <a:xfrm>
          <a:off x="0" y="0"/>
          <a:ext cx="0" cy="0"/>
          <a:chOff x="0" y="0"/>
          <a:chExt cx="0" cy="0"/>
        </a:xfrm>
      </p:grpSpPr>
      <p:sp>
        <p:nvSpPr>
          <p:cNvPr id="65" name="Google Shape;65;p11"/>
          <p:cNvSpPr txBox="1"/>
          <p:nvPr>
            <p:ph type="title"/>
          </p:nvPr>
        </p:nvSpPr>
        <p:spPr>
          <a:xfrm>
            <a:off x="685800" y="514350"/>
            <a:ext cx="7772400" cy="800100"/>
          </a:xfrm>
          <a:prstGeom prst="rect">
            <a:avLst/>
          </a:prstGeom>
          <a:noFill/>
          <a:ln>
            <a:noFill/>
          </a:ln>
        </p:spPr>
        <p:txBody>
          <a:bodyPr anchorCtr="0" anchor="ctr" bIns="46025" lIns="92075" spcFirstLastPara="1" rIns="92075" wrap="square" tIns="46025">
            <a:noAutofit/>
          </a:bodyPr>
          <a:lstStyle>
            <a:lvl1pPr lvl="0" rtl="0" algn="ctr">
              <a:lnSpc>
                <a:spcPct val="100000"/>
              </a:lnSpc>
              <a:spcBef>
                <a:spcPts val="0"/>
              </a:spcBef>
              <a:spcAft>
                <a:spcPts val="0"/>
              </a:spcAft>
              <a:buSzPts val="1400"/>
              <a:buNone/>
              <a:defRPr/>
            </a:lvl1pPr>
            <a:lvl2pPr lvl="1" rtl="0" algn="ctr">
              <a:lnSpc>
                <a:spcPct val="100000"/>
              </a:lnSpc>
              <a:spcBef>
                <a:spcPts val="0"/>
              </a:spcBef>
              <a:spcAft>
                <a:spcPts val="0"/>
              </a:spcAft>
              <a:buSzPts val="1400"/>
              <a:buNone/>
              <a:defRPr/>
            </a:lvl2pPr>
            <a:lvl3pPr lvl="2" rtl="0" algn="ctr">
              <a:lnSpc>
                <a:spcPct val="100000"/>
              </a:lnSpc>
              <a:spcBef>
                <a:spcPts val="0"/>
              </a:spcBef>
              <a:spcAft>
                <a:spcPts val="0"/>
              </a:spcAft>
              <a:buSzPts val="1400"/>
              <a:buNone/>
              <a:defRPr/>
            </a:lvl3pPr>
            <a:lvl4pPr lvl="3" rtl="0" algn="ctr">
              <a:lnSpc>
                <a:spcPct val="100000"/>
              </a:lnSpc>
              <a:spcBef>
                <a:spcPts val="0"/>
              </a:spcBef>
              <a:spcAft>
                <a:spcPts val="0"/>
              </a:spcAft>
              <a:buSzPts val="1400"/>
              <a:buNone/>
              <a:defRPr/>
            </a:lvl4pPr>
            <a:lvl5pPr lvl="4" rtl="0" algn="ctr">
              <a:lnSpc>
                <a:spcPct val="100000"/>
              </a:lnSpc>
              <a:spcBef>
                <a:spcPts val="0"/>
              </a:spcBef>
              <a:spcAft>
                <a:spcPts val="0"/>
              </a:spcAft>
              <a:buSzPts val="1400"/>
              <a:buNone/>
              <a:defRPr/>
            </a:lvl5pPr>
            <a:lvl6pPr lvl="5" rtl="0" algn="ctr">
              <a:lnSpc>
                <a:spcPct val="100000"/>
              </a:lnSpc>
              <a:spcBef>
                <a:spcPts val="0"/>
              </a:spcBef>
              <a:spcAft>
                <a:spcPts val="0"/>
              </a:spcAft>
              <a:buSzPts val="1400"/>
              <a:buNone/>
              <a:defRPr/>
            </a:lvl6pPr>
            <a:lvl7pPr lvl="6" rtl="0" algn="ctr">
              <a:lnSpc>
                <a:spcPct val="100000"/>
              </a:lnSpc>
              <a:spcBef>
                <a:spcPts val="0"/>
              </a:spcBef>
              <a:spcAft>
                <a:spcPts val="0"/>
              </a:spcAft>
              <a:buSzPts val="1400"/>
              <a:buNone/>
              <a:defRPr/>
            </a:lvl7pPr>
            <a:lvl8pPr lvl="7" rtl="0" algn="ctr">
              <a:lnSpc>
                <a:spcPct val="100000"/>
              </a:lnSpc>
              <a:spcBef>
                <a:spcPts val="0"/>
              </a:spcBef>
              <a:spcAft>
                <a:spcPts val="0"/>
              </a:spcAft>
              <a:buSzPts val="1400"/>
              <a:buNone/>
              <a:defRPr/>
            </a:lvl8pPr>
            <a:lvl9pPr lvl="8" rtl="0" algn="ctr">
              <a:lnSpc>
                <a:spcPct val="100000"/>
              </a:lnSpc>
              <a:spcBef>
                <a:spcPts val="0"/>
              </a:spcBef>
              <a:spcAft>
                <a:spcPts val="0"/>
              </a:spcAft>
              <a:buSzPts val="1400"/>
              <a:buNone/>
              <a:defRPr/>
            </a:lvl9pPr>
          </a:lstStyle>
          <a:p/>
        </p:txBody>
      </p:sp>
      <p:sp>
        <p:nvSpPr>
          <p:cNvPr id="66" name="Google Shape;66;p11"/>
          <p:cNvSpPr txBox="1"/>
          <p:nvPr>
            <p:ph idx="1" type="body"/>
          </p:nvPr>
        </p:nvSpPr>
        <p:spPr>
          <a:xfrm rot="5400000">
            <a:off x="3027363" y="-851296"/>
            <a:ext cx="3086100" cy="7772400"/>
          </a:xfrm>
          <a:prstGeom prst="rect">
            <a:avLst/>
          </a:prstGeom>
          <a:noFill/>
          <a:ln>
            <a:noFill/>
          </a:ln>
        </p:spPr>
        <p:txBody>
          <a:bodyPr anchorCtr="0" anchor="t" bIns="46025" lIns="92075" spcFirstLastPara="1" rIns="92075" wrap="square" tIns="46025">
            <a:noAutofit/>
          </a:bodyPr>
          <a:lstStyle>
            <a:lvl1pPr indent="-342900" lvl="0" marL="457200" rtl="0" algn="l">
              <a:lnSpc>
                <a:spcPct val="100000"/>
              </a:lnSpc>
              <a:spcBef>
                <a:spcPts val="360"/>
              </a:spcBef>
              <a:spcAft>
                <a:spcPts val="0"/>
              </a:spcAft>
              <a:buClr>
                <a:schemeClr val="dk1"/>
              </a:buClr>
              <a:buSzPts val="1800"/>
              <a:buChar char="•"/>
              <a:defRPr/>
            </a:lvl1pPr>
            <a:lvl2pPr indent="-342900" lvl="1" marL="914400" rtl="0" algn="l">
              <a:lnSpc>
                <a:spcPct val="100000"/>
              </a:lnSpc>
              <a:spcBef>
                <a:spcPts val="360"/>
              </a:spcBef>
              <a:spcAft>
                <a:spcPts val="0"/>
              </a:spcAft>
              <a:buClr>
                <a:schemeClr val="dk1"/>
              </a:buClr>
              <a:buSzPts val="1800"/>
              <a:buChar char="–"/>
              <a:defRPr/>
            </a:lvl2pPr>
            <a:lvl3pPr indent="-342900" lvl="2" marL="1371600" rtl="0" algn="l">
              <a:lnSpc>
                <a:spcPct val="100000"/>
              </a:lnSpc>
              <a:spcBef>
                <a:spcPts val="360"/>
              </a:spcBef>
              <a:spcAft>
                <a:spcPts val="0"/>
              </a:spcAft>
              <a:buClr>
                <a:schemeClr val="dk1"/>
              </a:buClr>
              <a:buSzPts val="1800"/>
              <a:buChar char="•"/>
              <a:defRPr/>
            </a:lvl3pPr>
            <a:lvl4pPr indent="-342900" lvl="3" marL="1828800" rtl="0" algn="l">
              <a:lnSpc>
                <a:spcPct val="100000"/>
              </a:lnSpc>
              <a:spcBef>
                <a:spcPts val="360"/>
              </a:spcBef>
              <a:spcAft>
                <a:spcPts val="0"/>
              </a:spcAft>
              <a:buClr>
                <a:schemeClr val="dk1"/>
              </a:buClr>
              <a:buSzPts val="1800"/>
              <a:buChar char="–"/>
              <a:defRPr/>
            </a:lvl4pPr>
            <a:lvl5pPr indent="-342900" lvl="4" marL="2286000" rtl="0" algn="l">
              <a:lnSpc>
                <a:spcPct val="100000"/>
              </a:lnSpc>
              <a:spcBef>
                <a:spcPts val="360"/>
              </a:spcBef>
              <a:spcAft>
                <a:spcPts val="0"/>
              </a:spcAft>
              <a:buClr>
                <a:schemeClr val="dk1"/>
              </a:buClr>
              <a:buSzPts val="1800"/>
              <a:buChar char="•"/>
              <a:defRPr/>
            </a:lvl5pPr>
            <a:lvl6pPr indent="-342900" lvl="5" marL="2743200" rtl="0" algn="l">
              <a:lnSpc>
                <a:spcPct val="100000"/>
              </a:lnSpc>
              <a:spcBef>
                <a:spcPts val="360"/>
              </a:spcBef>
              <a:spcAft>
                <a:spcPts val="0"/>
              </a:spcAft>
              <a:buClr>
                <a:schemeClr val="dk1"/>
              </a:buClr>
              <a:buSzPts val="1800"/>
              <a:buChar char="•"/>
              <a:defRPr/>
            </a:lvl6pPr>
            <a:lvl7pPr indent="-342900" lvl="6" marL="3200400" rtl="0" algn="l">
              <a:lnSpc>
                <a:spcPct val="100000"/>
              </a:lnSpc>
              <a:spcBef>
                <a:spcPts val="360"/>
              </a:spcBef>
              <a:spcAft>
                <a:spcPts val="0"/>
              </a:spcAft>
              <a:buClr>
                <a:schemeClr val="dk1"/>
              </a:buClr>
              <a:buSzPts val="1800"/>
              <a:buChar char="•"/>
              <a:defRPr/>
            </a:lvl7pPr>
            <a:lvl8pPr indent="-342900" lvl="7" marL="3657600" rtl="0" algn="l">
              <a:lnSpc>
                <a:spcPct val="100000"/>
              </a:lnSpc>
              <a:spcBef>
                <a:spcPts val="360"/>
              </a:spcBef>
              <a:spcAft>
                <a:spcPts val="0"/>
              </a:spcAft>
              <a:buClr>
                <a:schemeClr val="dk1"/>
              </a:buClr>
              <a:buSzPts val="1800"/>
              <a:buChar char="•"/>
              <a:defRPr/>
            </a:lvl8pPr>
            <a:lvl9pPr indent="-342900" lvl="8" marL="4114800" rtl="0" algn="l">
              <a:lnSpc>
                <a:spcPct val="100000"/>
              </a:lnSpc>
              <a:spcBef>
                <a:spcPts val="360"/>
              </a:spcBef>
              <a:spcAft>
                <a:spcPts val="0"/>
              </a:spcAft>
              <a:buClr>
                <a:schemeClr val="dk1"/>
              </a:buClr>
              <a:buSzPts val="1800"/>
              <a:buChar char="•"/>
              <a:defRPr/>
            </a:lvl9pPr>
          </a:lstStyle>
          <a:p/>
        </p:txBody>
      </p:sp>
      <p:sp>
        <p:nvSpPr>
          <p:cNvPr id="67" name="Google Shape;67;p11"/>
          <p:cNvSpPr txBox="1"/>
          <p:nvPr>
            <p:ph idx="10" type="dt"/>
          </p:nvPr>
        </p:nvSpPr>
        <p:spPr>
          <a:xfrm>
            <a:off x="155620" y="1158050"/>
            <a:ext cx="718200" cy="207600"/>
          </a:xfrm>
          <a:prstGeom prst="rect">
            <a:avLst/>
          </a:prstGeom>
          <a:noFill/>
          <a:ln>
            <a:noFill/>
          </a:ln>
        </p:spPr>
        <p:txBody>
          <a:bodyPr anchorCtr="0" anchor="b" bIns="0" lIns="0" spcFirstLastPara="1" rIns="0" wrap="square" tIns="0">
            <a:noAutofit/>
          </a:bodyPr>
          <a:lstStyle>
            <a:lvl1pPr lvl="0" rtl="0" algn="l">
              <a:lnSpc>
                <a:spcPct val="100000"/>
              </a:lnSpc>
              <a:spcBef>
                <a:spcPts val="0"/>
              </a:spcBef>
              <a:spcAft>
                <a:spcPts val="0"/>
              </a:spcAft>
              <a:buSzPts val="1400"/>
              <a:buNone/>
              <a:defRPr/>
            </a:lvl1pPr>
            <a:lvl2pPr lvl="1" rtl="0" algn="l">
              <a:lnSpc>
                <a:spcPct val="100000"/>
              </a:lnSpc>
              <a:spcBef>
                <a:spcPts val="0"/>
              </a:spcBef>
              <a:spcAft>
                <a:spcPts val="0"/>
              </a:spcAft>
              <a:buSzPts val="1400"/>
              <a:buNone/>
              <a:defRPr/>
            </a:lvl2pPr>
            <a:lvl3pPr lvl="2" rtl="0" algn="l">
              <a:lnSpc>
                <a:spcPct val="100000"/>
              </a:lnSpc>
              <a:spcBef>
                <a:spcPts val="0"/>
              </a:spcBef>
              <a:spcAft>
                <a:spcPts val="0"/>
              </a:spcAft>
              <a:buSzPts val="1400"/>
              <a:buNone/>
              <a:defRPr/>
            </a:lvl3pPr>
            <a:lvl4pPr lvl="3" rtl="0" algn="l">
              <a:lnSpc>
                <a:spcPct val="100000"/>
              </a:lnSpc>
              <a:spcBef>
                <a:spcPts val="0"/>
              </a:spcBef>
              <a:spcAft>
                <a:spcPts val="0"/>
              </a:spcAft>
              <a:buSzPts val="1400"/>
              <a:buNone/>
              <a:defRPr/>
            </a:lvl4pPr>
            <a:lvl5pPr lvl="4" rtl="0" algn="l">
              <a:lnSpc>
                <a:spcPct val="100000"/>
              </a:lnSpc>
              <a:spcBef>
                <a:spcPts val="0"/>
              </a:spcBef>
              <a:spcAft>
                <a:spcPts val="0"/>
              </a:spcAft>
              <a:buSzPts val="1400"/>
              <a:buNone/>
              <a:defRPr/>
            </a:lvl5pPr>
            <a:lvl6pPr lvl="5" rtl="0" algn="l">
              <a:lnSpc>
                <a:spcPct val="100000"/>
              </a:lnSpc>
              <a:spcBef>
                <a:spcPts val="0"/>
              </a:spcBef>
              <a:spcAft>
                <a:spcPts val="0"/>
              </a:spcAft>
              <a:buSzPts val="1400"/>
              <a:buNone/>
              <a:defRPr/>
            </a:lvl6pPr>
            <a:lvl7pPr lvl="6" rtl="0" algn="l">
              <a:lnSpc>
                <a:spcPct val="100000"/>
              </a:lnSpc>
              <a:spcBef>
                <a:spcPts val="0"/>
              </a:spcBef>
              <a:spcAft>
                <a:spcPts val="0"/>
              </a:spcAft>
              <a:buSzPts val="1400"/>
              <a:buNone/>
              <a:defRPr/>
            </a:lvl7pPr>
            <a:lvl8pPr lvl="7" rtl="0" algn="l">
              <a:lnSpc>
                <a:spcPct val="100000"/>
              </a:lnSpc>
              <a:spcBef>
                <a:spcPts val="0"/>
              </a:spcBef>
              <a:spcAft>
                <a:spcPts val="0"/>
              </a:spcAft>
              <a:buSzPts val="1400"/>
              <a:buNone/>
              <a:defRPr/>
            </a:lvl8pPr>
            <a:lvl9pPr lvl="8" rtl="0" algn="l">
              <a:lnSpc>
                <a:spcPct val="100000"/>
              </a:lnSpc>
              <a:spcBef>
                <a:spcPts val="0"/>
              </a:spcBef>
              <a:spcAft>
                <a:spcPts val="0"/>
              </a:spcAft>
              <a:buSzPts val="1400"/>
              <a:buNone/>
              <a:defRPr/>
            </a:lvl9pPr>
          </a:lstStyle>
          <a:p/>
        </p:txBody>
      </p:sp>
      <p:sp>
        <p:nvSpPr>
          <p:cNvPr id="68" name="Google Shape;68;p11"/>
          <p:cNvSpPr txBox="1"/>
          <p:nvPr>
            <p:ph idx="12" type="sldNum"/>
          </p:nvPr>
        </p:nvSpPr>
        <p:spPr>
          <a:xfrm>
            <a:off x="4344988" y="4856560"/>
            <a:ext cx="530100" cy="136800"/>
          </a:xfrm>
          <a:prstGeom prst="rect">
            <a:avLst/>
          </a:prstGeom>
          <a:noFill/>
          <a:ln>
            <a:noFill/>
          </a:ln>
        </p:spPr>
        <p:txBody>
          <a:bodyPr anchorCtr="0" anchor="t" bIns="0" lIns="0" spcFirstLastPara="1" rIns="0" wrap="square" tIns="0">
            <a:noAutofit/>
          </a:bodyPr>
          <a:lstStyle>
            <a:lvl1pPr indent="0" lvl="0"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1pPr>
            <a:lvl2pPr indent="0" lvl="1"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2pPr>
            <a:lvl3pPr indent="0" lvl="2"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3pPr>
            <a:lvl4pPr indent="0" lvl="3"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4pPr>
            <a:lvl5pPr indent="0" lvl="4"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5pPr>
            <a:lvl6pPr indent="0" lvl="5"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6pPr>
            <a:lvl7pPr indent="0" lvl="6"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7pPr>
            <a:lvl8pPr indent="0" lvl="7"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8pPr>
            <a:lvl9pPr indent="0" lvl="8"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9pPr>
          </a:lstStyle>
          <a:p>
            <a:pPr indent="0" lvl="0" marL="0" rtl="0" algn="ctr">
              <a:spcBef>
                <a:spcPts val="0"/>
              </a:spcBef>
              <a:spcAft>
                <a:spcPts val="0"/>
              </a:spcAft>
              <a:buNone/>
            </a:pPr>
            <a:r>
              <a:rPr lang="en"/>
              <a:t>Slide </a:t>
            </a: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69" name="Shape 69"/>
        <p:cNvGrpSpPr/>
        <p:nvPr/>
      </p:nvGrpSpPr>
      <p:grpSpPr>
        <a:xfrm>
          <a:off x="0" y="0"/>
          <a:ext cx="0" cy="0"/>
          <a:chOff x="0" y="0"/>
          <a:chExt cx="0" cy="0"/>
        </a:xfrm>
      </p:grpSpPr>
      <p:sp>
        <p:nvSpPr>
          <p:cNvPr id="70" name="Google Shape;70;p12"/>
          <p:cNvSpPr txBox="1"/>
          <p:nvPr>
            <p:ph type="title"/>
          </p:nvPr>
        </p:nvSpPr>
        <p:spPr>
          <a:xfrm rot="5400000">
            <a:off x="5457750" y="1571700"/>
            <a:ext cx="4057800" cy="1943100"/>
          </a:xfrm>
          <a:prstGeom prst="rect">
            <a:avLst/>
          </a:prstGeom>
          <a:noFill/>
          <a:ln>
            <a:noFill/>
          </a:ln>
        </p:spPr>
        <p:txBody>
          <a:bodyPr anchorCtr="0" anchor="ctr" bIns="46025" lIns="92075" spcFirstLastPara="1" rIns="92075" wrap="square" tIns="46025">
            <a:noAutofit/>
          </a:bodyPr>
          <a:lstStyle>
            <a:lvl1pPr lvl="0" rtl="0" algn="ctr">
              <a:lnSpc>
                <a:spcPct val="100000"/>
              </a:lnSpc>
              <a:spcBef>
                <a:spcPts val="0"/>
              </a:spcBef>
              <a:spcAft>
                <a:spcPts val="0"/>
              </a:spcAft>
              <a:buSzPts val="1400"/>
              <a:buNone/>
              <a:defRPr/>
            </a:lvl1pPr>
            <a:lvl2pPr lvl="1" rtl="0" algn="ctr">
              <a:lnSpc>
                <a:spcPct val="100000"/>
              </a:lnSpc>
              <a:spcBef>
                <a:spcPts val="0"/>
              </a:spcBef>
              <a:spcAft>
                <a:spcPts val="0"/>
              </a:spcAft>
              <a:buSzPts val="1400"/>
              <a:buNone/>
              <a:defRPr/>
            </a:lvl2pPr>
            <a:lvl3pPr lvl="2" rtl="0" algn="ctr">
              <a:lnSpc>
                <a:spcPct val="100000"/>
              </a:lnSpc>
              <a:spcBef>
                <a:spcPts val="0"/>
              </a:spcBef>
              <a:spcAft>
                <a:spcPts val="0"/>
              </a:spcAft>
              <a:buSzPts val="1400"/>
              <a:buNone/>
              <a:defRPr/>
            </a:lvl3pPr>
            <a:lvl4pPr lvl="3" rtl="0" algn="ctr">
              <a:lnSpc>
                <a:spcPct val="100000"/>
              </a:lnSpc>
              <a:spcBef>
                <a:spcPts val="0"/>
              </a:spcBef>
              <a:spcAft>
                <a:spcPts val="0"/>
              </a:spcAft>
              <a:buSzPts val="1400"/>
              <a:buNone/>
              <a:defRPr/>
            </a:lvl4pPr>
            <a:lvl5pPr lvl="4" rtl="0" algn="ctr">
              <a:lnSpc>
                <a:spcPct val="100000"/>
              </a:lnSpc>
              <a:spcBef>
                <a:spcPts val="0"/>
              </a:spcBef>
              <a:spcAft>
                <a:spcPts val="0"/>
              </a:spcAft>
              <a:buSzPts val="1400"/>
              <a:buNone/>
              <a:defRPr/>
            </a:lvl5pPr>
            <a:lvl6pPr lvl="5" rtl="0" algn="ctr">
              <a:lnSpc>
                <a:spcPct val="100000"/>
              </a:lnSpc>
              <a:spcBef>
                <a:spcPts val="0"/>
              </a:spcBef>
              <a:spcAft>
                <a:spcPts val="0"/>
              </a:spcAft>
              <a:buSzPts val="1400"/>
              <a:buNone/>
              <a:defRPr/>
            </a:lvl6pPr>
            <a:lvl7pPr lvl="6" rtl="0" algn="ctr">
              <a:lnSpc>
                <a:spcPct val="100000"/>
              </a:lnSpc>
              <a:spcBef>
                <a:spcPts val="0"/>
              </a:spcBef>
              <a:spcAft>
                <a:spcPts val="0"/>
              </a:spcAft>
              <a:buSzPts val="1400"/>
              <a:buNone/>
              <a:defRPr/>
            </a:lvl7pPr>
            <a:lvl8pPr lvl="7" rtl="0" algn="ctr">
              <a:lnSpc>
                <a:spcPct val="100000"/>
              </a:lnSpc>
              <a:spcBef>
                <a:spcPts val="0"/>
              </a:spcBef>
              <a:spcAft>
                <a:spcPts val="0"/>
              </a:spcAft>
              <a:buSzPts val="1400"/>
              <a:buNone/>
              <a:defRPr/>
            </a:lvl8pPr>
            <a:lvl9pPr lvl="8" rtl="0" algn="ctr">
              <a:lnSpc>
                <a:spcPct val="100000"/>
              </a:lnSpc>
              <a:spcBef>
                <a:spcPts val="0"/>
              </a:spcBef>
              <a:spcAft>
                <a:spcPts val="0"/>
              </a:spcAft>
              <a:buSzPts val="1400"/>
              <a:buNone/>
              <a:defRPr/>
            </a:lvl9pPr>
          </a:lstStyle>
          <a:p/>
        </p:txBody>
      </p:sp>
      <p:sp>
        <p:nvSpPr>
          <p:cNvPr id="71" name="Google Shape;71;p12"/>
          <p:cNvSpPr txBox="1"/>
          <p:nvPr>
            <p:ph idx="1" type="body"/>
          </p:nvPr>
        </p:nvSpPr>
        <p:spPr>
          <a:xfrm rot="5400000">
            <a:off x="1495350" y="-295200"/>
            <a:ext cx="4057800" cy="5676900"/>
          </a:xfrm>
          <a:prstGeom prst="rect">
            <a:avLst/>
          </a:prstGeom>
          <a:noFill/>
          <a:ln>
            <a:noFill/>
          </a:ln>
        </p:spPr>
        <p:txBody>
          <a:bodyPr anchorCtr="0" anchor="t" bIns="46025" lIns="92075" spcFirstLastPara="1" rIns="92075" wrap="square" tIns="46025">
            <a:noAutofit/>
          </a:bodyPr>
          <a:lstStyle>
            <a:lvl1pPr indent="-342900" lvl="0" marL="457200" rtl="0" algn="l">
              <a:lnSpc>
                <a:spcPct val="100000"/>
              </a:lnSpc>
              <a:spcBef>
                <a:spcPts val="360"/>
              </a:spcBef>
              <a:spcAft>
                <a:spcPts val="0"/>
              </a:spcAft>
              <a:buClr>
                <a:schemeClr val="dk1"/>
              </a:buClr>
              <a:buSzPts val="1800"/>
              <a:buChar char="•"/>
              <a:defRPr/>
            </a:lvl1pPr>
            <a:lvl2pPr indent="-342900" lvl="1" marL="914400" rtl="0" algn="l">
              <a:lnSpc>
                <a:spcPct val="100000"/>
              </a:lnSpc>
              <a:spcBef>
                <a:spcPts val="360"/>
              </a:spcBef>
              <a:spcAft>
                <a:spcPts val="0"/>
              </a:spcAft>
              <a:buClr>
                <a:schemeClr val="dk1"/>
              </a:buClr>
              <a:buSzPts val="1800"/>
              <a:buChar char="–"/>
              <a:defRPr/>
            </a:lvl2pPr>
            <a:lvl3pPr indent="-342900" lvl="2" marL="1371600" rtl="0" algn="l">
              <a:lnSpc>
                <a:spcPct val="100000"/>
              </a:lnSpc>
              <a:spcBef>
                <a:spcPts val="360"/>
              </a:spcBef>
              <a:spcAft>
                <a:spcPts val="0"/>
              </a:spcAft>
              <a:buClr>
                <a:schemeClr val="dk1"/>
              </a:buClr>
              <a:buSzPts val="1800"/>
              <a:buChar char="•"/>
              <a:defRPr/>
            </a:lvl3pPr>
            <a:lvl4pPr indent="-342900" lvl="3" marL="1828800" rtl="0" algn="l">
              <a:lnSpc>
                <a:spcPct val="100000"/>
              </a:lnSpc>
              <a:spcBef>
                <a:spcPts val="360"/>
              </a:spcBef>
              <a:spcAft>
                <a:spcPts val="0"/>
              </a:spcAft>
              <a:buClr>
                <a:schemeClr val="dk1"/>
              </a:buClr>
              <a:buSzPts val="1800"/>
              <a:buChar char="–"/>
              <a:defRPr/>
            </a:lvl4pPr>
            <a:lvl5pPr indent="-342900" lvl="4" marL="2286000" rtl="0" algn="l">
              <a:lnSpc>
                <a:spcPct val="100000"/>
              </a:lnSpc>
              <a:spcBef>
                <a:spcPts val="360"/>
              </a:spcBef>
              <a:spcAft>
                <a:spcPts val="0"/>
              </a:spcAft>
              <a:buClr>
                <a:schemeClr val="dk1"/>
              </a:buClr>
              <a:buSzPts val="1800"/>
              <a:buChar char="•"/>
              <a:defRPr/>
            </a:lvl5pPr>
            <a:lvl6pPr indent="-342900" lvl="5" marL="2743200" rtl="0" algn="l">
              <a:lnSpc>
                <a:spcPct val="100000"/>
              </a:lnSpc>
              <a:spcBef>
                <a:spcPts val="360"/>
              </a:spcBef>
              <a:spcAft>
                <a:spcPts val="0"/>
              </a:spcAft>
              <a:buClr>
                <a:schemeClr val="dk1"/>
              </a:buClr>
              <a:buSzPts val="1800"/>
              <a:buChar char="•"/>
              <a:defRPr/>
            </a:lvl6pPr>
            <a:lvl7pPr indent="-342900" lvl="6" marL="3200400" rtl="0" algn="l">
              <a:lnSpc>
                <a:spcPct val="100000"/>
              </a:lnSpc>
              <a:spcBef>
                <a:spcPts val="360"/>
              </a:spcBef>
              <a:spcAft>
                <a:spcPts val="0"/>
              </a:spcAft>
              <a:buClr>
                <a:schemeClr val="dk1"/>
              </a:buClr>
              <a:buSzPts val="1800"/>
              <a:buChar char="•"/>
              <a:defRPr/>
            </a:lvl7pPr>
            <a:lvl8pPr indent="-342900" lvl="7" marL="3657600" rtl="0" algn="l">
              <a:lnSpc>
                <a:spcPct val="100000"/>
              </a:lnSpc>
              <a:spcBef>
                <a:spcPts val="360"/>
              </a:spcBef>
              <a:spcAft>
                <a:spcPts val="0"/>
              </a:spcAft>
              <a:buClr>
                <a:schemeClr val="dk1"/>
              </a:buClr>
              <a:buSzPts val="1800"/>
              <a:buChar char="•"/>
              <a:defRPr/>
            </a:lvl8pPr>
            <a:lvl9pPr indent="-342900" lvl="8" marL="4114800" rtl="0" algn="l">
              <a:lnSpc>
                <a:spcPct val="100000"/>
              </a:lnSpc>
              <a:spcBef>
                <a:spcPts val="360"/>
              </a:spcBef>
              <a:spcAft>
                <a:spcPts val="0"/>
              </a:spcAft>
              <a:buClr>
                <a:schemeClr val="dk1"/>
              </a:buClr>
              <a:buSzPts val="1800"/>
              <a:buChar char="•"/>
              <a:defRPr/>
            </a:lvl9pPr>
          </a:lstStyle>
          <a:p/>
        </p:txBody>
      </p:sp>
      <p:sp>
        <p:nvSpPr>
          <p:cNvPr id="72" name="Google Shape;72;p12"/>
          <p:cNvSpPr txBox="1"/>
          <p:nvPr>
            <p:ph idx="10" type="dt"/>
          </p:nvPr>
        </p:nvSpPr>
        <p:spPr>
          <a:xfrm>
            <a:off x="155620" y="1158050"/>
            <a:ext cx="718200" cy="207600"/>
          </a:xfrm>
          <a:prstGeom prst="rect">
            <a:avLst/>
          </a:prstGeom>
          <a:noFill/>
          <a:ln>
            <a:noFill/>
          </a:ln>
        </p:spPr>
        <p:txBody>
          <a:bodyPr anchorCtr="0" anchor="b" bIns="0" lIns="0" spcFirstLastPara="1" rIns="0" wrap="square" tIns="0">
            <a:noAutofit/>
          </a:bodyPr>
          <a:lstStyle>
            <a:lvl1pPr lvl="0" rtl="0" algn="l">
              <a:lnSpc>
                <a:spcPct val="100000"/>
              </a:lnSpc>
              <a:spcBef>
                <a:spcPts val="0"/>
              </a:spcBef>
              <a:spcAft>
                <a:spcPts val="0"/>
              </a:spcAft>
              <a:buSzPts val="1400"/>
              <a:buNone/>
              <a:defRPr/>
            </a:lvl1pPr>
            <a:lvl2pPr lvl="1" rtl="0" algn="l">
              <a:lnSpc>
                <a:spcPct val="100000"/>
              </a:lnSpc>
              <a:spcBef>
                <a:spcPts val="0"/>
              </a:spcBef>
              <a:spcAft>
                <a:spcPts val="0"/>
              </a:spcAft>
              <a:buSzPts val="1400"/>
              <a:buNone/>
              <a:defRPr/>
            </a:lvl2pPr>
            <a:lvl3pPr lvl="2" rtl="0" algn="l">
              <a:lnSpc>
                <a:spcPct val="100000"/>
              </a:lnSpc>
              <a:spcBef>
                <a:spcPts val="0"/>
              </a:spcBef>
              <a:spcAft>
                <a:spcPts val="0"/>
              </a:spcAft>
              <a:buSzPts val="1400"/>
              <a:buNone/>
              <a:defRPr/>
            </a:lvl3pPr>
            <a:lvl4pPr lvl="3" rtl="0" algn="l">
              <a:lnSpc>
                <a:spcPct val="100000"/>
              </a:lnSpc>
              <a:spcBef>
                <a:spcPts val="0"/>
              </a:spcBef>
              <a:spcAft>
                <a:spcPts val="0"/>
              </a:spcAft>
              <a:buSzPts val="1400"/>
              <a:buNone/>
              <a:defRPr/>
            </a:lvl4pPr>
            <a:lvl5pPr lvl="4" rtl="0" algn="l">
              <a:lnSpc>
                <a:spcPct val="100000"/>
              </a:lnSpc>
              <a:spcBef>
                <a:spcPts val="0"/>
              </a:spcBef>
              <a:spcAft>
                <a:spcPts val="0"/>
              </a:spcAft>
              <a:buSzPts val="1400"/>
              <a:buNone/>
              <a:defRPr/>
            </a:lvl5pPr>
            <a:lvl6pPr lvl="5" rtl="0" algn="l">
              <a:lnSpc>
                <a:spcPct val="100000"/>
              </a:lnSpc>
              <a:spcBef>
                <a:spcPts val="0"/>
              </a:spcBef>
              <a:spcAft>
                <a:spcPts val="0"/>
              </a:spcAft>
              <a:buSzPts val="1400"/>
              <a:buNone/>
              <a:defRPr/>
            </a:lvl6pPr>
            <a:lvl7pPr lvl="6" rtl="0" algn="l">
              <a:lnSpc>
                <a:spcPct val="100000"/>
              </a:lnSpc>
              <a:spcBef>
                <a:spcPts val="0"/>
              </a:spcBef>
              <a:spcAft>
                <a:spcPts val="0"/>
              </a:spcAft>
              <a:buSzPts val="1400"/>
              <a:buNone/>
              <a:defRPr/>
            </a:lvl7pPr>
            <a:lvl8pPr lvl="7" rtl="0" algn="l">
              <a:lnSpc>
                <a:spcPct val="100000"/>
              </a:lnSpc>
              <a:spcBef>
                <a:spcPts val="0"/>
              </a:spcBef>
              <a:spcAft>
                <a:spcPts val="0"/>
              </a:spcAft>
              <a:buSzPts val="1400"/>
              <a:buNone/>
              <a:defRPr/>
            </a:lvl8pPr>
            <a:lvl9pPr lvl="8" rtl="0" algn="l">
              <a:lnSpc>
                <a:spcPct val="100000"/>
              </a:lnSpc>
              <a:spcBef>
                <a:spcPts val="0"/>
              </a:spcBef>
              <a:spcAft>
                <a:spcPts val="0"/>
              </a:spcAft>
              <a:buSzPts val="1400"/>
              <a:buNone/>
              <a:defRPr/>
            </a:lvl9pPr>
          </a:lstStyle>
          <a:p/>
        </p:txBody>
      </p:sp>
      <p:sp>
        <p:nvSpPr>
          <p:cNvPr id="73" name="Google Shape;73;p12"/>
          <p:cNvSpPr txBox="1"/>
          <p:nvPr>
            <p:ph idx="12" type="sldNum"/>
          </p:nvPr>
        </p:nvSpPr>
        <p:spPr>
          <a:xfrm>
            <a:off x="4344988" y="4856560"/>
            <a:ext cx="530100" cy="136800"/>
          </a:xfrm>
          <a:prstGeom prst="rect">
            <a:avLst/>
          </a:prstGeom>
          <a:noFill/>
          <a:ln>
            <a:noFill/>
          </a:ln>
        </p:spPr>
        <p:txBody>
          <a:bodyPr anchorCtr="0" anchor="t" bIns="0" lIns="0" spcFirstLastPara="1" rIns="0" wrap="square" tIns="0">
            <a:noAutofit/>
          </a:bodyPr>
          <a:lstStyle>
            <a:lvl1pPr indent="0" lvl="0"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1pPr>
            <a:lvl2pPr indent="0" lvl="1"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2pPr>
            <a:lvl3pPr indent="0" lvl="2"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3pPr>
            <a:lvl4pPr indent="0" lvl="3"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4pPr>
            <a:lvl5pPr indent="0" lvl="4"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5pPr>
            <a:lvl6pPr indent="0" lvl="5"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6pPr>
            <a:lvl7pPr indent="0" lvl="6"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7pPr>
            <a:lvl8pPr indent="0" lvl="7"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8pPr>
            <a:lvl9pPr indent="0" lvl="8"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9pPr>
          </a:lstStyle>
          <a:p>
            <a:pPr indent="0" lvl="0" marL="0" rtl="0" algn="ctr">
              <a:spcBef>
                <a:spcPts val="0"/>
              </a:spcBef>
              <a:spcAft>
                <a:spcPts val="0"/>
              </a:spcAft>
              <a:buNone/>
            </a:pPr>
            <a:r>
              <a:rPr lang="en"/>
              <a:t>Slide </a:t>
            </a:r>
            <a:fld id="{00000000-1234-1234-1234-123412341234}" type="slidenum">
              <a:rPr lang="en"/>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p:cSld name="Content">
    <p:spTree>
      <p:nvGrpSpPr>
        <p:cNvPr id="74" name="Shape 74"/>
        <p:cNvGrpSpPr/>
        <p:nvPr/>
      </p:nvGrpSpPr>
      <p:grpSpPr>
        <a:xfrm>
          <a:off x="0" y="0"/>
          <a:ext cx="0" cy="0"/>
          <a:chOff x="0" y="0"/>
          <a:chExt cx="0" cy="0"/>
        </a:xfrm>
      </p:grpSpPr>
      <p:sp>
        <p:nvSpPr>
          <p:cNvPr id="75" name="Google Shape;75;p13"/>
          <p:cNvSpPr txBox="1"/>
          <p:nvPr>
            <p:ph idx="1" type="body"/>
          </p:nvPr>
        </p:nvSpPr>
        <p:spPr>
          <a:xfrm>
            <a:off x="309753" y="891540"/>
            <a:ext cx="8524500" cy="1109400"/>
          </a:xfrm>
          <a:prstGeom prst="rect">
            <a:avLst/>
          </a:prstGeom>
          <a:noFill/>
          <a:ln>
            <a:noFill/>
          </a:ln>
        </p:spPr>
        <p:txBody>
          <a:bodyPr anchorCtr="0" anchor="t" bIns="0" lIns="0" spcFirstLastPara="1" rIns="0" wrap="square" tIns="0">
            <a:spAutoFit/>
          </a:bodyPr>
          <a:lstStyle>
            <a:lvl1pPr indent="-342900" lvl="0" marL="457200" rtl="0" algn="l">
              <a:lnSpc>
                <a:spcPct val="90000"/>
              </a:lnSpc>
              <a:spcBef>
                <a:spcPts val="900"/>
              </a:spcBef>
              <a:spcAft>
                <a:spcPts val="0"/>
              </a:spcAft>
              <a:buSzPts val="1800"/>
              <a:buChar char="•"/>
              <a:defRPr sz="1800"/>
            </a:lvl1pPr>
            <a:lvl2pPr indent="-323850" lvl="1" marL="914400" rtl="0" algn="l">
              <a:lnSpc>
                <a:spcPct val="90000"/>
              </a:lnSpc>
              <a:spcBef>
                <a:spcPts val="300"/>
              </a:spcBef>
              <a:spcAft>
                <a:spcPts val="0"/>
              </a:spcAft>
              <a:buSzPts val="1500"/>
              <a:buFont typeface="Arial"/>
              <a:buChar char="–"/>
              <a:defRPr/>
            </a:lvl2pPr>
            <a:lvl3pPr indent="-317500" lvl="2" marL="1371600" rtl="0" algn="l">
              <a:lnSpc>
                <a:spcPct val="90000"/>
              </a:lnSpc>
              <a:spcBef>
                <a:spcPts val="300"/>
              </a:spcBef>
              <a:spcAft>
                <a:spcPts val="0"/>
              </a:spcAft>
              <a:buSzPts val="1400"/>
              <a:buFont typeface="Arial"/>
              <a:buChar char="–"/>
              <a:defRPr sz="1400"/>
            </a:lvl3pPr>
            <a:lvl4pPr indent="-304800" lvl="3" marL="1828800" rtl="0" algn="l">
              <a:lnSpc>
                <a:spcPct val="90000"/>
              </a:lnSpc>
              <a:spcBef>
                <a:spcPts val="300"/>
              </a:spcBef>
              <a:spcAft>
                <a:spcPts val="0"/>
              </a:spcAft>
              <a:buSzPts val="1200"/>
              <a:buFont typeface="Arial"/>
              <a:buChar char="–"/>
              <a:defRPr/>
            </a:lvl4pPr>
            <a:lvl5pPr indent="-298450" lvl="4" marL="2286000" rtl="0" algn="l">
              <a:lnSpc>
                <a:spcPct val="90000"/>
              </a:lnSpc>
              <a:spcBef>
                <a:spcPts val="300"/>
              </a:spcBef>
              <a:spcAft>
                <a:spcPts val="0"/>
              </a:spcAft>
              <a:buSzPts val="1100"/>
              <a:buFont typeface="Arial"/>
              <a:buChar char="–"/>
              <a:defRPr sz="1100"/>
            </a:lvl5pPr>
            <a:lvl6pPr indent="-317500" lvl="5" marL="2743200" rtl="0" algn="l">
              <a:spcBef>
                <a:spcPts val="300"/>
              </a:spcBef>
              <a:spcAft>
                <a:spcPts val="0"/>
              </a:spcAft>
              <a:buClr>
                <a:schemeClr val="dk1"/>
              </a:buClr>
              <a:buSzPts val="1400"/>
              <a:buChar char="•"/>
              <a:defRPr/>
            </a:lvl6pPr>
            <a:lvl7pPr indent="-317500" lvl="6" marL="3200400" rtl="0" algn="l">
              <a:spcBef>
                <a:spcPts val="300"/>
              </a:spcBef>
              <a:spcAft>
                <a:spcPts val="0"/>
              </a:spcAft>
              <a:buClr>
                <a:schemeClr val="dk1"/>
              </a:buClr>
              <a:buSzPts val="1400"/>
              <a:buChar char="•"/>
              <a:defRPr/>
            </a:lvl7pPr>
            <a:lvl8pPr indent="-317500" lvl="7" marL="3657600" rtl="0" algn="l">
              <a:spcBef>
                <a:spcPts val="300"/>
              </a:spcBef>
              <a:spcAft>
                <a:spcPts val="0"/>
              </a:spcAft>
              <a:buClr>
                <a:schemeClr val="dk1"/>
              </a:buClr>
              <a:buSzPts val="1400"/>
              <a:buChar char="•"/>
              <a:defRPr/>
            </a:lvl8pPr>
            <a:lvl9pPr indent="-317500" lvl="8" marL="4114800" rtl="0" algn="l">
              <a:spcBef>
                <a:spcPts val="300"/>
              </a:spcBef>
              <a:spcAft>
                <a:spcPts val="0"/>
              </a:spcAft>
              <a:buClr>
                <a:schemeClr val="dk1"/>
              </a:buClr>
              <a:buSzPts val="1400"/>
              <a:buChar char="•"/>
              <a:defRPr/>
            </a:lvl9pPr>
          </a:lstStyle>
          <a:p/>
        </p:txBody>
      </p:sp>
      <p:sp>
        <p:nvSpPr>
          <p:cNvPr id="76" name="Google Shape;76;p13"/>
          <p:cNvSpPr txBox="1"/>
          <p:nvPr>
            <p:ph type="title"/>
          </p:nvPr>
        </p:nvSpPr>
        <p:spPr>
          <a:xfrm>
            <a:off x="309753" y="342900"/>
            <a:ext cx="8524500" cy="274800"/>
          </a:xfrm>
          <a:prstGeom prst="rect">
            <a:avLst/>
          </a:prstGeom>
          <a:noFill/>
          <a:ln>
            <a:noFill/>
          </a:ln>
        </p:spPr>
        <p:txBody>
          <a:bodyPr anchorCtr="0" anchor="ctr" bIns="0" lIns="0" spcFirstLastPara="1" rIns="0" wrap="square" tIns="0">
            <a:spAutoFit/>
          </a:bodyPr>
          <a:lstStyle>
            <a:lvl1pPr lvl="0" rtl="0" algn="l">
              <a:lnSpc>
                <a:spcPct val="85000"/>
              </a:lnSpc>
              <a:spcBef>
                <a:spcPts val="0"/>
              </a:spcBef>
              <a:spcAft>
                <a:spcPts val="0"/>
              </a:spcAft>
              <a:buClr>
                <a:schemeClr val="dk2"/>
              </a:buClr>
              <a:buSzPts val="1400"/>
              <a:buNone/>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p:txBody>
      </p:sp>
    </p:spTree>
  </p:cSld>
  <p:clrMapOvr>
    <a:masterClrMapping/>
  </p:clrMapOvr>
  <p:transition spd="med">
    <p:fade/>
  </p:transition>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21" name="Shape 21"/>
        <p:cNvGrpSpPr/>
        <p:nvPr/>
      </p:nvGrpSpPr>
      <p:grpSpPr>
        <a:xfrm>
          <a:off x="0" y="0"/>
          <a:ext cx="0" cy="0"/>
          <a:chOff x="0" y="0"/>
          <a:chExt cx="0" cy="0"/>
        </a:xfrm>
      </p:grpSpPr>
      <p:sp>
        <p:nvSpPr>
          <p:cNvPr id="22" name="Google Shape;22;p3"/>
          <p:cNvSpPr txBox="1"/>
          <p:nvPr>
            <p:ph type="ctrTitle"/>
          </p:nvPr>
        </p:nvSpPr>
        <p:spPr>
          <a:xfrm>
            <a:off x="685800" y="1597819"/>
            <a:ext cx="7772400" cy="1102500"/>
          </a:xfrm>
          <a:prstGeom prst="rect">
            <a:avLst/>
          </a:prstGeom>
          <a:noFill/>
          <a:ln>
            <a:noFill/>
          </a:ln>
        </p:spPr>
        <p:txBody>
          <a:bodyPr anchorCtr="0" anchor="ctr" bIns="46025" lIns="92075" spcFirstLastPara="1" rIns="92075" wrap="square" tIns="46025">
            <a:noAutofit/>
          </a:bodyPr>
          <a:lstStyle>
            <a:lvl1pPr lvl="0" rtl="0" algn="ctr">
              <a:lnSpc>
                <a:spcPct val="100000"/>
              </a:lnSpc>
              <a:spcBef>
                <a:spcPts val="0"/>
              </a:spcBef>
              <a:spcAft>
                <a:spcPts val="0"/>
              </a:spcAft>
              <a:buSzPts val="1400"/>
              <a:buNone/>
              <a:defRPr/>
            </a:lvl1pPr>
            <a:lvl2pPr lvl="1" rtl="0" algn="ctr">
              <a:lnSpc>
                <a:spcPct val="100000"/>
              </a:lnSpc>
              <a:spcBef>
                <a:spcPts val="0"/>
              </a:spcBef>
              <a:spcAft>
                <a:spcPts val="0"/>
              </a:spcAft>
              <a:buSzPts val="1400"/>
              <a:buNone/>
              <a:defRPr/>
            </a:lvl2pPr>
            <a:lvl3pPr lvl="2" rtl="0" algn="ctr">
              <a:lnSpc>
                <a:spcPct val="100000"/>
              </a:lnSpc>
              <a:spcBef>
                <a:spcPts val="0"/>
              </a:spcBef>
              <a:spcAft>
                <a:spcPts val="0"/>
              </a:spcAft>
              <a:buSzPts val="1400"/>
              <a:buNone/>
              <a:defRPr/>
            </a:lvl3pPr>
            <a:lvl4pPr lvl="3" rtl="0" algn="ctr">
              <a:lnSpc>
                <a:spcPct val="100000"/>
              </a:lnSpc>
              <a:spcBef>
                <a:spcPts val="0"/>
              </a:spcBef>
              <a:spcAft>
                <a:spcPts val="0"/>
              </a:spcAft>
              <a:buSzPts val="1400"/>
              <a:buNone/>
              <a:defRPr/>
            </a:lvl4pPr>
            <a:lvl5pPr lvl="4" rtl="0" algn="ctr">
              <a:lnSpc>
                <a:spcPct val="100000"/>
              </a:lnSpc>
              <a:spcBef>
                <a:spcPts val="0"/>
              </a:spcBef>
              <a:spcAft>
                <a:spcPts val="0"/>
              </a:spcAft>
              <a:buSzPts val="1400"/>
              <a:buNone/>
              <a:defRPr/>
            </a:lvl5pPr>
            <a:lvl6pPr lvl="5" rtl="0" algn="ctr">
              <a:lnSpc>
                <a:spcPct val="100000"/>
              </a:lnSpc>
              <a:spcBef>
                <a:spcPts val="0"/>
              </a:spcBef>
              <a:spcAft>
                <a:spcPts val="0"/>
              </a:spcAft>
              <a:buSzPts val="1400"/>
              <a:buNone/>
              <a:defRPr/>
            </a:lvl6pPr>
            <a:lvl7pPr lvl="6" rtl="0" algn="ctr">
              <a:lnSpc>
                <a:spcPct val="100000"/>
              </a:lnSpc>
              <a:spcBef>
                <a:spcPts val="0"/>
              </a:spcBef>
              <a:spcAft>
                <a:spcPts val="0"/>
              </a:spcAft>
              <a:buSzPts val="1400"/>
              <a:buNone/>
              <a:defRPr/>
            </a:lvl7pPr>
            <a:lvl8pPr lvl="7" rtl="0" algn="ctr">
              <a:lnSpc>
                <a:spcPct val="100000"/>
              </a:lnSpc>
              <a:spcBef>
                <a:spcPts val="0"/>
              </a:spcBef>
              <a:spcAft>
                <a:spcPts val="0"/>
              </a:spcAft>
              <a:buSzPts val="1400"/>
              <a:buNone/>
              <a:defRPr/>
            </a:lvl8pPr>
            <a:lvl9pPr lvl="8" rtl="0" algn="ctr">
              <a:lnSpc>
                <a:spcPct val="100000"/>
              </a:lnSpc>
              <a:spcBef>
                <a:spcPts val="0"/>
              </a:spcBef>
              <a:spcAft>
                <a:spcPts val="0"/>
              </a:spcAft>
              <a:buSzPts val="1400"/>
              <a:buNone/>
              <a:defRPr/>
            </a:lvl9pPr>
          </a:lstStyle>
          <a:p/>
        </p:txBody>
      </p:sp>
      <p:sp>
        <p:nvSpPr>
          <p:cNvPr id="23" name="Google Shape;23;p3"/>
          <p:cNvSpPr txBox="1"/>
          <p:nvPr>
            <p:ph idx="1" type="subTitle"/>
          </p:nvPr>
        </p:nvSpPr>
        <p:spPr>
          <a:xfrm>
            <a:off x="1371600" y="2914650"/>
            <a:ext cx="6400800" cy="1314300"/>
          </a:xfrm>
          <a:prstGeom prst="rect">
            <a:avLst/>
          </a:prstGeom>
          <a:noFill/>
          <a:ln>
            <a:noFill/>
          </a:ln>
        </p:spPr>
        <p:txBody>
          <a:bodyPr anchorCtr="0" anchor="t" bIns="46025" lIns="92075" spcFirstLastPara="1" rIns="92075" wrap="square" tIns="46025">
            <a:noAutofit/>
          </a:bodyPr>
          <a:lstStyle>
            <a:lvl1pPr lvl="0" rtl="0" algn="ctr">
              <a:lnSpc>
                <a:spcPct val="100000"/>
              </a:lnSpc>
              <a:spcBef>
                <a:spcPts val="480"/>
              </a:spcBef>
              <a:spcAft>
                <a:spcPts val="0"/>
              </a:spcAft>
              <a:buClr>
                <a:schemeClr val="dk1"/>
              </a:buClr>
              <a:buSzPts val="2400"/>
              <a:buFont typeface="Times New Roman"/>
              <a:buNone/>
              <a:defRPr/>
            </a:lvl1pPr>
            <a:lvl2pPr lvl="1" rtl="0" algn="ctr">
              <a:lnSpc>
                <a:spcPct val="100000"/>
              </a:lnSpc>
              <a:spcBef>
                <a:spcPts val="400"/>
              </a:spcBef>
              <a:spcAft>
                <a:spcPts val="0"/>
              </a:spcAft>
              <a:buClr>
                <a:schemeClr val="dk1"/>
              </a:buClr>
              <a:buSzPts val="2000"/>
              <a:buFont typeface="Times New Roman"/>
              <a:buNone/>
              <a:defRPr/>
            </a:lvl2pPr>
            <a:lvl3pPr lvl="2" rtl="0" algn="ctr">
              <a:lnSpc>
                <a:spcPct val="100000"/>
              </a:lnSpc>
              <a:spcBef>
                <a:spcPts val="360"/>
              </a:spcBef>
              <a:spcAft>
                <a:spcPts val="0"/>
              </a:spcAft>
              <a:buClr>
                <a:schemeClr val="dk1"/>
              </a:buClr>
              <a:buSzPts val="1800"/>
              <a:buFont typeface="Times New Roman"/>
              <a:buNone/>
              <a:defRPr/>
            </a:lvl3pPr>
            <a:lvl4pPr lvl="3" rtl="0" algn="ctr">
              <a:lnSpc>
                <a:spcPct val="100000"/>
              </a:lnSpc>
              <a:spcBef>
                <a:spcPts val="320"/>
              </a:spcBef>
              <a:spcAft>
                <a:spcPts val="0"/>
              </a:spcAft>
              <a:buClr>
                <a:schemeClr val="dk1"/>
              </a:buClr>
              <a:buSzPts val="1600"/>
              <a:buFont typeface="Times New Roman"/>
              <a:buNone/>
              <a:defRPr/>
            </a:lvl4pPr>
            <a:lvl5pPr lvl="4" rtl="0" algn="ctr">
              <a:lnSpc>
                <a:spcPct val="100000"/>
              </a:lnSpc>
              <a:spcBef>
                <a:spcPts val="320"/>
              </a:spcBef>
              <a:spcAft>
                <a:spcPts val="0"/>
              </a:spcAft>
              <a:buClr>
                <a:schemeClr val="dk1"/>
              </a:buClr>
              <a:buSzPts val="1600"/>
              <a:buFont typeface="Times New Roman"/>
              <a:buNone/>
              <a:defRPr/>
            </a:lvl5pPr>
            <a:lvl6pPr lvl="5" rtl="0" algn="ctr">
              <a:lnSpc>
                <a:spcPct val="100000"/>
              </a:lnSpc>
              <a:spcBef>
                <a:spcPts val="320"/>
              </a:spcBef>
              <a:spcAft>
                <a:spcPts val="0"/>
              </a:spcAft>
              <a:buClr>
                <a:schemeClr val="dk1"/>
              </a:buClr>
              <a:buSzPts val="1600"/>
              <a:buFont typeface="Times New Roman"/>
              <a:buNone/>
              <a:defRPr/>
            </a:lvl6pPr>
            <a:lvl7pPr lvl="6" rtl="0" algn="ctr">
              <a:lnSpc>
                <a:spcPct val="100000"/>
              </a:lnSpc>
              <a:spcBef>
                <a:spcPts val="320"/>
              </a:spcBef>
              <a:spcAft>
                <a:spcPts val="0"/>
              </a:spcAft>
              <a:buClr>
                <a:schemeClr val="dk1"/>
              </a:buClr>
              <a:buSzPts val="1600"/>
              <a:buFont typeface="Times New Roman"/>
              <a:buNone/>
              <a:defRPr/>
            </a:lvl7pPr>
            <a:lvl8pPr lvl="7" rtl="0" algn="ctr">
              <a:lnSpc>
                <a:spcPct val="100000"/>
              </a:lnSpc>
              <a:spcBef>
                <a:spcPts val="320"/>
              </a:spcBef>
              <a:spcAft>
                <a:spcPts val="0"/>
              </a:spcAft>
              <a:buClr>
                <a:schemeClr val="dk1"/>
              </a:buClr>
              <a:buSzPts val="1600"/>
              <a:buFont typeface="Times New Roman"/>
              <a:buNone/>
              <a:defRPr/>
            </a:lvl8pPr>
            <a:lvl9pPr lvl="8" rtl="0" algn="ctr">
              <a:lnSpc>
                <a:spcPct val="100000"/>
              </a:lnSpc>
              <a:spcBef>
                <a:spcPts val="320"/>
              </a:spcBef>
              <a:spcAft>
                <a:spcPts val="0"/>
              </a:spcAft>
              <a:buClr>
                <a:schemeClr val="dk1"/>
              </a:buClr>
              <a:buSzPts val="1600"/>
              <a:buFont typeface="Times New Roman"/>
              <a:buNone/>
              <a:defRPr/>
            </a:lvl9pPr>
          </a:lstStyle>
          <a:p/>
        </p:txBody>
      </p:sp>
      <p:sp>
        <p:nvSpPr>
          <p:cNvPr id="24" name="Google Shape;24;p3"/>
          <p:cNvSpPr txBox="1"/>
          <p:nvPr>
            <p:ph idx="10" type="dt"/>
          </p:nvPr>
        </p:nvSpPr>
        <p:spPr>
          <a:xfrm>
            <a:off x="155620" y="1158050"/>
            <a:ext cx="718200" cy="207600"/>
          </a:xfrm>
          <a:prstGeom prst="rect">
            <a:avLst/>
          </a:prstGeom>
          <a:noFill/>
          <a:ln>
            <a:noFill/>
          </a:ln>
        </p:spPr>
        <p:txBody>
          <a:bodyPr anchorCtr="0" anchor="b" bIns="0" lIns="0" spcFirstLastPara="1" rIns="0" wrap="square" tIns="0">
            <a:noAutofit/>
          </a:bodyPr>
          <a:lstStyle>
            <a:lvl1pPr lvl="0" rtl="0" algn="l">
              <a:lnSpc>
                <a:spcPct val="100000"/>
              </a:lnSpc>
              <a:spcBef>
                <a:spcPts val="0"/>
              </a:spcBef>
              <a:spcAft>
                <a:spcPts val="0"/>
              </a:spcAft>
              <a:buSzPts val="1400"/>
              <a:buNone/>
              <a:defRPr/>
            </a:lvl1pPr>
            <a:lvl2pPr lvl="1" rtl="0" algn="l">
              <a:lnSpc>
                <a:spcPct val="100000"/>
              </a:lnSpc>
              <a:spcBef>
                <a:spcPts val="0"/>
              </a:spcBef>
              <a:spcAft>
                <a:spcPts val="0"/>
              </a:spcAft>
              <a:buSzPts val="1400"/>
              <a:buNone/>
              <a:defRPr/>
            </a:lvl2pPr>
            <a:lvl3pPr lvl="2" rtl="0" algn="l">
              <a:lnSpc>
                <a:spcPct val="100000"/>
              </a:lnSpc>
              <a:spcBef>
                <a:spcPts val="0"/>
              </a:spcBef>
              <a:spcAft>
                <a:spcPts val="0"/>
              </a:spcAft>
              <a:buSzPts val="1400"/>
              <a:buNone/>
              <a:defRPr/>
            </a:lvl3pPr>
            <a:lvl4pPr lvl="3" rtl="0" algn="l">
              <a:lnSpc>
                <a:spcPct val="100000"/>
              </a:lnSpc>
              <a:spcBef>
                <a:spcPts val="0"/>
              </a:spcBef>
              <a:spcAft>
                <a:spcPts val="0"/>
              </a:spcAft>
              <a:buSzPts val="1400"/>
              <a:buNone/>
              <a:defRPr/>
            </a:lvl4pPr>
            <a:lvl5pPr lvl="4" rtl="0" algn="l">
              <a:lnSpc>
                <a:spcPct val="100000"/>
              </a:lnSpc>
              <a:spcBef>
                <a:spcPts val="0"/>
              </a:spcBef>
              <a:spcAft>
                <a:spcPts val="0"/>
              </a:spcAft>
              <a:buSzPts val="1400"/>
              <a:buNone/>
              <a:defRPr/>
            </a:lvl5pPr>
            <a:lvl6pPr lvl="5" rtl="0" algn="l">
              <a:lnSpc>
                <a:spcPct val="100000"/>
              </a:lnSpc>
              <a:spcBef>
                <a:spcPts val="0"/>
              </a:spcBef>
              <a:spcAft>
                <a:spcPts val="0"/>
              </a:spcAft>
              <a:buSzPts val="1400"/>
              <a:buNone/>
              <a:defRPr/>
            </a:lvl6pPr>
            <a:lvl7pPr lvl="6" rtl="0" algn="l">
              <a:lnSpc>
                <a:spcPct val="100000"/>
              </a:lnSpc>
              <a:spcBef>
                <a:spcPts val="0"/>
              </a:spcBef>
              <a:spcAft>
                <a:spcPts val="0"/>
              </a:spcAft>
              <a:buSzPts val="1400"/>
              <a:buNone/>
              <a:defRPr/>
            </a:lvl7pPr>
            <a:lvl8pPr lvl="7" rtl="0" algn="l">
              <a:lnSpc>
                <a:spcPct val="100000"/>
              </a:lnSpc>
              <a:spcBef>
                <a:spcPts val="0"/>
              </a:spcBef>
              <a:spcAft>
                <a:spcPts val="0"/>
              </a:spcAft>
              <a:buSzPts val="1400"/>
              <a:buNone/>
              <a:defRPr/>
            </a:lvl8pPr>
            <a:lvl9pPr lvl="8" rtl="0" algn="l">
              <a:lnSpc>
                <a:spcPct val="100000"/>
              </a:lnSpc>
              <a:spcBef>
                <a:spcPts val="0"/>
              </a:spcBef>
              <a:spcAft>
                <a:spcPts val="0"/>
              </a:spcAft>
              <a:buSzPts val="1400"/>
              <a:buNone/>
              <a:defRPr/>
            </a:lvl9pPr>
          </a:lstStyle>
          <a:p/>
        </p:txBody>
      </p:sp>
      <p:sp>
        <p:nvSpPr>
          <p:cNvPr id="25" name="Google Shape;25;p3"/>
          <p:cNvSpPr txBox="1"/>
          <p:nvPr>
            <p:ph idx="12" type="sldNum"/>
          </p:nvPr>
        </p:nvSpPr>
        <p:spPr>
          <a:xfrm>
            <a:off x="4344988" y="4856560"/>
            <a:ext cx="530100" cy="136800"/>
          </a:xfrm>
          <a:prstGeom prst="rect">
            <a:avLst/>
          </a:prstGeom>
          <a:noFill/>
          <a:ln>
            <a:noFill/>
          </a:ln>
        </p:spPr>
        <p:txBody>
          <a:bodyPr anchorCtr="0" anchor="t" bIns="0" lIns="0" spcFirstLastPara="1" rIns="0" wrap="square" tIns="0">
            <a:noAutofit/>
          </a:bodyPr>
          <a:lstStyle>
            <a:lvl1pPr indent="0" lvl="0"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1pPr>
            <a:lvl2pPr indent="0" lvl="1"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2pPr>
            <a:lvl3pPr indent="0" lvl="2"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3pPr>
            <a:lvl4pPr indent="0" lvl="3"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4pPr>
            <a:lvl5pPr indent="0" lvl="4"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5pPr>
            <a:lvl6pPr indent="0" lvl="5"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6pPr>
            <a:lvl7pPr indent="0" lvl="6"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7pPr>
            <a:lvl8pPr indent="0" lvl="7"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8pPr>
            <a:lvl9pPr indent="0" lvl="8"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9pPr>
          </a:lstStyle>
          <a:p>
            <a:pPr indent="0" lvl="0" marL="0" rtl="0" algn="ctr">
              <a:spcBef>
                <a:spcPts val="0"/>
              </a:spcBef>
              <a:spcAft>
                <a:spcPts val="0"/>
              </a:spcAft>
              <a:buNone/>
            </a:pPr>
            <a:r>
              <a:rPr lang="en"/>
              <a:t>Slide </a:t>
            </a: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26" name="Shape 26"/>
        <p:cNvGrpSpPr/>
        <p:nvPr/>
      </p:nvGrpSpPr>
      <p:grpSpPr>
        <a:xfrm>
          <a:off x="0" y="0"/>
          <a:ext cx="0" cy="0"/>
          <a:chOff x="0" y="0"/>
          <a:chExt cx="0" cy="0"/>
        </a:xfrm>
      </p:grpSpPr>
      <p:sp>
        <p:nvSpPr>
          <p:cNvPr id="27" name="Google Shape;27;p4"/>
          <p:cNvSpPr txBox="1"/>
          <p:nvPr>
            <p:ph type="title"/>
          </p:nvPr>
        </p:nvSpPr>
        <p:spPr>
          <a:xfrm>
            <a:off x="722313" y="3305175"/>
            <a:ext cx="7772400" cy="1021500"/>
          </a:xfrm>
          <a:prstGeom prst="rect">
            <a:avLst/>
          </a:prstGeom>
          <a:noFill/>
          <a:ln>
            <a:noFill/>
          </a:ln>
        </p:spPr>
        <p:txBody>
          <a:bodyPr anchorCtr="0" anchor="t" bIns="46025" lIns="92075" spcFirstLastPara="1" rIns="92075" wrap="square" tIns="46025">
            <a:noAutofit/>
          </a:bodyPr>
          <a:lstStyle>
            <a:lvl1pPr lvl="0" rtl="0" algn="l">
              <a:lnSpc>
                <a:spcPct val="100000"/>
              </a:lnSpc>
              <a:spcBef>
                <a:spcPts val="0"/>
              </a:spcBef>
              <a:spcAft>
                <a:spcPts val="0"/>
              </a:spcAft>
              <a:buSzPts val="1400"/>
              <a:buNone/>
              <a:defRPr b="1" sz="4000" cap="none"/>
            </a:lvl1pPr>
            <a:lvl2pPr lvl="1" rtl="0" algn="ctr">
              <a:lnSpc>
                <a:spcPct val="100000"/>
              </a:lnSpc>
              <a:spcBef>
                <a:spcPts val="0"/>
              </a:spcBef>
              <a:spcAft>
                <a:spcPts val="0"/>
              </a:spcAft>
              <a:buSzPts val="1400"/>
              <a:buNone/>
              <a:defRPr/>
            </a:lvl2pPr>
            <a:lvl3pPr lvl="2" rtl="0" algn="ctr">
              <a:lnSpc>
                <a:spcPct val="100000"/>
              </a:lnSpc>
              <a:spcBef>
                <a:spcPts val="0"/>
              </a:spcBef>
              <a:spcAft>
                <a:spcPts val="0"/>
              </a:spcAft>
              <a:buSzPts val="1400"/>
              <a:buNone/>
              <a:defRPr/>
            </a:lvl3pPr>
            <a:lvl4pPr lvl="3" rtl="0" algn="ctr">
              <a:lnSpc>
                <a:spcPct val="100000"/>
              </a:lnSpc>
              <a:spcBef>
                <a:spcPts val="0"/>
              </a:spcBef>
              <a:spcAft>
                <a:spcPts val="0"/>
              </a:spcAft>
              <a:buSzPts val="1400"/>
              <a:buNone/>
              <a:defRPr/>
            </a:lvl4pPr>
            <a:lvl5pPr lvl="4" rtl="0" algn="ctr">
              <a:lnSpc>
                <a:spcPct val="100000"/>
              </a:lnSpc>
              <a:spcBef>
                <a:spcPts val="0"/>
              </a:spcBef>
              <a:spcAft>
                <a:spcPts val="0"/>
              </a:spcAft>
              <a:buSzPts val="1400"/>
              <a:buNone/>
              <a:defRPr/>
            </a:lvl5pPr>
            <a:lvl6pPr lvl="5" rtl="0" algn="ctr">
              <a:lnSpc>
                <a:spcPct val="100000"/>
              </a:lnSpc>
              <a:spcBef>
                <a:spcPts val="0"/>
              </a:spcBef>
              <a:spcAft>
                <a:spcPts val="0"/>
              </a:spcAft>
              <a:buSzPts val="1400"/>
              <a:buNone/>
              <a:defRPr/>
            </a:lvl6pPr>
            <a:lvl7pPr lvl="6" rtl="0" algn="ctr">
              <a:lnSpc>
                <a:spcPct val="100000"/>
              </a:lnSpc>
              <a:spcBef>
                <a:spcPts val="0"/>
              </a:spcBef>
              <a:spcAft>
                <a:spcPts val="0"/>
              </a:spcAft>
              <a:buSzPts val="1400"/>
              <a:buNone/>
              <a:defRPr/>
            </a:lvl7pPr>
            <a:lvl8pPr lvl="7" rtl="0" algn="ctr">
              <a:lnSpc>
                <a:spcPct val="100000"/>
              </a:lnSpc>
              <a:spcBef>
                <a:spcPts val="0"/>
              </a:spcBef>
              <a:spcAft>
                <a:spcPts val="0"/>
              </a:spcAft>
              <a:buSzPts val="1400"/>
              <a:buNone/>
              <a:defRPr/>
            </a:lvl8pPr>
            <a:lvl9pPr lvl="8" rtl="0" algn="ctr">
              <a:lnSpc>
                <a:spcPct val="100000"/>
              </a:lnSpc>
              <a:spcBef>
                <a:spcPts val="0"/>
              </a:spcBef>
              <a:spcAft>
                <a:spcPts val="0"/>
              </a:spcAft>
              <a:buSzPts val="1400"/>
              <a:buNone/>
              <a:defRPr/>
            </a:lvl9pPr>
          </a:lstStyle>
          <a:p/>
        </p:txBody>
      </p:sp>
      <p:sp>
        <p:nvSpPr>
          <p:cNvPr id="28" name="Google Shape;28;p4"/>
          <p:cNvSpPr txBox="1"/>
          <p:nvPr>
            <p:ph idx="1" type="body"/>
          </p:nvPr>
        </p:nvSpPr>
        <p:spPr>
          <a:xfrm>
            <a:off x="722313" y="2180035"/>
            <a:ext cx="7772400" cy="1125000"/>
          </a:xfrm>
          <a:prstGeom prst="rect">
            <a:avLst/>
          </a:prstGeom>
          <a:noFill/>
          <a:ln>
            <a:noFill/>
          </a:ln>
        </p:spPr>
        <p:txBody>
          <a:bodyPr anchorCtr="0" anchor="b" bIns="46025" lIns="92075" spcFirstLastPara="1" rIns="92075" wrap="square" tIns="46025">
            <a:noAutofit/>
          </a:bodyPr>
          <a:lstStyle>
            <a:lvl1pPr indent="-228600" lvl="0" marL="457200" rtl="0" algn="l">
              <a:lnSpc>
                <a:spcPct val="100000"/>
              </a:lnSpc>
              <a:spcBef>
                <a:spcPts val="400"/>
              </a:spcBef>
              <a:spcAft>
                <a:spcPts val="0"/>
              </a:spcAft>
              <a:buClr>
                <a:schemeClr val="dk1"/>
              </a:buClr>
              <a:buSzPts val="2000"/>
              <a:buFont typeface="Times New Roman"/>
              <a:buNone/>
              <a:defRPr sz="2000"/>
            </a:lvl1pPr>
            <a:lvl2pPr indent="-228600" lvl="1" marL="914400" rtl="0" algn="l">
              <a:lnSpc>
                <a:spcPct val="100000"/>
              </a:lnSpc>
              <a:spcBef>
                <a:spcPts val="360"/>
              </a:spcBef>
              <a:spcAft>
                <a:spcPts val="0"/>
              </a:spcAft>
              <a:buClr>
                <a:schemeClr val="dk1"/>
              </a:buClr>
              <a:buSzPts val="1800"/>
              <a:buFont typeface="Times New Roman"/>
              <a:buNone/>
              <a:defRPr sz="1800"/>
            </a:lvl2pPr>
            <a:lvl3pPr indent="-228600" lvl="2" marL="1371600" rtl="0" algn="l">
              <a:lnSpc>
                <a:spcPct val="100000"/>
              </a:lnSpc>
              <a:spcBef>
                <a:spcPts val="320"/>
              </a:spcBef>
              <a:spcAft>
                <a:spcPts val="0"/>
              </a:spcAft>
              <a:buClr>
                <a:schemeClr val="dk1"/>
              </a:buClr>
              <a:buSzPts val="1600"/>
              <a:buFont typeface="Times New Roman"/>
              <a:buNone/>
              <a:defRPr sz="1600"/>
            </a:lvl3pPr>
            <a:lvl4pPr indent="-228600" lvl="3" marL="1828800" rtl="0" algn="l">
              <a:lnSpc>
                <a:spcPct val="100000"/>
              </a:lnSpc>
              <a:spcBef>
                <a:spcPts val="280"/>
              </a:spcBef>
              <a:spcAft>
                <a:spcPts val="0"/>
              </a:spcAft>
              <a:buClr>
                <a:schemeClr val="dk1"/>
              </a:buClr>
              <a:buSzPts val="1400"/>
              <a:buFont typeface="Times New Roman"/>
              <a:buNone/>
              <a:defRPr sz="1400"/>
            </a:lvl4pPr>
            <a:lvl5pPr indent="-228600" lvl="4" marL="2286000" rtl="0" algn="l">
              <a:lnSpc>
                <a:spcPct val="100000"/>
              </a:lnSpc>
              <a:spcBef>
                <a:spcPts val="280"/>
              </a:spcBef>
              <a:spcAft>
                <a:spcPts val="0"/>
              </a:spcAft>
              <a:buClr>
                <a:schemeClr val="dk1"/>
              </a:buClr>
              <a:buSzPts val="1400"/>
              <a:buFont typeface="Times New Roman"/>
              <a:buNone/>
              <a:defRPr sz="1400"/>
            </a:lvl5pPr>
            <a:lvl6pPr indent="-228600" lvl="5" marL="2743200" rtl="0" algn="l">
              <a:lnSpc>
                <a:spcPct val="100000"/>
              </a:lnSpc>
              <a:spcBef>
                <a:spcPts val="280"/>
              </a:spcBef>
              <a:spcAft>
                <a:spcPts val="0"/>
              </a:spcAft>
              <a:buClr>
                <a:schemeClr val="dk1"/>
              </a:buClr>
              <a:buSzPts val="1400"/>
              <a:buFont typeface="Times New Roman"/>
              <a:buNone/>
              <a:defRPr sz="1400"/>
            </a:lvl6pPr>
            <a:lvl7pPr indent="-228600" lvl="6" marL="3200400" rtl="0" algn="l">
              <a:lnSpc>
                <a:spcPct val="100000"/>
              </a:lnSpc>
              <a:spcBef>
                <a:spcPts val="280"/>
              </a:spcBef>
              <a:spcAft>
                <a:spcPts val="0"/>
              </a:spcAft>
              <a:buClr>
                <a:schemeClr val="dk1"/>
              </a:buClr>
              <a:buSzPts val="1400"/>
              <a:buFont typeface="Times New Roman"/>
              <a:buNone/>
              <a:defRPr sz="1400"/>
            </a:lvl7pPr>
            <a:lvl8pPr indent="-228600" lvl="7" marL="3657600" rtl="0" algn="l">
              <a:lnSpc>
                <a:spcPct val="100000"/>
              </a:lnSpc>
              <a:spcBef>
                <a:spcPts val="280"/>
              </a:spcBef>
              <a:spcAft>
                <a:spcPts val="0"/>
              </a:spcAft>
              <a:buClr>
                <a:schemeClr val="dk1"/>
              </a:buClr>
              <a:buSzPts val="1400"/>
              <a:buFont typeface="Times New Roman"/>
              <a:buNone/>
              <a:defRPr sz="1400"/>
            </a:lvl8pPr>
            <a:lvl9pPr indent="-228600" lvl="8" marL="4114800" rtl="0" algn="l">
              <a:lnSpc>
                <a:spcPct val="100000"/>
              </a:lnSpc>
              <a:spcBef>
                <a:spcPts val="280"/>
              </a:spcBef>
              <a:spcAft>
                <a:spcPts val="0"/>
              </a:spcAft>
              <a:buClr>
                <a:schemeClr val="dk1"/>
              </a:buClr>
              <a:buSzPts val="1400"/>
              <a:buFont typeface="Times New Roman"/>
              <a:buNone/>
              <a:defRPr sz="1400"/>
            </a:lvl9pPr>
          </a:lstStyle>
          <a:p/>
        </p:txBody>
      </p:sp>
      <p:sp>
        <p:nvSpPr>
          <p:cNvPr id="29" name="Google Shape;29;p4"/>
          <p:cNvSpPr txBox="1"/>
          <p:nvPr>
            <p:ph idx="10" type="dt"/>
          </p:nvPr>
        </p:nvSpPr>
        <p:spPr>
          <a:xfrm>
            <a:off x="155620" y="1158050"/>
            <a:ext cx="718200" cy="207600"/>
          </a:xfrm>
          <a:prstGeom prst="rect">
            <a:avLst/>
          </a:prstGeom>
          <a:noFill/>
          <a:ln>
            <a:noFill/>
          </a:ln>
        </p:spPr>
        <p:txBody>
          <a:bodyPr anchorCtr="0" anchor="b" bIns="0" lIns="0" spcFirstLastPara="1" rIns="0" wrap="square" tIns="0">
            <a:noAutofit/>
          </a:bodyPr>
          <a:lstStyle>
            <a:lvl1pPr lvl="0" rtl="0" algn="l">
              <a:lnSpc>
                <a:spcPct val="100000"/>
              </a:lnSpc>
              <a:spcBef>
                <a:spcPts val="0"/>
              </a:spcBef>
              <a:spcAft>
                <a:spcPts val="0"/>
              </a:spcAft>
              <a:buSzPts val="1400"/>
              <a:buNone/>
              <a:defRPr/>
            </a:lvl1pPr>
            <a:lvl2pPr lvl="1" rtl="0" algn="l">
              <a:lnSpc>
                <a:spcPct val="100000"/>
              </a:lnSpc>
              <a:spcBef>
                <a:spcPts val="0"/>
              </a:spcBef>
              <a:spcAft>
                <a:spcPts val="0"/>
              </a:spcAft>
              <a:buSzPts val="1400"/>
              <a:buNone/>
              <a:defRPr/>
            </a:lvl2pPr>
            <a:lvl3pPr lvl="2" rtl="0" algn="l">
              <a:lnSpc>
                <a:spcPct val="100000"/>
              </a:lnSpc>
              <a:spcBef>
                <a:spcPts val="0"/>
              </a:spcBef>
              <a:spcAft>
                <a:spcPts val="0"/>
              </a:spcAft>
              <a:buSzPts val="1400"/>
              <a:buNone/>
              <a:defRPr/>
            </a:lvl3pPr>
            <a:lvl4pPr lvl="3" rtl="0" algn="l">
              <a:lnSpc>
                <a:spcPct val="100000"/>
              </a:lnSpc>
              <a:spcBef>
                <a:spcPts val="0"/>
              </a:spcBef>
              <a:spcAft>
                <a:spcPts val="0"/>
              </a:spcAft>
              <a:buSzPts val="1400"/>
              <a:buNone/>
              <a:defRPr/>
            </a:lvl4pPr>
            <a:lvl5pPr lvl="4" rtl="0" algn="l">
              <a:lnSpc>
                <a:spcPct val="100000"/>
              </a:lnSpc>
              <a:spcBef>
                <a:spcPts val="0"/>
              </a:spcBef>
              <a:spcAft>
                <a:spcPts val="0"/>
              </a:spcAft>
              <a:buSzPts val="1400"/>
              <a:buNone/>
              <a:defRPr/>
            </a:lvl5pPr>
            <a:lvl6pPr lvl="5" rtl="0" algn="l">
              <a:lnSpc>
                <a:spcPct val="100000"/>
              </a:lnSpc>
              <a:spcBef>
                <a:spcPts val="0"/>
              </a:spcBef>
              <a:spcAft>
                <a:spcPts val="0"/>
              </a:spcAft>
              <a:buSzPts val="1400"/>
              <a:buNone/>
              <a:defRPr/>
            </a:lvl6pPr>
            <a:lvl7pPr lvl="6" rtl="0" algn="l">
              <a:lnSpc>
                <a:spcPct val="100000"/>
              </a:lnSpc>
              <a:spcBef>
                <a:spcPts val="0"/>
              </a:spcBef>
              <a:spcAft>
                <a:spcPts val="0"/>
              </a:spcAft>
              <a:buSzPts val="1400"/>
              <a:buNone/>
              <a:defRPr/>
            </a:lvl7pPr>
            <a:lvl8pPr lvl="7" rtl="0" algn="l">
              <a:lnSpc>
                <a:spcPct val="100000"/>
              </a:lnSpc>
              <a:spcBef>
                <a:spcPts val="0"/>
              </a:spcBef>
              <a:spcAft>
                <a:spcPts val="0"/>
              </a:spcAft>
              <a:buSzPts val="1400"/>
              <a:buNone/>
              <a:defRPr/>
            </a:lvl8pPr>
            <a:lvl9pPr lvl="8" rtl="0" algn="l">
              <a:lnSpc>
                <a:spcPct val="100000"/>
              </a:lnSpc>
              <a:spcBef>
                <a:spcPts val="0"/>
              </a:spcBef>
              <a:spcAft>
                <a:spcPts val="0"/>
              </a:spcAft>
              <a:buSzPts val="1400"/>
              <a:buNone/>
              <a:defRPr/>
            </a:lvl9pPr>
          </a:lstStyle>
          <a:p/>
        </p:txBody>
      </p:sp>
      <p:sp>
        <p:nvSpPr>
          <p:cNvPr id="30" name="Google Shape;30;p4"/>
          <p:cNvSpPr txBox="1"/>
          <p:nvPr>
            <p:ph idx="12" type="sldNum"/>
          </p:nvPr>
        </p:nvSpPr>
        <p:spPr>
          <a:xfrm>
            <a:off x="4344988" y="4856560"/>
            <a:ext cx="530100" cy="136800"/>
          </a:xfrm>
          <a:prstGeom prst="rect">
            <a:avLst/>
          </a:prstGeom>
          <a:noFill/>
          <a:ln>
            <a:noFill/>
          </a:ln>
        </p:spPr>
        <p:txBody>
          <a:bodyPr anchorCtr="0" anchor="t" bIns="0" lIns="0" spcFirstLastPara="1" rIns="0" wrap="square" tIns="0">
            <a:noAutofit/>
          </a:bodyPr>
          <a:lstStyle>
            <a:lvl1pPr indent="0" lvl="0"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1pPr>
            <a:lvl2pPr indent="0" lvl="1"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2pPr>
            <a:lvl3pPr indent="0" lvl="2"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3pPr>
            <a:lvl4pPr indent="0" lvl="3"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4pPr>
            <a:lvl5pPr indent="0" lvl="4"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5pPr>
            <a:lvl6pPr indent="0" lvl="5"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6pPr>
            <a:lvl7pPr indent="0" lvl="6"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7pPr>
            <a:lvl8pPr indent="0" lvl="7"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8pPr>
            <a:lvl9pPr indent="0" lvl="8"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9pPr>
          </a:lstStyle>
          <a:p>
            <a:pPr indent="0" lvl="0" marL="0" rtl="0" algn="ctr">
              <a:spcBef>
                <a:spcPts val="0"/>
              </a:spcBef>
              <a:spcAft>
                <a:spcPts val="0"/>
              </a:spcAft>
              <a:buNone/>
            </a:pPr>
            <a:r>
              <a:rPr lang="en"/>
              <a:t>Slide </a:t>
            </a: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31" name="Shape 31"/>
        <p:cNvGrpSpPr/>
        <p:nvPr/>
      </p:nvGrpSpPr>
      <p:grpSpPr>
        <a:xfrm>
          <a:off x="0" y="0"/>
          <a:ext cx="0" cy="0"/>
          <a:chOff x="0" y="0"/>
          <a:chExt cx="0" cy="0"/>
        </a:xfrm>
      </p:grpSpPr>
      <p:sp>
        <p:nvSpPr>
          <p:cNvPr id="32" name="Google Shape;32;p5"/>
          <p:cNvSpPr txBox="1"/>
          <p:nvPr>
            <p:ph type="title"/>
          </p:nvPr>
        </p:nvSpPr>
        <p:spPr>
          <a:xfrm>
            <a:off x="685800" y="514350"/>
            <a:ext cx="7772400" cy="800100"/>
          </a:xfrm>
          <a:prstGeom prst="rect">
            <a:avLst/>
          </a:prstGeom>
          <a:noFill/>
          <a:ln>
            <a:noFill/>
          </a:ln>
        </p:spPr>
        <p:txBody>
          <a:bodyPr anchorCtr="0" anchor="ctr" bIns="46025" lIns="92075" spcFirstLastPara="1" rIns="92075" wrap="square" tIns="46025">
            <a:noAutofit/>
          </a:bodyPr>
          <a:lstStyle>
            <a:lvl1pPr lvl="0" rtl="0" algn="ctr">
              <a:lnSpc>
                <a:spcPct val="100000"/>
              </a:lnSpc>
              <a:spcBef>
                <a:spcPts val="0"/>
              </a:spcBef>
              <a:spcAft>
                <a:spcPts val="0"/>
              </a:spcAft>
              <a:buSzPts val="1400"/>
              <a:buNone/>
              <a:defRPr/>
            </a:lvl1pPr>
            <a:lvl2pPr lvl="1" rtl="0" algn="ctr">
              <a:lnSpc>
                <a:spcPct val="100000"/>
              </a:lnSpc>
              <a:spcBef>
                <a:spcPts val="0"/>
              </a:spcBef>
              <a:spcAft>
                <a:spcPts val="0"/>
              </a:spcAft>
              <a:buSzPts val="1400"/>
              <a:buNone/>
              <a:defRPr/>
            </a:lvl2pPr>
            <a:lvl3pPr lvl="2" rtl="0" algn="ctr">
              <a:lnSpc>
                <a:spcPct val="100000"/>
              </a:lnSpc>
              <a:spcBef>
                <a:spcPts val="0"/>
              </a:spcBef>
              <a:spcAft>
                <a:spcPts val="0"/>
              </a:spcAft>
              <a:buSzPts val="1400"/>
              <a:buNone/>
              <a:defRPr/>
            </a:lvl3pPr>
            <a:lvl4pPr lvl="3" rtl="0" algn="ctr">
              <a:lnSpc>
                <a:spcPct val="100000"/>
              </a:lnSpc>
              <a:spcBef>
                <a:spcPts val="0"/>
              </a:spcBef>
              <a:spcAft>
                <a:spcPts val="0"/>
              </a:spcAft>
              <a:buSzPts val="1400"/>
              <a:buNone/>
              <a:defRPr/>
            </a:lvl4pPr>
            <a:lvl5pPr lvl="4" rtl="0" algn="ctr">
              <a:lnSpc>
                <a:spcPct val="100000"/>
              </a:lnSpc>
              <a:spcBef>
                <a:spcPts val="0"/>
              </a:spcBef>
              <a:spcAft>
                <a:spcPts val="0"/>
              </a:spcAft>
              <a:buSzPts val="1400"/>
              <a:buNone/>
              <a:defRPr/>
            </a:lvl5pPr>
            <a:lvl6pPr lvl="5" rtl="0" algn="ctr">
              <a:lnSpc>
                <a:spcPct val="100000"/>
              </a:lnSpc>
              <a:spcBef>
                <a:spcPts val="0"/>
              </a:spcBef>
              <a:spcAft>
                <a:spcPts val="0"/>
              </a:spcAft>
              <a:buSzPts val="1400"/>
              <a:buNone/>
              <a:defRPr/>
            </a:lvl6pPr>
            <a:lvl7pPr lvl="6" rtl="0" algn="ctr">
              <a:lnSpc>
                <a:spcPct val="100000"/>
              </a:lnSpc>
              <a:spcBef>
                <a:spcPts val="0"/>
              </a:spcBef>
              <a:spcAft>
                <a:spcPts val="0"/>
              </a:spcAft>
              <a:buSzPts val="1400"/>
              <a:buNone/>
              <a:defRPr/>
            </a:lvl7pPr>
            <a:lvl8pPr lvl="7" rtl="0" algn="ctr">
              <a:lnSpc>
                <a:spcPct val="100000"/>
              </a:lnSpc>
              <a:spcBef>
                <a:spcPts val="0"/>
              </a:spcBef>
              <a:spcAft>
                <a:spcPts val="0"/>
              </a:spcAft>
              <a:buSzPts val="1400"/>
              <a:buNone/>
              <a:defRPr/>
            </a:lvl8pPr>
            <a:lvl9pPr lvl="8" rtl="0" algn="ctr">
              <a:lnSpc>
                <a:spcPct val="100000"/>
              </a:lnSpc>
              <a:spcBef>
                <a:spcPts val="0"/>
              </a:spcBef>
              <a:spcAft>
                <a:spcPts val="0"/>
              </a:spcAft>
              <a:buSzPts val="1400"/>
              <a:buNone/>
              <a:defRPr/>
            </a:lvl9pPr>
          </a:lstStyle>
          <a:p/>
        </p:txBody>
      </p:sp>
      <p:sp>
        <p:nvSpPr>
          <p:cNvPr id="33" name="Google Shape;33;p5"/>
          <p:cNvSpPr txBox="1"/>
          <p:nvPr>
            <p:ph idx="1" type="body"/>
          </p:nvPr>
        </p:nvSpPr>
        <p:spPr>
          <a:xfrm>
            <a:off x="685800" y="1485900"/>
            <a:ext cx="3810000" cy="3086100"/>
          </a:xfrm>
          <a:prstGeom prst="rect">
            <a:avLst/>
          </a:prstGeom>
          <a:noFill/>
          <a:ln>
            <a:noFill/>
          </a:ln>
        </p:spPr>
        <p:txBody>
          <a:bodyPr anchorCtr="0" anchor="t" bIns="46025" lIns="92075" spcFirstLastPara="1" rIns="92075" wrap="square" tIns="46025">
            <a:noAutofit/>
          </a:bodyPr>
          <a:lstStyle>
            <a:lvl1pPr indent="-406400" lvl="0" marL="457200" rtl="0" algn="l">
              <a:lnSpc>
                <a:spcPct val="100000"/>
              </a:lnSpc>
              <a:spcBef>
                <a:spcPts val="560"/>
              </a:spcBef>
              <a:spcAft>
                <a:spcPts val="0"/>
              </a:spcAft>
              <a:buClr>
                <a:schemeClr val="dk1"/>
              </a:buClr>
              <a:buSzPts val="2800"/>
              <a:buFont typeface="Times New Roman"/>
              <a:buChar char="•"/>
              <a:defRPr sz="2800"/>
            </a:lvl1pPr>
            <a:lvl2pPr indent="-381000" lvl="1" marL="914400" rtl="0" algn="l">
              <a:lnSpc>
                <a:spcPct val="100000"/>
              </a:lnSpc>
              <a:spcBef>
                <a:spcPts val="480"/>
              </a:spcBef>
              <a:spcAft>
                <a:spcPts val="0"/>
              </a:spcAft>
              <a:buClr>
                <a:schemeClr val="dk1"/>
              </a:buClr>
              <a:buSzPts val="2400"/>
              <a:buFont typeface="Times New Roman"/>
              <a:buChar char="–"/>
              <a:defRPr sz="2400"/>
            </a:lvl2pPr>
            <a:lvl3pPr indent="-355600" lvl="2" marL="1371600" rtl="0" algn="l">
              <a:lnSpc>
                <a:spcPct val="100000"/>
              </a:lnSpc>
              <a:spcBef>
                <a:spcPts val="400"/>
              </a:spcBef>
              <a:spcAft>
                <a:spcPts val="0"/>
              </a:spcAft>
              <a:buClr>
                <a:schemeClr val="dk1"/>
              </a:buClr>
              <a:buSzPts val="2000"/>
              <a:buFont typeface="Times New Roman"/>
              <a:buChar char="•"/>
              <a:defRPr sz="2000"/>
            </a:lvl3pPr>
            <a:lvl4pPr indent="-342900" lvl="3" marL="1828800" rtl="0" algn="l">
              <a:lnSpc>
                <a:spcPct val="100000"/>
              </a:lnSpc>
              <a:spcBef>
                <a:spcPts val="360"/>
              </a:spcBef>
              <a:spcAft>
                <a:spcPts val="0"/>
              </a:spcAft>
              <a:buClr>
                <a:schemeClr val="dk1"/>
              </a:buClr>
              <a:buSzPts val="1800"/>
              <a:buFont typeface="Times New Roman"/>
              <a:buChar char="–"/>
              <a:defRPr sz="1800"/>
            </a:lvl4pPr>
            <a:lvl5pPr indent="-342900" lvl="4" marL="2286000" rtl="0" algn="l">
              <a:lnSpc>
                <a:spcPct val="100000"/>
              </a:lnSpc>
              <a:spcBef>
                <a:spcPts val="360"/>
              </a:spcBef>
              <a:spcAft>
                <a:spcPts val="0"/>
              </a:spcAft>
              <a:buClr>
                <a:schemeClr val="dk1"/>
              </a:buClr>
              <a:buSzPts val="1800"/>
              <a:buFont typeface="Times New Roman"/>
              <a:buChar char="•"/>
              <a:defRPr sz="1800"/>
            </a:lvl5pPr>
            <a:lvl6pPr indent="-342900" lvl="5" marL="2743200" rtl="0" algn="l">
              <a:lnSpc>
                <a:spcPct val="100000"/>
              </a:lnSpc>
              <a:spcBef>
                <a:spcPts val="360"/>
              </a:spcBef>
              <a:spcAft>
                <a:spcPts val="0"/>
              </a:spcAft>
              <a:buClr>
                <a:schemeClr val="dk1"/>
              </a:buClr>
              <a:buSzPts val="1800"/>
              <a:buFont typeface="Times New Roman"/>
              <a:buChar char="•"/>
              <a:defRPr sz="1800"/>
            </a:lvl6pPr>
            <a:lvl7pPr indent="-342900" lvl="6" marL="3200400" rtl="0" algn="l">
              <a:lnSpc>
                <a:spcPct val="100000"/>
              </a:lnSpc>
              <a:spcBef>
                <a:spcPts val="360"/>
              </a:spcBef>
              <a:spcAft>
                <a:spcPts val="0"/>
              </a:spcAft>
              <a:buClr>
                <a:schemeClr val="dk1"/>
              </a:buClr>
              <a:buSzPts val="1800"/>
              <a:buFont typeface="Times New Roman"/>
              <a:buChar char="•"/>
              <a:defRPr sz="1800"/>
            </a:lvl7pPr>
            <a:lvl8pPr indent="-342900" lvl="7" marL="3657600" rtl="0" algn="l">
              <a:lnSpc>
                <a:spcPct val="100000"/>
              </a:lnSpc>
              <a:spcBef>
                <a:spcPts val="360"/>
              </a:spcBef>
              <a:spcAft>
                <a:spcPts val="0"/>
              </a:spcAft>
              <a:buClr>
                <a:schemeClr val="dk1"/>
              </a:buClr>
              <a:buSzPts val="1800"/>
              <a:buFont typeface="Times New Roman"/>
              <a:buChar char="•"/>
              <a:defRPr sz="1800"/>
            </a:lvl8pPr>
            <a:lvl9pPr indent="-342900" lvl="8" marL="4114800" rtl="0" algn="l">
              <a:lnSpc>
                <a:spcPct val="100000"/>
              </a:lnSpc>
              <a:spcBef>
                <a:spcPts val="360"/>
              </a:spcBef>
              <a:spcAft>
                <a:spcPts val="0"/>
              </a:spcAft>
              <a:buClr>
                <a:schemeClr val="dk1"/>
              </a:buClr>
              <a:buSzPts val="1800"/>
              <a:buFont typeface="Times New Roman"/>
              <a:buChar char="•"/>
              <a:defRPr sz="1800"/>
            </a:lvl9pPr>
          </a:lstStyle>
          <a:p/>
        </p:txBody>
      </p:sp>
      <p:sp>
        <p:nvSpPr>
          <p:cNvPr id="34" name="Google Shape;34;p5"/>
          <p:cNvSpPr txBox="1"/>
          <p:nvPr>
            <p:ph idx="2" type="body"/>
          </p:nvPr>
        </p:nvSpPr>
        <p:spPr>
          <a:xfrm>
            <a:off x="4648200" y="1485900"/>
            <a:ext cx="3810000" cy="3086100"/>
          </a:xfrm>
          <a:prstGeom prst="rect">
            <a:avLst/>
          </a:prstGeom>
          <a:noFill/>
          <a:ln>
            <a:noFill/>
          </a:ln>
        </p:spPr>
        <p:txBody>
          <a:bodyPr anchorCtr="0" anchor="t" bIns="46025" lIns="92075" spcFirstLastPara="1" rIns="92075" wrap="square" tIns="46025">
            <a:noAutofit/>
          </a:bodyPr>
          <a:lstStyle>
            <a:lvl1pPr indent="-406400" lvl="0" marL="457200" rtl="0" algn="l">
              <a:lnSpc>
                <a:spcPct val="100000"/>
              </a:lnSpc>
              <a:spcBef>
                <a:spcPts val="560"/>
              </a:spcBef>
              <a:spcAft>
                <a:spcPts val="0"/>
              </a:spcAft>
              <a:buClr>
                <a:schemeClr val="dk1"/>
              </a:buClr>
              <a:buSzPts val="2800"/>
              <a:buFont typeface="Times New Roman"/>
              <a:buChar char="•"/>
              <a:defRPr sz="2800"/>
            </a:lvl1pPr>
            <a:lvl2pPr indent="-381000" lvl="1" marL="914400" rtl="0" algn="l">
              <a:lnSpc>
                <a:spcPct val="100000"/>
              </a:lnSpc>
              <a:spcBef>
                <a:spcPts val="480"/>
              </a:spcBef>
              <a:spcAft>
                <a:spcPts val="0"/>
              </a:spcAft>
              <a:buClr>
                <a:schemeClr val="dk1"/>
              </a:buClr>
              <a:buSzPts val="2400"/>
              <a:buFont typeface="Times New Roman"/>
              <a:buChar char="–"/>
              <a:defRPr sz="2400"/>
            </a:lvl2pPr>
            <a:lvl3pPr indent="-355600" lvl="2" marL="1371600" rtl="0" algn="l">
              <a:lnSpc>
                <a:spcPct val="100000"/>
              </a:lnSpc>
              <a:spcBef>
                <a:spcPts val="400"/>
              </a:spcBef>
              <a:spcAft>
                <a:spcPts val="0"/>
              </a:spcAft>
              <a:buClr>
                <a:schemeClr val="dk1"/>
              </a:buClr>
              <a:buSzPts val="2000"/>
              <a:buFont typeface="Times New Roman"/>
              <a:buChar char="•"/>
              <a:defRPr sz="2000"/>
            </a:lvl3pPr>
            <a:lvl4pPr indent="-342900" lvl="3" marL="1828800" rtl="0" algn="l">
              <a:lnSpc>
                <a:spcPct val="100000"/>
              </a:lnSpc>
              <a:spcBef>
                <a:spcPts val="360"/>
              </a:spcBef>
              <a:spcAft>
                <a:spcPts val="0"/>
              </a:spcAft>
              <a:buClr>
                <a:schemeClr val="dk1"/>
              </a:buClr>
              <a:buSzPts val="1800"/>
              <a:buFont typeface="Times New Roman"/>
              <a:buChar char="–"/>
              <a:defRPr sz="1800"/>
            </a:lvl4pPr>
            <a:lvl5pPr indent="-342900" lvl="4" marL="2286000" rtl="0" algn="l">
              <a:lnSpc>
                <a:spcPct val="100000"/>
              </a:lnSpc>
              <a:spcBef>
                <a:spcPts val="360"/>
              </a:spcBef>
              <a:spcAft>
                <a:spcPts val="0"/>
              </a:spcAft>
              <a:buClr>
                <a:schemeClr val="dk1"/>
              </a:buClr>
              <a:buSzPts val="1800"/>
              <a:buFont typeface="Times New Roman"/>
              <a:buChar char="•"/>
              <a:defRPr sz="1800"/>
            </a:lvl5pPr>
            <a:lvl6pPr indent="-342900" lvl="5" marL="2743200" rtl="0" algn="l">
              <a:lnSpc>
                <a:spcPct val="100000"/>
              </a:lnSpc>
              <a:spcBef>
                <a:spcPts val="360"/>
              </a:spcBef>
              <a:spcAft>
                <a:spcPts val="0"/>
              </a:spcAft>
              <a:buClr>
                <a:schemeClr val="dk1"/>
              </a:buClr>
              <a:buSzPts val="1800"/>
              <a:buFont typeface="Times New Roman"/>
              <a:buChar char="•"/>
              <a:defRPr sz="1800"/>
            </a:lvl6pPr>
            <a:lvl7pPr indent="-342900" lvl="6" marL="3200400" rtl="0" algn="l">
              <a:lnSpc>
                <a:spcPct val="100000"/>
              </a:lnSpc>
              <a:spcBef>
                <a:spcPts val="360"/>
              </a:spcBef>
              <a:spcAft>
                <a:spcPts val="0"/>
              </a:spcAft>
              <a:buClr>
                <a:schemeClr val="dk1"/>
              </a:buClr>
              <a:buSzPts val="1800"/>
              <a:buFont typeface="Times New Roman"/>
              <a:buChar char="•"/>
              <a:defRPr sz="1800"/>
            </a:lvl7pPr>
            <a:lvl8pPr indent="-342900" lvl="7" marL="3657600" rtl="0" algn="l">
              <a:lnSpc>
                <a:spcPct val="100000"/>
              </a:lnSpc>
              <a:spcBef>
                <a:spcPts val="360"/>
              </a:spcBef>
              <a:spcAft>
                <a:spcPts val="0"/>
              </a:spcAft>
              <a:buClr>
                <a:schemeClr val="dk1"/>
              </a:buClr>
              <a:buSzPts val="1800"/>
              <a:buFont typeface="Times New Roman"/>
              <a:buChar char="•"/>
              <a:defRPr sz="1800"/>
            </a:lvl8pPr>
            <a:lvl9pPr indent="-342900" lvl="8" marL="4114800" rtl="0" algn="l">
              <a:lnSpc>
                <a:spcPct val="100000"/>
              </a:lnSpc>
              <a:spcBef>
                <a:spcPts val="360"/>
              </a:spcBef>
              <a:spcAft>
                <a:spcPts val="0"/>
              </a:spcAft>
              <a:buClr>
                <a:schemeClr val="dk1"/>
              </a:buClr>
              <a:buSzPts val="1800"/>
              <a:buFont typeface="Times New Roman"/>
              <a:buChar char="•"/>
              <a:defRPr sz="1800"/>
            </a:lvl9pPr>
          </a:lstStyle>
          <a:p/>
        </p:txBody>
      </p:sp>
      <p:sp>
        <p:nvSpPr>
          <p:cNvPr id="35" name="Google Shape;35;p5"/>
          <p:cNvSpPr txBox="1"/>
          <p:nvPr>
            <p:ph idx="10" type="dt"/>
          </p:nvPr>
        </p:nvSpPr>
        <p:spPr>
          <a:xfrm>
            <a:off x="155620" y="1158050"/>
            <a:ext cx="718200" cy="207600"/>
          </a:xfrm>
          <a:prstGeom prst="rect">
            <a:avLst/>
          </a:prstGeom>
          <a:noFill/>
          <a:ln>
            <a:noFill/>
          </a:ln>
        </p:spPr>
        <p:txBody>
          <a:bodyPr anchorCtr="0" anchor="b" bIns="0" lIns="0" spcFirstLastPara="1" rIns="0" wrap="square" tIns="0">
            <a:noAutofit/>
          </a:bodyPr>
          <a:lstStyle>
            <a:lvl1pPr lvl="0" rtl="0" algn="l">
              <a:lnSpc>
                <a:spcPct val="100000"/>
              </a:lnSpc>
              <a:spcBef>
                <a:spcPts val="0"/>
              </a:spcBef>
              <a:spcAft>
                <a:spcPts val="0"/>
              </a:spcAft>
              <a:buSzPts val="1400"/>
              <a:buNone/>
              <a:defRPr/>
            </a:lvl1pPr>
            <a:lvl2pPr lvl="1" rtl="0" algn="l">
              <a:lnSpc>
                <a:spcPct val="100000"/>
              </a:lnSpc>
              <a:spcBef>
                <a:spcPts val="0"/>
              </a:spcBef>
              <a:spcAft>
                <a:spcPts val="0"/>
              </a:spcAft>
              <a:buSzPts val="1400"/>
              <a:buNone/>
              <a:defRPr/>
            </a:lvl2pPr>
            <a:lvl3pPr lvl="2" rtl="0" algn="l">
              <a:lnSpc>
                <a:spcPct val="100000"/>
              </a:lnSpc>
              <a:spcBef>
                <a:spcPts val="0"/>
              </a:spcBef>
              <a:spcAft>
                <a:spcPts val="0"/>
              </a:spcAft>
              <a:buSzPts val="1400"/>
              <a:buNone/>
              <a:defRPr/>
            </a:lvl3pPr>
            <a:lvl4pPr lvl="3" rtl="0" algn="l">
              <a:lnSpc>
                <a:spcPct val="100000"/>
              </a:lnSpc>
              <a:spcBef>
                <a:spcPts val="0"/>
              </a:spcBef>
              <a:spcAft>
                <a:spcPts val="0"/>
              </a:spcAft>
              <a:buSzPts val="1400"/>
              <a:buNone/>
              <a:defRPr/>
            </a:lvl4pPr>
            <a:lvl5pPr lvl="4" rtl="0" algn="l">
              <a:lnSpc>
                <a:spcPct val="100000"/>
              </a:lnSpc>
              <a:spcBef>
                <a:spcPts val="0"/>
              </a:spcBef>
              <a:spcAft>
                <a:spcPts val="0"/>
              </a:spcAft>
              <a:buSzPts val="1400"/>
              <a:buNone/>
              <a:defRPr/>
            </a:lvl5pPr>
            <a:lvl6pPr lvl="5" rtl="0" algn="l">
              <a:lnSpc>
                <a:spcPct val="100000"/>
              </a:lnSpc>
              <a:spcBef>
                <a:spcPts val="0"/>
              </a:spcBef>
              <a:spcAft>
                <a:spcPts val="0"/>
              </a:spcAft>
              <a:buSzPts val="1400"/>
              <a:buNone/>
              <a:defRPr/>
            </a:lvl6pPr>
            <a:lvl7pPr lvl="6" rtl="0" algn="l">
              <a:lnSpc>
                <a:spcPct val="100000"/>
              </a:lnSpc>
              <a:spcBef>
                <a:spcPts val="0"/>
              </a:spcBef>
              <a:spcAft>
                <a:spcPts val="0"/>
              </a:spcAft>
              <a:buSzPts val="1400"/>
              <a:buNone/>
              <a:defRPr/>
            </a:lvl7pPr>
            <a:lvl8pPr lvl="7" rtl="0" algn="l">
              <a:lnSpc>
                <a:spcPct val="100000"/>
              </a:lnSpc>
              <a:spcBef>
                <a:spcPts val="0"/>
              </a:spcBef>
              <a:spcAft>
                <a:spcPts val="0"/>
              </a:spcAft>
              <a:buSzPts val="1400"/>
              <a:buNone/>
              <a:defRPr/>
            </a:lvl8pPr>
            <a:lvl9pPr lvl="8" rtl="0" algn="l">
              <a:lnSpc>
                <a:spcPct val="100000"/>
              </a:lnSpc>
              <a:spcBef>
                <a:spcPts val="0"/>
              </a:spcBef>
              <a:spcAft>
                <a:spcPts val="0"/>
              </a:spcAft>
              <a:buSzPts val="1400"/>
              <a:buNone/>
              <a:defRPr/>
            </a:lvl9pPr>
          </a:lstStyle>
          <a:p/>
        </p:txBody>
      </p:sp>
      <p:sp>
        <p:nvSpPr>
          <p:cNvPr id="36" name="Google Shape;36;p5"/>
          <p:cNvSpPr txBox="1"/>
          <p:nvPr>
            <p:ph idx="12" type="sldNum"/>
          </p:nvPr>
        </p:nvSpPr>
        <p:spPr>
          <a:xfrm>
            <a:off x="4344988" y="4856560"/>
            <a:ext cx="530100" cy="136800"/>
          </a:xfrm>
          <a:prstGeom prst="rect">
            <a:avLst/>
          </a:prstGeom>
          <a:noFill/>
          <a:ln>
            <a:noFill/>
          </a:ln>
        </p:spPr>
        <p:txBody>
          <a:bodyPr anchorCtr="0" anchor="t" bIns="0" lIns="0" spcFirstLastPara="1" rIns="0" wrap="square" tIns="0">
            <a:noAutofit/>
          </a:bodyPr>
          <a:lstStyle>
            <a:lvl1pPr indent="0" lvl="0"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1pPr>
            <a:lvl2pPr indent="0" lvl="1"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2pPr>
            <a:lvl3pPr indent="0" lvl="2"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3pPr>
            <a:lvl4pPr indent="0" lvl="3"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4pPr>
            <a:lvl5pPr indent="0" lvl="4"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5pPr>
            <a:lvl6pPr indent="0" lvl="5"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6pPr>
            <a:lvl7pPr indent="0" lvl="6"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7pPr>
            <a:lvl8pPr indent="0" lvl="7"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8pPr>
            <a:lvl9pPr indent="0" lvl="8"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9pPr>
          </a:lstStyle>
          <a:p>
            <a:pPr indent="0" lvl="0" marL="0" rtl="0" algn="ctr">
              <a:spcBef>
                <a:spcPts val="0"/>
              </a:spcBef>
              <a:spcAft>
                <a:spcPts val="0"/>
              </a:spcAft>
              <a:buNone/>
            </a:pPr>
            <a:r>
              <a:rPr lang="en"/>
              <a:t>Slide </a:t>
            </a: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37" name="Shape 37"/>
        <p:cNvGrpSpPr/>
        <p:nvPr/>
      </p:nvGrpSpPr>
      <p:grpSpPr>
        <a:xfrm>
          <a:off x="0" y="0"/>
          <a:ext cx="0" cy="0"/>
          <a:chOff x="0" y="0"/>
          <a:chExt cx="0" cy="0"/>
        </a:xfrm>
      </p:grpSpPr>
      <p:sp>
        <p:nvSpPr>
          <p:cNvPr id="38" name="Google Shape;38;p6"/>
          <p:cNvSpPr txBox="1"/>
          <p:nvPr>
            <p:ph type="title"/>
          </p:nvPr>
        </p:nvSpPr>
        <p:spPr>
          <a:xfrm>
            <a:off x="457200" y="205978"/>
            <a:ext cx="8229600" cy="857400"/>
          </a:xfrm>
          <a:prstGeom prst="rect">
            <a:avLst/>
          </a:prstGeom>
          <a:noFill/>
          <a:ln>
            <a:noFill/>
          </a:ln>
        </p:spPr>
        <p:txBody>
          <a:bodyPr anchorCtr="0" anchor="ctr" bIns="46025" lIns="92075" spcFirstLastPara="1" rIns="92075" wrap="square" tIns="46025">
            <a:noAutofit/>
          </a:bodyPr>
          <a:lstStyle>
            <a:lvl1pPr lvl="0" rtl="0" algn="ctr">
              <a:lnSpc>
                <a:spcPct val="100000"/>
              </a:lnSpc>
              <a:spcBef>
                <a:spcPts val="0"/>
              </a:spcBef>
              <a:spcAft>
                <a:spcPts val="0"/>
              </a:spcAft>
              <a:buSzPts val="1400"/>
              <a:buNone/>
              <a:defRPr/>
            </a:lvl1pPr>
            <a:lvl2pPr lvl="1" rtl="0" algn="ctr">
              <a:lnSpc>
                <a:spcPct val="100000"/>
              </a:lnSpc>
              <a:spcBef>
                <a:spcPts val="0"/>
              </a:spcBef>
              <a:spcAft>
                <a:spcPts val="0"/>
              </a:spcAft>
              <a:buSzPts val="1400"/>
              <a:buNone/>
              <a:defRPr/>
            </a:lvl2pPr>
            <a:lvl3pPr lvl="2" rtl="0" algn="ctr">
              <a:lnSpc>
                <a:spcPct val="100000"/>
              </a:lnSpc>
              <a:spcBef>
                <a:spcPts val="0"/>
              </a:spcBef>
              <a:spcAft>
                <a:spcPts val="0"/>
              </a:spcAft>
              <a:buSzPts val="1400"/>
              <a:buNone/>
              <a:defRPr/>
            </a:lvl3pPr>
            <a:lvl4pPr lvl="3" rtl="0" algn="ctr">
              <a:lnSpc>
                <a:spcPct val="100000"/>
              </a:lnSpc>
              <a:spcBef>
                <a:spcPts val="0"/>
              </a:spcBef>
              <a:spcAft>
                <a:spcPts val="0"/>
              </a:spcAft>
              <a:buSzPts val="1400"/>
              <a:buNone/>
              <a:defRPr/>
            </a:lvl4pPr>
            <a:lvl5pPr lvl="4" rtl="0" algn="ctr">
              <a:lnSpc>
                <a:spcPct val="100000"/>
              </a:lnSpc>
              <a:spcBef>
                <a:spcPts val="0"/>
              </a:spcBef>
              <a:spcAft>
                <a:spcPts val="0"/>
              </a:spcAft>
              <a:buSzPts val="1400"/>
              <a:buNone/>
              <a:defRPr/>
            </a:lvl5pPr>
            <a:lvl6pPr lvl="5" rtl="0" algn="ctr">
              <a:lnSpc>
                <a:spcPct val="100000"/>
              </a:lnSpc>
              <a:spcBef>
                <a:spcPts val="0"/>
              </a:spcBef>
              <a:spcAft>
                <a:spcPts val="0"/>
              </a:spcAft>
              <a:buSzPts val="1400"/>
              <a:buNone/>
              <a:defRPr/>
            </a:lvl6pPr>
            <a:lvl7pPr lvl="6" rtl="0" algn="ctr">
              <a:lnSpc>
                <a:spcPct val="100000"/>
              </a:lnSpc>
              <a:spcBef>
                <a:spcPts val="0"/>
              </a:spcBef>
              <a:spcAft>
                <a:spcPts val="0"/>
              </a:spcAft>
              <a:buSzPts val="1400"/>
              <a:buNone/>
              <a:defRPr/>
            </a:lvl7pPr>
            <a:lvl8pPr lvl="7" rtl="0" algn="ctr">
              <a:lnSpc>
                <a:spcPct val="100000"/>
              </a:lnSpc>
              <a:spcBef>
                <a:spcPts val="0"/>
              </a:spcBef>
              <a:spcAft>
                <a:spcPts val="0"/>
              </a:spcAft>
              <a:buSzPts val="1400"/>
              <a:buNone/>
              <a:defRPr/>
            </a:lvl8pPr>
            <a:lvl9pPr lvl="8" rtl="0" algn="ctr">
              <a:lnSpc>
                <a:spcPct val="100000"/>
              </a:lnSpc>
              <a:spcBef>
                <a:spcPts val="0"/>
              </a:spcBef>
              <a:spcAft>
                <a:spcPts val="0"/>
              </a:spcAft>
              <a:buSzPts val="1400"/>
              <a:buNone/>
              <a:defRPr/>
            </a:lvl9pPr>
          </a:lstStyle>
          <a:p/>
        </p:txBody>
      </p:sp>
      <p:sp>
        <p:nvSpPr>
          <p:cNvPr id="39" name="Google Shape;39;p6"/>
          <p:cNvSpPr txBox="1"/>
          <p:nvPr>
            <p:ph idx="1" type="body"/>
          </p:nvPr>
        </p:nvSpPr>
        <p:spPr>
          <a:xfrm>
            <a:off x="457200" y="1151335"/>
            <a:ext cx="4040100" cy="479700"/>
          </a:xfrm>
          <a:prstGeom prst="rect">
            <a:avLst/>
          </a:prstGeom>
          <a:noFill/>
          <a:ln>
            <a:noFill/>
          </a:ln>
        </p:spPr>
        <p:txBody>
          <a:bodyPr anchorCtr="0" anchor="b" bIns="46025" lIns="92075" spcFirstLastPara="1" rIns="92075" wrap="square" tIns="46025">
            <a:noAutofit/>
          </a:bodyPr>
          <a:lstStyle>
            <a:lvl1pPr indent="-228600" lvl="0" marL="457200" rtl="0" algn="l">
              <a:lnSpc>
                <a:spcPct val="100000"/>
              </a:lnSpc>
              <a:spcBef>
                <a:spcPts val="480"/>
              </a:spcBef>
              <a:spcAft>
                <a:spcPts val="0"/>
              </a:spcAft>
              <a:buClr>
                <a:schemeClr val="dk1"/>
              </a:buClr>
              <a:buSzPts val="2400"/>
              <a:buFont typeface="Times New Roman"/>
              <a:buNone/>
              <a:defRPr b="1" sz="2400"/>
            </a:lvl1pPr>
            <a:lvl2pPr indent="-228600" lvl="1" marL="914400" rtl="0" algn="l">
              <a:lnSpc>
                <a:spcPct val="100000"/>
              </a:lnSpc>
              <a:spcBef>
                <a:spcPts val="400"/>
              </a:spcBef>
              <a:spcAft>
                <a:spcPts val="0"/>
              </a:spcAft>
              <a:buClr>
                <a:schemeClr val="dk1"/>
              </a:buClr>
              <a:buSzPts val="2000"/>
              <a:buFont typeface="Times New Roman"/>
              <a:buNone/>
              <a:defRPr b="1" sz="2000"/>
            </a:lvl2pPr>
            <a:lvl3pPr indent="-228600" lvl="2" marL="1371600" rtl="0" algn="l">
              <a:lnSpc>
                <a:spcPct val="100000"/>
              </a:lnSpc>
              <a:spcBef>
                <a:spcPts val="360"/>
              </a:spcBef>
              <a:spcAft>
                <a:spcPts val="0"/>
              </a:spcAft>
              <a:buClr>
                <a:schemeClr val="dk1"/>
              </a:buClr>
              <a:buSzPts val="1800"/>
              <a:buFont typeface="Times New Roman"/>
              <a:buNone/>
              <a:defRPr b="1" sz="1800"/>
            </a:lvl3pPr>
            <a:lvl4pPr indent="-228600" lvl="3" marL="1828800" rtl="0" algn="l">
              <a:lnSpc>
                <a:spcPct val="100000"/>
              </a:lnSpc>
              <a:spcBef>
                <a:spcPts val="320"/>
              </a:spcBef>
              <a:spcAft>
                <a:spcPts val="0"/>
              </a:spcAft>
              <a:buClr>
                <a:schemeClr val="dk1"/>
              </a:buClr>
              <a:buSzPts val="1600"/>
              <a:buFont typeface="Times New Roman"/>
              <a:buNone/>
              <a:defRPr b="1" sz="1600"/>
            </a:lvl4pPr>
            <a:lvl5pPr indent="-228600" lvl="4" marL="2286000" rtl="0" algn="l">
              <a:lnSpc>
                <a:spcPct val="100000"/>
              </a:lnSpc>
              <a:spcBef>
                <a:spcPts val="320"/>
              </a:spcBef>
              <a:spcAft>
                <a:spcPts val="0"/>
              </a:spcAft>
              <a:buClr>
                <a:schemeClr val="dk1"/>
              </a:buClr>
              <a:buSzPts val="1600"/>
              <a:buFont typeface="Times New Roman"/>
              <a:buNone/>
              <a:defRPr b="1" sz="1600"/>
            </a:lvl5pPr>
            <a:lvl6pPr indent="-228600" lvl="5" marL="2743200" rtl="0" algn="l">
              <a:lnSpc>
                <a:spcPct val="100000"/>
              </a:lnSpc>
              <a:spcBef>
                <a:spcPts val="320"/>
              </a:spcBef>
              <a:spcAft>
                <a:spcPts val="0"/>
              </a:spcAft>
              <a:buClr>
                <a:schemeClr val="dk1"/>
              </a:buClr>
              <a:buSzPts val="1600"/>
              <a:buFont typeface="Times New Roman"/>
              <a:buNone/>
              <a:defRPr b="1" sz="1600"/>
            </a:lvl6pPr>
            <a:lvl7pPr indent="-228600" lvl="6" marL="3200400" rtl="0" algn="l">
              <a:lnSpc>
                <a:spcPct val="100000"/>
              </a:lnSpc>
              <a:spcBef>
                <a:spcPts val="320"/>
              </a:spcBef>
              <a:spcAft>
                <a:spcPts val="0"/>
              </a:spcAft>
              <a:buClr>
                <a:schemeClr val="dk1"/>
              </a:buClr>
              <a:buSzPts val="1600"/>
              <a:buFont typeface="Times New Roman"/>
              <a:buNone/>
              <a:defRPr b="1" sz="1600"/>
            </a:lvl7pPr>
            <a:lvl8pPr indent="-228600" lvl="7" marL="3657600" rtl="0" algn="l">
              <a:lnSpc>
                <a:spcPct val="100000"/>
              </a:lnSpc>
              <a:spcBef>
                <a:spcPts val="320"/>
              </a:spcBef>
              <a:spcAft>
                <a:spcPts val="0"/>
              </a:spcAft>
              <a:buClr>
                <a:schemeClr val="dk1"/>
              </a:buClr>
              <a:buSzPts val="1600"/>
              <a:buFont typeface="Times New Roman"/>
              <a:buNone/>
              <a:defRPr b="1" sz="1600"/>
            </a:lvl8pPr>
            <a:lvl9pPr indent="-228600" lvl="8" marL="4114800" rtl="0" algn="l">
              <a:lnSpc>
                <a:spcPct val="100000"/>
              </a:lnSpc>
              <a:spcBef>
                <a:spcPts val="320"/>
              </a:spcBef>
              <a:spcAft>
                <a:spcPts val="0"/>
              </a:spcAft>
              <a:buClr>
                <a:schemeClr val="dk1"/>
              </a:buClr>
              <a:buSzPts val="1600"/>
              <a:buFont typeface="Times New Roman"/>
              <a:buNone/>
              <a:defRPr b="1" sz="1600"/>
            </a:lvl9pPr>
          </a:lstStyle>
          <a:p/>
        </p:txBody>
      </p:sp>
      <p:sp>
        <p:nvSpPr>
          <p:cNvPr id="40" name="Google Shape;40;p6"/>
          <p:cNvSpPr txBox="1"/>
          <p:nvPr>
            <p:ph idx="2" type="body"/>
          </p:nvPr>
        </p:nvSpPr>
        <p:spPr>
          <a:xfrm>
            <a:off x="457200" y="1631156"/>
            <a:ext cx="4040100" cy="2963400"/>
          </a:xfrm>
          <a:prstGeom prst="rect">
            <a:avLst/>
          </a:prstGeom>
          <a:noFill/>
          <a:ln>
            <a:noFill/>
          </a:ln>
        </p:spPr>
        <p:txBody>
          <a:bodyPr anchorCtr="0" anchor="t" bIns="46025" lIns="92075" spcFirstLastPara="1" rIns="92075" wrap="square" tIns="46025">
            <a:noAutofit/>
          </a:bodyPr>
          <a:lstStyle>
            <a:lvl1pPr indent="-381000" lvl="0" marL="457200" rtl="0" algn="l">
              <a:lnSpc>
                <a:spcPct val="100000"/>
              </a:lnSpc>
              <a:spcBef>
                <a:spcPts val="480"/>
              </a:spcBef>
              <a:spcAft>
                <a:spcPts val="0"/>
              </a:spcAft>
              <a:buClr>
                <a:schemeClr val="dk1"/>
              </a:buClr>
              <a:buSzPts val="2400"/>
              <a:buFont typeface="Times New Roman"/>
              <a:buChar char="•"/>
              <a:defRPr sz="2400"/>
            </a:lvl1pPr>
            <a:lvl2pPr indent="-355600" lvl="1" marL="914400" rtl="0" algn="l">
              <a:lnSpc>
                <a:spcPct val="100000"/>
              </a:lnSpc>
              <a:spcBef>
                <a:spcPts val="400"/>
              </a:spcBef>
              <a:spcAft>
                <a:spcPts val="0"/>
              </a:spcAft>
              <a:buClr>
                <a:schemeClr val="dk1"/>
              </a:buClr>
              <a:buSzPts val="2000"/>
              <a:buFont typeface="Times New Roman"/>
              <a:buChar char="–"/>
              <a:defRPr sz="2000"/>
            </a:lvl2pPr>
            <a:lvl3pPr indent="-342900" lvl="2" marL="1371600" rtl="0" algn="l">
              <a:lnSpc>
                <a:spcPct val="100000"/>
              </a:lnSpc>
              <a:spcBef>
                <a:spcPts val="360"/>
              </a:spcBef>
              <a:spcAft>
                <a:spcPts val="0"/>
              </a:spcAft>
              <a:buClr>
                <a:schemeClr val="dk1"/>
              </a:buClr>
              <a:buSzPts val="1800"/>
              <a:buFont typeface="Times New Roman"/>
              <a:buChar char="•"/>
              <a:defRPr sz="1800"/>
            </a:lvl3pPr>
            <a:lvl4pPr indent="-330200" lvl="3" marL="1828800" rtl="0" algn="l">
              <a:lnSpc>
                <a:spcPct val="100000"/>
              </a:lnSpc>
              <a:spcBef>
                <a:spcPts val="320"/>
              </a:spcBef>
              <a:spcAft>
                <a:spcPts val="0"/>
              </a:spcAft>
              <a:buClr>
                <a:schemeClr val="dk1"/>
              </a:buClr>
              <a:buSzPts val="1600"/>
              <a:buFont typeface="Times New Roman"/>
              <a:buChar char="–"/>
              <a:defRPr sz="1600"/>
            </a:lvl4pPr>
            <a:lvl5pPr indent="-330200" lvl="4" marL="2286000" rtl="0" algn="l">
              <a:lnSpc>
                <a:spcPct val="100000"/>
              </a:lnSpc>
              <a:spcBef>
                <a:spcPts val="320"/>
              </a:spcBef>
              <a:spcAft>
                <a:spcPts val="0"/>
              </a:spcAft>
              <a:buClr>
                <a:schemeClr val="dk1"/>
              </a:buClr>
              <a:buSzPts val="1600"/>
              <a:buFont typeface="Times New Roman"/>
              <a:buChar char="•"/>
              <a:defRPr sz="1600"/>
            </a:lvl5pPr>
            <a:lvl6pPr indent="-330200" lvl="5" marL="2743200" rtl="0" algn="l">
              <a:lnSpc>
                <a:spcPct val="100000"/>
              </a:lnSpc>
              <a:spcBef>
                <a:spcPts val="320"/>
              </a:spcBef>
              <a:spcAft>
                <a:spcPts val="0"/>
              </a:spcAft>
              <a:buClr>
                <a:schemeClr val="dk1"/>
              </a:buClr>
              <a:buSzPts val="1600"/>
              <a:buFont typeface="Times New Roman"/>
              <a:buChar char="•"/>
              <a:defRPr sz="1600"/>
            </a:lvl6pPr>
            <a:lvl7pPr indent="-330200" lvl="6" marL="3200400" rtl="0" algn="l">
              <a:lnSpc>
                <a:spcPct val="100000"/>
              </a:lnSpc>
              <a:spcBef>
                <a:spcPts val="320"/>
              </a:spcBef>
              <a:spcAft>
                <a:spcPts val="0"/>
              </a:spcAft>
              <a:buClr>
                <a:schemeClr val="dk1"/>
              </a:buClr>
              <a:buSzPts val="1600"/>
              <a:buFont typeface="Times New Roman"/>
              <a:buChar char="•"/>
              <a:defRPr sz="1600"/>
            </a:lvl7pPr>
            <a:lvl8pPr indent="-330200" lvl="7" marL="3657600" rtl="0" algn="l">
              <a:lnSpc>
                <a:spcPct val="100000"/>
              </a:lnSpc>
              <a:spcBef>
                <a:spcPts val="320"/>
              </a:spcBef>
              <a:spcAft>
                <a:spcPts val="0"/>
              </a:spcAft>
              <a:buClr>
                <a:schemeClr val="dk1"/>
              </a:buClr>
              <a:buSzPts val="1600"/>
              <a:buFont typeface="Times New Roman"/>
              <a:buChar char="•"/>
              <a:defRPr sz="1600"/>
            </a:lvl8pPr>
            <a:lvl9pPr indent="-330200" lvl="8" marL="4114800" rtl="0" algn="l">
              <a:lnSpc>
                <a:spcPct val="100000"/>
              </a:lnSpc>
              <a:spcBef>
                <a:spcPts val="320"/>
              </a:spcBef>
              <a:spcAft>
                <a:spcPts val="0"/>
              </a:spcAft>
              <a:buClr>
                <a:schemeClr val="dk1"/>
              </a:buClr>
              <a:buSzPts val="1600"/>
              <a:buFont typeface="Times New Roman"/>
              <a:buChar char="•"/>
              <a:defRPr sz="1600"/>
            </a:lvl9pPr>
          </a:lstStyle>
          <a:p/>
        </p:txBody>
      </p:sp>
      <p:sp>
        <p:nvSpPr>
          <p:cNvPr id="41" name="Google Shape;41;p6"/>
          <p:cNvSpPr txBox="1"/>
          <p:nvPr>
            <p:ph idx="3" type="body"/>
          </p:nvPr>
        </p:nvSpPr>
        <p:spPr>
          <a:xfrm>
            <a:off x="4645025" y="1151335"/>
            <a:ext cx="4041900" cy="479700"/>
          </a:xfrm>
          <a:prstGeom prst="rect">
            <a:avLst/>
          </a:prstGeom>
          <a:noFill/>
          <a:ln>
            <a:noFill/>
          </a:ln>
        </p:spPr>
        <p:txBody>
          <a:bodyPr anchorCtr="0" anchor="b" bIns="46025" lIns="92075" spcFirstLastPara="1" rIns="92075" wrap="square" tIns="46025">
            <a:noAutofit/>
          </a:bodyPr>
          <a:lstStyle>
            <a:lvl1pPr indent="-228600" lvl="0" marL="457200" rtl="0" algn="l">
              <a:lnSpc>
                <a:spcPct val="100000"/>
              </a:lnSpc>
              <a:spcBef>
                <a:spcPts val="480"/>
              </a:spcBef>
              <a:spcAft>
                <a:spcPts val="0"/>
              </a:spcAft>
              <a:buClr>
                <a:schemeClr val="dk1"/>
              </a:buClr>
              <a:buSzPts val="2400"/>
              <a:buFont typeface="Times New Roman"/>
              <a:buNone/>
              <a:defRPr b="1" sz="2400"/>
            </a:lvl1pPr>
            <a:lvl2pPr indent="-228600" lvl="1" marL="914400" rtl="0" algn="l">
              <a:lnSpc>
                <a:spcPct val="100000"/>
              </a:lnSpc>
              <a:spcBef>
                <a:spcPts val="400"/>
              </a:spcBef>
              <a:spcAft>
                <a:spcPts val="0"/>
              </a:spcAft>
              <a:buClr>
                <a:schemeClr val="dk1"/>
              </a:buClr>
              <a:buSzPts val="2000"/>
              <a:buFont typeface="Times New Roman"/>
              <a:buNone/>
              <a:defRPr b="1" sz="2000"/>
            </a:lvl2pPr>
            <a:lvl3pPr indent="-228600" lvl="2" marL="1371600" rtl="0" algn="l">
              <a:lnSpc>
                <a:spcPct val="100000"/>
              </a:lnSpc>
              <a:spcBef>
                <a:spcPts val="360"/>
              </a:spcBef>
              <a:spcAft>
                <a:spcPts val="0"/>
              </a:spcAft>
              <a:buClr>
                <a:schemeClr val="dk1"/>
              </a:buClr>
              <a:buSzPts val="1800"/>
              <a:buFont typeface="Times New Roman"/>
              <a:buNone/>
              <a:defRPr b="1" sz="1800"/>
            </a:lvl3pPr>
            <a:lvl4pPr indent="-228600" lvl="3" marL="1828800" rtl="0" algn="l">
              <a:lnSpc>
                <a:spcPct val="100000"/>
              </a:lnSpc>
              <a:spcBef>
                <a:spcPts val="320"/>
              </a:spcBef>
              <a:spcAft>
                <a:spcPts val="0"/>
              </a:spcAft>
              <a:buClr>
                <a:schemeClr val="dk1"/>
              </a:buClr>
              <a:buSzPts val="1600"/>
              <a:buFont typeface="Times New Roman"/>
              <a:buNone/>
              <a:defRPr b="1" sz="1600"/>
            </a:lvl4pPr>
            <a:lvl5pPr indent="-228600" lvl="4" marL="2286000" rtl="0" algn="l">
              <a:lnSpc>
                <a:spcPct val="100000"/>
              </a:lnSpc>
              <a:spcBef>
                <a:spcPts val="320"/>
              </a:spcBef>
              <a:spcAft>
                <a:spcPts val="0"/>
              </a:spcAft>
              <a:buClr>
                <a:schemeClr val="dk1"/>
              </a:buClr>
              <a:buSzPts val="1600"/>
              <a:buFont typeface="Times New Roman"/>
              <a:buNone/>
              <a:defRPr b="1" sz="1600"/>
            </a:lvl5pPr>
            <a:lvl6pPr indent="-228600" lvl="5" marL="2743200" rtl="0" algn="l">
              <a:lnSpc>
                <a:spcPct val="100000"/>
              </a:lnSpc>
              <a:spcBef>
                <a:spcPts val="320"/>
              </a:spcBef>
              <a:spcAft>
                <a:spcPts val="0"/>
              </a:spcAft>
              <a:buClr>
                <a:schemeClr val="dk1"/>
              </a:buClr>
              <a:buSzPts val="1600"/>
              <a:buFont typeface="Times New Roman"/>
              <a:buNone/>
              <a:defRPr b="1" sz="1600"/>
            </a:lvl6pPr>
            <a:lvl7pPr indent="-228600" lvl="6" marL="3200400" rtl="0" algn="l">
              <a:lnSpc>
                <a:spcPct val="100000"/>
              </a:lnSpc>
              <a:spcBef>
                <a:spcPts val="320"/>
              </a:spcBef>
              <a:spcAft>
                <a:spcPts val="0"/>
              </a:spcAft>
              <a:buClr>
                <a:schemeClr val="dk1"/>
              </a:buClr>
              <a:buSzPts val="1600"/>
              <a:buFont typeface="Times New Roman"/>
              <a:buNone/>
              <a:defRPr b="1" sz="1600"/>
            </a:lvl7pPr>
            <a:lvl8pPr indent="-228600" lvl="7" marL="3657600" rtl="0" algn="l">
              <a:lnSpc>
                <a:spcPct val="100000"/>
              </a:lnSpc>
              <a:spcBef>
                <a:spcPts val="320"/>
              </a:spcBef>
              <a:spcAft>
                <a:spcPts val="0"/>
              </a:spcAft>
              <a:buClr>
                <a:schemeClr val="dk1"/>
              </a:buClr>
              <a:buSzPts val="1600"/>
              <a:buFont typeface="Times New Roman"/>
              <a:buNone/>
              <a:defRPr b="1" sz="1600"/>
            </a:lvl8pPr>
            <a:lvl9pPr indent="-228600" lvl="8" marL="4114800" rtl="0" algn="l">
              <a:lnSpc>
                <a:spcPct val="100000"/>
              </a:lnSpc>
              <a:spcBef>
                <a:spcPts val="320"/>
              </a:spcBef>
              <a:spcAft>
                <a:spcPts val="0"/>
              </a:spcAft>
              <a:buClr>
                <a:schemeClr val="dk1"/>
              </a:buClr>
              <a:buSzPts val="1600"/>
              <a:buFont typeface="Times New Roman"/>
              <a:buNone/>
              <a:defRPr b="1" sz="1600"/>
            </a:lvl9pPr>
          </a:lstStyle>
          <a:p/>
        </p:txBody>
      </p:sp>
      <p:sp>
        <p:nvSpPr>
          <p:cNvPr id="42" name="Google Shape;42;p6"/>
          <p:cNvSpPr txBox="1"/>
          <p:nvPr>
            <p:ph idx="4" type="body"/>
          </p:nvPr>
        </p:nvSpPr>
        <p:spPr>
          <a:xfrm>
            <a:off x="4645025" y="1631156"/>
            <a:ext cx="4041900" cy="2963400"/>
          </a:xfrm>
          <a:prstGeom prst="rect">
            <a:avLst/>
          </a:prstGeom>
          <a:noFill/>
          <a:ln>
            <a:noFill/>
          </a:ln>
        </p:spPr>
        <p:txBody>
          <a:bodyPr anchorCtr="0" anchor="t" bIns="46025" lIns="92075" spcFirstLastPara="1" rIns="92075" wrap="square" tIns="46025">
            <a:noAutofit/>
          </a:bodyPr>
          <a:lstStyle>
            <a:lvl1pPr indent="-381000" lvl="0" marL="457200" rtl="0" algn="l">
              <a:lnSpc>
                <a:spcPct val="100000"/>
              </a:lnSpc>
              <a:spcBef>
                <a:spcPts val="480"/>
              </a:spcBef>
              <a:spcAft>
                <a:spcPts val="0"/>
              </a:spcAft>
              <a:buClr>
                <a:schemeClr val="dk1"/>
              </a:buClr>
              <a:buSzPts val="2400"/>
              <a:buFont typeface="Times New Roman"/>
              <a:buChar char="•"/>
              <a:defRPr sz="2400"/>
            </a:lvl1pPr>
            <a:lvl2pPr indent="-355600" lvl="1" marL="914400" rtl="0" algn="l">
              <a:lnSpc>
                <a:spcPct val="100000"/>
              </a:lnSpc>
              <a:spcBef>
                <a:spcPts val="400"/>
              </a:spcBef>
              <a:spcAft>
                <a:spcPts val="0"/>
              </a:spcAft>
              <a:buClr>
                <a:schemeClr val="dk1"/>
              </a:buClr>
              <a:buSzPts val="2000"/>
              <a:buFont typeface="Times New Roman"/>
              <a:buChar char="–"/>
              <a:defRPr sz="2000"/>
            </a:lvl2pPr>
            <a:lvl3pPr indent="-342900" lvl="2" marL="1371600" rtl="0" algn="l">
              <a:lnSpc>
                <a:spcPct val="100000"/>
              </a:lnSpc>
              <a:spcBef>
                <a:spcPts val="360"/>
              </a:spcBef>
              <a:spcAft>
                <a:spcPts val="0"/>
              </a:spcAft>
              <a:buClr>
                <a:schemeClr val="dk1"/>
              </a:buClr>
              <a:buSzPts val="1800"/>
              <a:buFont typeface="Times New Roman"/>
              <a:buChar char="•"/>
              <a:defRPr sz="1800"/>
            </a:lvl3pPr>
            <a:lvl4pPr indent="-330200" lvl="3" marL="1828800" rtl="0" algn="l">
              <a:lnSpc>
                <a:spcPct val="100000"/>
              </a:lnSpc>
              <a:spcBef>
                <a:spcPts val="320"/>
              </a:spcBef>
              <a:spcAft>
                <a:spcPts val="0"/>
              </a:spcAft>
              <a:buClr>
                <a:schemeClr val="dk1"/>
              </a:buClr>
              <a:buSzPts val="1600"/>
              <a:buFont typeface="Times New Roman"/>
              <a:buChar char="–"/>
              <a:defRPr sz="1600"/>
            </a:lvl4pPr>
            <a:lvl5pPr indent="-330200" lvl="4" marL="2286000" rtl="0" algn="l">
              <a:lnSpc>
                <a:spcPct val="100000"/>
              </a:lnSpc>
              <a:spcBef>
                <a:spcPts val="320"/>
              </a:spcBef>
              <a:spcAft>
                <a:spcPts val="0"/>
              </a:spcAft>
              <a:buClr>
                <a:schemeClr val="dk1"/>
              </a:buClr>
              <a:buSzPts val="1600"/>
              <a:buFont typeface="Times New Roman"/>
              <a:buChar char="•"/>
              <a:defRPr sz="1600"/>
            </a:lvl5pPr>
            <a:lvl6pPr indent="-330200" lvl="5" marL="2743200" rtl="0" algn="l">
              <a:lnSpc>
                <a:spcPct val="100000"/>
              </a:lnSpc>
              <a:spcBef>
                <a:spcPts val="320"/>
              </a:spcBef>
              <a:spcAft>
                <a:spcPts val="0"/>
              </a:spcAft>
              <a:buClr>
                <a:schemeClr val="dk1"/>
              </a:buClr>
              <a:buSzPts val="1600"/>
              <a:buFont typeface="Times New Roman"/>
              <a:buChar char="•"/>
              <a:defRPr sz="1600"/>
            </a:lvl6pPr>
            <a:lvl7pPr indent="-330200" lvl="6" marL="3200400" rtl="0" algn="l">
              <a:lnSpc>
                <a:spcPct val="100000"/>
              </a:lnSpc>
              <a:spcBef>
                <a:spcPts val="320"/>
              </a:spcBef>
              <a:spcAft>
                <a:spcPts val="0"/>
              </a:spcAft>
              <a:buClr>
                <a:schemeClr val="dk1"/>
              </a:buClr>
              <a:buSzPts val="1600"/>
              <a:buFont typeface="Times New Roman"/>
              <a:buChar char="•"/>
              <a:defRPr sz="1600"/>
            </a:lvl7pPr>
            <a:lvl8pPr indent="-330200" lvl="7" marL="3657600" rtl="0" algn="l">
              <a:lnSpc>
                <a:spcPct val="100000"/>
              </a:lnSpc>
              <a:spcBef>
                <a:spcPts val="320"/>
              </a:spcBef>
              <a:spcAft>
                <a:spcPts val="0"/>
              </a:spcAft>
              <a:buClr>
                <a:schemeClr val="dk1"/>
              </a:buClr>
              <a:buSzPts val="1600"/>
              <a:buFont typeface="Times New Roman"/>
              <a:buChar char="•"/>
              <a:defRPr sz="1600"/>
            </a:lvl8pPr>
            <a:lvl9pPr indent="-330200" lvl="8" marL="4114800" rtl="0" algn="l">
              <a:lnSpc>
                <a:spcPct val="100000"/>
              </a:lnSpc>
              <a:spcBef>
                <a:spcPts val="320"/>
              </a:spcBef>
              <a:spcAft>
                <a:spcPts val="0"/>
              </a:spcAft>
              <a:buClr>
                <a:schemeClr val="dk1"/>
              </a:buClr>
              <a:buSzPts val="1600"/>
              <a:buFont typeface="Times New Roman"/>
              <a:buChar char="•"/>
              <a:defRPr sz="1600"/>
            </a:lvl9pPr>
          </a:lstStyle>
          <a:p/>
        </p:txBody>
      </p:sp>
      <p:sp>
        <p:nvSpPr>
          <p:cNvPr id="43" name="Google Shape;43;p6"/>
          <p:cNvSpPr txBox="1"/>
          <p:nvPr>
            <p:ph idx="10" type="dt"/>
          </p:nvPr>
        </p:nvSpPr>
        <p:spPr>
          <a:xfrm>
            <a:off x="155620" y="1158050"/>
            <a:ext cx="718200" cy="207600"/>
          </a:xfrm>
          <a:prstGeom prst="rect">
            <a:avLst/>
          </a:prstGeom>
          <a:noFill/>
          <a:ln>
            <a:noFill/>
          </a:ln>
        </p:spPr>
        <p:txBody>
          <a:bodyPr anchorCtr="0" anchor="b" bIns="0" lIns="0" spcFirstLastPara="1" rIns="0" wrap="square" tIns="0">
            <a:noAutofit/>
          </a:bodyPr>
          <a:lstStyle>
            <a:lvl1pPr lvl="0" rtl="0" algn="l">
              <a:lnSpc>
                <a:spcPct val="100000"/>
              </a:lnSpc>
              <a:spcBef>
                <a:spcPts val="0"/>
              </a:spcBef>
              <a:spcAft>
                <a:spcPts val="0"/>
              </a:spcAft>
              <a:buSzPts val="1400"/>
              <a:buNone/>
              <a:defRPr/>
            </a:lvl1pPr>
            <a:lvl2pPr lvl="1" rtl="0" algn="l">
              <a:lnSpc>
                <a:spcPct val="100000"/>
              </a:lnSpc>
              <a:spcBef>
                <a:spcPts val="0"/>
              </a:spcBef>
              <a:spcAft>
                <a:spcPts val="0"/>
              </a:spcAft>
              <a:buSzPts val="1400"/>
              <a:buNone/>
              <a:defRPr/>
            </a:lvl2pPr>
            <a:lvl3pPr lvl="2" rtl="0" algn="l">
              <a:lnSpc>
                <a:spcPct val="100000"/>
              </a:lnSpc>
              <a:spcBef>
                <a:spcPts val="0"/>
              </a:spcBef>
              <a:spcAft>
                <a:spcPts val="0"/>
              </a:spcAft>
              <a:buSzPts val="1400"/>
              <a:buNone/>
              <a:defRPr/>
            </a:lvl3pPr>
            <a:lvl4pPr lvl="3" rtl="0" algn="l">
              <a:lnSpc>
                <a:spcPct val="100000"/>
              </a:lnSpc>
              <a:spcBef>
                <a:spcPts val="0"/>
              </a:spcBef>
              <a:spcAft>
                <a:spcPts val="0"/>
              </a:spcAft>
              <a:buSzPts val="1400"/>
              <a:buNone/>
              <a:defRPr/>
            </a:lvl4pPr>
            <a:lvl5pPr lvl="4" rtl="0" algn="l">
              <a:lnSpc>
                <a:spcPct val="100000"/>
              </a:lnSpc>
              <a:spcBef>
                <a:spcPts val="0"/>
              </a:spcBef>
              <a:spcAft>
                <a:spcPts val="0"/>
              </a:spcAft>
              <a:buSzPts val="1400"/>
              <a:buNone/>
              <a:defRPr/>
            </a:lvl5pPr>
            <a:lvl6pPr lvl="5" rtl="0" algn="l">
              <a:lnSpc>
                <a:spcPct val="100000"/>
              </a:lnSpc>
              <a:spcBef>
                <a:spcPts val="0"/>
              </a:spcBef>
              <a:spcAft>
                <a:spcPts val="0"/>
              </a:spcAft>
              <a:buSzPts val="1400"/>
              <a:buNone/>
              <a:defRPr/>
            </a:lvl6pPr>
            <a:lvl7pPr lvl="6" rtl="0" algn="l">
              <a:lnSpc>
                <a:spcPct val="100000"/>
              </a:lnSpc>
              <a:spcBef>
                <a:spcPts val="0"/>
              </a:spcBef>
              <a:spcAft>
                <a:spcPts val="0"/>
              </a:spcAft>
              <a:buSzPts val="1400"/>
              <a:buNone/>
              <a:defRPr/>
            </a:lvl7pPr>
            <a:lvl8pPr lvl="7" rtl="0" algn="l">
              <a:lnSpc>
                <a:spcPct val="100000"/>
              </a:lnSpc>
              <a:spcBef>
                <a:spcPts val="0"/>
              </a:spcBef>
              <a:spcAft>
                <a:spcPts val="0"/>
              </a:spcAft>
              <a:buSzPts val="1400"/>
              <a:buNone/>
              <a:defRPr/>
            </a:lvl8pPr>
            <a:lvl9pPr lvl="8" rtl="0" algn="l">
              <a:lnSpc>
                <a:spcPct val="100000"/>
              </a:lnSpc>
              <a:spcBef>
                <a:spcPts val="0"/>
              </a:spcBef>
              <a:spcAft>
                <a:spcPts val="0"/>
              </a:spcAft>
              <a:buSzPts val="1400"/>
              <a:buNone/>
              <a:defRPr/>
            </a:lvl9pPr>
          </a:lstStyle>
          <a:p/>
        </p:txBody>
      </p:sp>
      <p:sp>
        <p:nvSpPr>
          <p:cNvPr id="44" name="Google Shape;44;p6"/>
          <p:cNvSpPr txBox="1"/>
          <p:nvPr>
            <p:ph idx="12" type="sldNum"/>
          </p:nvPr>
        </p:nvSpPr>
        <p:spPr>
          <a:xfrm>
            <a:off x="4344988" y="4856560"/>
            <a:ext cx="530100" cy="136800"/>
          </a:xfrm>
          <a:prstGeom prst="rect">
            <a:avLst/>
          </a:prstGeom>
          <a:noFill/>
          <a:ln>
            <a:noFill/>
          </a:ln>
        </p:spPr>
        <p:txBody>
          <a:bodyPr anchorCtr="0" anchor="t" bIns="0" lIns="0" spcFirstLastPara="1" rIns="0" wrap="square" tIns="0">
            <a:noAutofit/>
          </a:bodyPr>
          <a:lstStyle>
            <a:lvl1pPr indent="0" lvl="0"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1pPr>
            <a:lvl2pPr indent="0" lvl="1"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2pPr>
            <a:lvl3pPr indent="0" lvl="2"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3pPr>
            <a:lvl4pPr indent="0" lvl="3"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4pPr>
            <a:lvl5pPr indent="0" lvl="4"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5pPr>
            <a:lvl6pPr indent="0" lvl="5"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6pPr>
            <a:lvl7pPr indent="0" lvl="6"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7pPr>
            <a:lvl8pPr indent="0" lvl="7"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8pPr>
            <a:lvl9pPr indent="0" lvl="8"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9pPr>
          </a:lstStyle>
          <a:p>
            <a:pPr indent="0" lvl="0" marL="0" rtl="0" algn="ctr">
              <a:spcBef>
                <a:spcPts val="0"/>
              </a:spcBef>
              <a:spcAft>
                <a:spcPts val="0"/>
              </a:spcAft>
              <a:buNone/>
            </a:pPr>
            <a:r>
              <a:rPr lang="en"/>
              <a:t>Slide </a:t>
            </a: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45" name="Shape 45"/>
        <p:cNvGrpSpPr/>
        <p:nvPr/>
      </p:nvGrpSpPr>
      <p:grpSpPr>
        <a:xfrm>
          <a:off x="0" y="0"/>
          <a:ext cx="0" cy="0"/>
          <a:chOff x="0" y="0"/>
          <a:chExt cx="0" cy="0"/>
        </a:xfrm>
      </p:grpSpPr>
      <p:sp>
        <p:nvSpPr>
          <p:cNvPr id="46" name="Google Shape;46;p7"/>
          <p:cNvSpPr txBox="1"/>
          <p:nvPr>
            <p:ph type="title"/>
          </p:nvPr>
        </p:nvSpPr>
        <p:spPr>
          <a:xfrm>
            <a:off x="685800" y="514350"/>
            <a:ext cx="7772400" cy="800100"/>
          </a:xfrm>
          <a:prstGeom prst="rect">
            <a:avLst/>
          </a:prstGeom>
          <a:noFill/>
          <a:ln>
            <a:noFill/>
          </a:ln>
        </p:spPr>
        <p:txBody>
          <a:bodyPr anchorCtr="0" anchor="ctr" bIns="46025" lIns="92075" spcFirstLastPara="1" rIns="92075" wrap="square" tIns="46025">
            <a:noAutofit/>
          </a:bodyPr>
          <a:lstStyle>
            <a:lvl1pPr lvl="0" rtl="0" algn="ctr">
              <a:lnSpc>
                <a:spcPct val="100000"/>
              </a:lnSpc>
              <a:spcBef>
                <a:spcPts val="0"/>
              </a:spcBef>
              <a:spcAft>
                <a:spcPts val="0"/>
              </a:spcAft>
              <a:buSzPts val="1400"/>
              <a:buNone/>
              <a:defRPr/>
            </a:lvl1pPr>
            <a:lvl2pPr lvl="1" rtl="0" algn="ctr">
              <a:lnSpc>
                <a:spcPct val="100000"/>
              </a:lnSpc>
              <a:spcBef>
                <a:spcPts val="0"/>
              </a:spcBef>
              <a:spcAft>
                <a:spcPts val="0"/>
              </a:spcAft>
              <a:buSzPts val="1400"/>
              <a:buNone/>
              <a:defRPr/>
            </a:lvl2pPr>
            <a:lvl3pPr lvl="2" rtl="0" algn="ctr">
              <a:lnSpc>
                <a:spcPct val="100000"/>
              </a:lnSpc>
              <a:spcBef>
                <a:spcPts val="0"/>
              </a:spcBef>
              <a:spcAft>
                <a:spcPts val="0"/>
              </a:spcAft>
              <a:buSzPts val="1400"/>
              <a:buNone/>
              <a:defRPr/>
            </a:lvl3pPr>
            <a:lvl4pPr lvl="3" rtl="0" algn="ctr">
              <a:lnSpc>
                <a:spcPct val="100000"/>
              </a:lnSpc>
              <a:spcBef>
                <a:spcPts val="0"/>
              </a:spcBef>
              <a:spcAft>
                <a:spcPts val="0"/>
              </a:spcAft>
              <a:buSzPts val="1400"/>
              <a:buNone/>
              <a:defRPr/>
            </a:lvl4pPr>
            <a:lvl5pPr lvl="4" rtl="0" algn="ctr">
              <a:lnSpc>
                <a:spcPct val="100000"/>
              </a:lnSpc>
              <a:spcBef>
                <a:spcPts val="0"/>
              </a:spcBef>
              <a:spcAft>
                <a:spcPts val="0"/>
              </a:spcAft>
              <a:buSzPts val="1400"/>
              <a:buNone/>
              <a:defRPr/>
            </a:lvl5pPr>
            <a:lvl6pPr lvl="5" rtl="0" algn="ctr">
              <a:lnSpc>
                <a:spcPct val="100000"/>
              </a:lnSpc>
              <a:spcBef>
                <a:spcPts val="0"/>
              </a:spcBef>
              <a:spcAft>
                <a:spcPts val="0"/>
              </a:spcAft>
              <a:buSzPts val="1400"/>
              <a:buNone/>
              <a:defRPr/>
            </a:lvl6pPr>
            <a:lvl7pPr lvl="6" rtl="0" algn="ctr">
              <a:lnSpc>
                <a:spcPct val="100000"/>
              </a:lnSpc>
              <a:spcBef>
                <a:spcPts val="0"/>
              </a:spcBef>
              <a:spcAft>
                <a:spcPts val="0"/>
              </a:spcAft>
              <a:buSzPts val="1400"/>
              <a:buNone/>
              <a:defRPr/>
            </a:lvl7pPr>
            <a:lvl8pPr lvl="7" rtl="0" algn="ctr">
              <a:lnSpc>
                <a:spcPct val="100000"/>
              </a:lnSpc>
              <a:spcBef>
                <a:spcPts val="0"/>
              </a:spcBef>
              <a:spcAft>
                <a:spcPts val="0"/>
              </a:spcAft>
              <a:buSzPts val="1400"/>
              <a:buNone/>
              <a:defRPr/>
            </a:lvl8pPr>
            <a:lvl9pPr lvl="8" rtl="0" algn="ctr">
              <a:lnSpc>
                <a:spcPct val="100000"/>
              </a:lnSpc>
              <a:spcBef>
                <a:spcPts val="0"/>
              </a:spcBef>
              <a:spcAft>
                <a:spcPts val="0"/>
              </a:spcAft>
              <a:buSzPts val="1400"/>
              <a:buNone/>
              <a:defRPr/>
            </a:lvl9pPr>
          </a:lstStyle>
          <a:p/>
        </p:txBody>
      </p:sp>
      <p:sp>
        <p:nvSpPr>
          <p:cNvPr id="47" name="Google Shape;47;p7"/>
          <p:cNvSpPr txBox="1"/>
          <p:nvPr>
            <p:ph idx="10" type="dt"/>
          </p:nvPr>
        </p:nvSpPr>
        <p:spPr>
          <a:xfrm>
            <a:off x="155625" y="1821350"/>
            <a:ext cx="718200" cy="136800"/>
          </a:xfrm>
          <a:prstGeom prst="rect">
            <a:avLst/>
          </a:prstGeom>
          <a:noFill/>
          <a:ln>
            <a:noFill/>
          </a:ln>
        </p:spPr>
        <p:txBody>
          <a:bodyPr anchorCtr="0" anchor="b" bIns="0" lIns="0" spcFirstLastPara="1" rIns="0" wrap="square" tIns="0">
            <a:noAutofit/>
          </a:bodyPr>
          <a:lstStyle>
            <a:lvl1pPr lvl="0" rtl="0" algn="l">
              <a:lnSpc>
                <a:spcPct val="100000"/>
              </a:lnSpc>
              <a:spcBef>
                <a:spcPts val="0"/>
              </a:spcBef>
              <a:spcAft>
                <a:spcPts val="0"/>
              </a:spcAft>
              <a:buSzPts val="1400"/>
              <a:buNone/>
              <a:defRPr/>
            </a:lvl1pPr>
            <a:lvl2pPr lvl="1" rtl="0" algn="l">
              <a:lnSpc>
                <a:spcPct val="100000"/>
              </a:lnSpc>
              <a:spcBef>
                <a:spcPts val="0"/>
              </a:spcBef>
              <a:spcAft>
                <a:spcPts val="0"/>
              </a:spcAft>
              <a:buSzPts val="1400"/>
              <a:buNone/>
              <a:defRPr/>
            </a:lvl2pPr>
            <a:lvl3pPr lvl="2" rtl="0" algn="l">
              <a:lnSpc>
                <a:spcPct val="100000"/>
              </a:lnSpc>
              <a:spcBef>
                <a:spcPts val="0"/>
              </a:spcBef>
              <a:spcAft>
                <a:spcPts val="0"/>
              </a:spcAft>
              <a:buSzPts val="1400"/>
              <a:buNone/>
              <a:defRPr/>
            </a:lvl3pPr>
            <a:lvl4pPr lvl="3" rtl="0" algn="l">
              <a:lnSpc>
                <a:spcPct val="100000"/>
              </a:lnSpc>
              <a:spcBef>
                <a:spcPts val="0"/>
              </a:spcBef>
              <a:spcAft>
                <a:spcPts val="0"/>
              </a:spcAft>
              <a:buSzPts val="1400"/>
              <a:buNone/>
              <a:defRPr/>
            </a:lvl4pPr>
            <a:lvl5pPr lvl="4" rtl="0" algn="l">
              <a:lnSpc>
                <a:spcPct val="100000"/>
              </a:lnSpc>
              <a:spcBef>
                <a:spcPts val="0"/>
              </a:spcBef>
              <a:spcAft>
                <a:spcPts val="0"/>
              </a:spcAft>
              <a:buSzPts val="1400"/>
              <a:buNone/>
              <a:defRPr/>
            </a:lvl5pPr>
            <a:lvl6pPr lvl="5" rtl="0" algn="l">
              <a:lnSpc>
                <a:spcPct val="100000"/>
              </a:lnSpc>
              <a:spcBef>
                <a:spcPts val="0"/>
              </a:spcBef>
              <a:spcAft>
                <a:spcPts val="0"/>
              </a:spcAft>
              <a:buSzPts val="1400"/>
              <a:buNone/>
              <a:defRPr/>
            </a:lvl6pPr>
            <a:lvl7pPr lvl="6" rtl="0" algn="l">
              <a:lnSpc>
                <a:spcPct val="100000"/>
              </a:lnSpc>
              <a:spcBef>
                <a:spcPts val="0"/>
              </a:spcBef>
              <a:spcAft>
                <a:spcPts val="0"/>
              </a:spcAft>
              <a:buSzPts val="1400"/>
              <a:buNone/>
              <a:defRPr/>
            </a:lvl7pPr>
            <a:lvl8pPr lvl="7" rtl="0" algn="l">
              <a:lnSpc>
                <a:spcPct val="100000"/>
              </a:lnSpc>
              <a:spcBef>
                <a:spcPts val="0"/>
              </a:spcBef>
              <a:spcAft>
                <a:spcPts val="0"/>
              </a:spcAft>
              <a:buSzPts val="1400"/>
              <a:buNone/>
              <a:defRPr/>
            </a:lvl8pPr>
            <a:lvl9pPr lvl="8" rtl="0" algn="l">
              <a:lnSpc>
                <a:spcPct val="100000"/>
              </a:lnSpc>
              <a:spcBef>
                <a:spcPts val="0"/>
              </a:spcBef>
              <a:spcAft>
                <a:spcPts val="0"/>
              </a:spcAft>
              <a:buSzPts val="1400"/>
              <a:buNone/>
              <a:defRPr/>
            </a:lvl9pPr>
          </a:lstStyle>
          <a:p/>
        </p:txBody>
      </p:sp>
      <p:sp>
        <p:nvSpPr>
          <p:cNvPr id="48" name="Google Shape;48;p7"/>
          <p:cNvSpPr txBox="1"/>
          <p:nvPr>
            <p:ph idx="12" type="sldNum"/>
          </p:nvPr>
        </p:nvSpPr>
        <p:spPr>
          <a:xfrm>
            <a:off x="4344988" y="4856560"/>
            <a:ext cx="530100" cy="136800"/>
          </a:xfrm>
          <a:prstGeom prst="rect">
            <a:avLst/>
          </a:prstGeom>
          <a:noFill/>
          <a:ln>
            <a:noFill/>
          </a:ln>
        </p:spPr>
        <p:txBody>
          <a:bodyPr anchorCtr="0" anchor="t" bIns="0" lIns="0" spcFirstLastPara="1" rIns="0" wrap="square" tIns="0">
            <a:noAutofit/>
          </a:bodyPr>
          <a:lstStyle>
            <a:lvl1pPr indent="0" lvl="0"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1pPr>
            <a:lvl2pPr indent="0" lvl="1"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2pPr>
            <a:lvl3pPr indent="0" lvl="2"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3pPr>
            <a:lvl4pPr indent="0" lvl="3"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4pPr>
            <a:lvl5pPr indent="0" lvl="4"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5pPr>
            <a:lvl6pPr indent="0" lvl="5"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6pPr>
            <a:lvl7pPr indent="0" lvl="6"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7pPr>
            <a:lvl8pPr indent="0" lvl="7"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8pPr>
            <a:lvl9pPr indent="0" lvl="8"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9pPr>
          </a:lstStyle>
          <a:p>
            <a:pPr indent="0" lvl="0" marL="0" rtl="0" algn="ctr">
              <a:spcBef>
                <a:spcPts val="0"/>
              </a:spcBef>
              <a:spcAft>
                <a:spcPts val="0"/>
              </a:spcAft>
              <a:buNone/>
            </a:pPr>
            <a:r>
              <a:rPr lang="en"/>
              <a:t>Slide </a:t>
            </a: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9" name="Shape 49"/>
        <p:cNvGrpSpPr/>
        <p:nvPr/>
      </p:nvGrpSpPr>
      <p:grpSpPr>
        <a:xfrm>
          <a:off x="0" y="0"/>
          <a:ext cx="0" cy="0"/>
          <a:chOff x="0" y="0"/>
          <a:chExt cx="0" cy="0"/>
        </a:xfrm>
      </p:grpSpPr>
      <p:sp>
        <p:nvSpPr>
          <p:cNvPr id="50" name="Google Shape;50;p8"/>
          <p:cNvSpPr txBox="1"/>
          <p:nvPr>
            <p:ph idx="10" type="dt"/>
          </p:nvPr>
        </p:nvSpPr>
        <p:spPr>
          <a:xfrm>
            <a:off x="155620" y="1158050"/>
            <a:ext cx="718200" cy="207600"/>
          </a:xfrm>
          <a:prstGeom prst="rect">
            <a:avLst/>
          </a:prstGeom>
          <a:noFill/>
          <a:ln>
            <a:noFill/>
          </a:ln>
        </p:spPr>
        <p:txBody>
          <a:bodyPr anchorCtr="0" anchor="b" bIns="0" lIns="0" spcFirstLastPara="1" rIns="0" wrap="square" tIns="0">
            <a:noAutofit/>
          </a:bodyPr>
          <a:lstStyle>
            <a:lvl1pPr lvl="0" rtl="0" algn="l">
              <a:lnSpc>
                <a:spcPct val="100000"/>
              </a:lnSpc>
              <a:spcBef>
                <a:spcPts val="0"/>
              </a:spcBef>
              <a:spcAft>
                <a:spcPts val="0"/>
              </a:spcAft>
              <a:buSzPts val="1400"/>
              <a:buNone/>
              <a:defRPr/>
            </a:lvl1pPr>
            <a:lvl2pPr lvl="1" rtl="0" algn="l">
              <a:lnSpc>
                <a:spcPct val="100000"/>
              </a:lnSpc>
              <a:spcBef>
                <a:spcPts val="0"/>
              </a:spcBef>
              <a:spcAft>
                <a:spcPts val="0"/>
              </a:spcAft>
              <a:buSzPts val="1400"/>
              <a:buNone/>
              <a:defRPr/>
            </a:lvl2pPr>
            <a:lvl3pPr lvl="2" rtl="0" algn="l">
              <a:lnSpc>
                <a:spcPct val="100000"/>
              </a:lnSpc>
              <a:spcBef>
                <a:spcPts val="0"/>
              </a:spcBef>
              <a:spcAft>
                <a:spcPts val="0"/>
              </a:spcAft>
              <a:buSzPts val="1400"/>
              <a:buNone/>
              <a:defRPr/>
            </a:lvl3pPr>
            <a:lvl4pPr lvl="3" rtl="0" algn="l">
              <a:lnSpc>
                <a:spcPct val="100000"/>
              </a:lnSpc>
              <a:spcBef>
                <a:spcPts val="0"/>
              </a:spcBef>
              <a:spcAft>
                <a:spcPts val="0"/>
              </a:spcAft>
              <a:buSzPts val="1400"/>
              <a:buNone/>
              <a:defRPr/>
            </a:lvl4pPr>
            <a:lvl5pPr lvl="4" rtl="0" algn="l">
              <a:lnSpc>
                <a:spcPct val="100000"/>
              </a:lnSpc>
              <a:spcBef>
                <a:spcPts val="0"/>
              </a:spcBef>
              <a:spcAft>
                <a:spcPts val="0"/>
              </a:spcAft>
              <a:buSzPts val="1400"/>
              <a:buNone/>
              <a:defRPr/>
            </a:lvl5pPr>
            <a:lvl6pPr lvl="5" rtl="0" algn="l">
              <a:lnSpc>
                <a:spcPct val="100000"/>
              </a:lnSpc>
              <a:spcBef>
                <a:spcPts val="0"/>
              </a:spcBef>
              <a:spcAft>
                <a:spcPts val="0"/>
              </a:spcAft>
              <a:buSzPts val="1400"/>
              <a:buNone/>
              <a:defRPr/>
            </a:lvl6pPr>
            <a:lvl7pPr lvl="6" rtl="0" algn="l">
              <a:lnSpc>
                <a:spcPct val="100000"/>
              </a:lnSpc>
              <a:spcBef>
                <a:spcPts val="0"/>
              </a:spcBef>
              <a:spcAft>
                <a:spcPts val="0"/>
              </a:spcAft>
              <a:buSzPts val="1400"/>
              <a:buNone/>
              <a:defRPr/>
            </a:lvl7pPr>
            <a:lvl8pPr lvl="7" rtl="0" algn="l">
              <a:lnSpc>
                <a:spcPct val="100000"/>
              </a:lnSpc>
              <a:spcBef>
                <a:spcPts val="0"/>
              </a:spcBef>
              <a:spcAft>
                <a:spcPts val="0"/>
              </a:spcAft>
              <a:buSzPts val="1400"/>
              <a:buNone/>
              <a:defRPr/>
            </a:lvl8pPr>
            <a:lvl9pPr lvl="8" rtl="0" algn="l">
              <a:lnSpc>
                <a:spcPct val="100000"/>
              </a:lnSpc>
              <a:spcBef>
                <a:spcPts val="0"/>
              </a:spcBef>
              <a:spcAft>
                <a:spcPts val="0"/>
              </a:spcAft>
              <a:buSzPts val="1400"/>
              <a:buNone/>
              <a:defRPr/>
            </a:lvl9pPr>
          </a:lstStyle>
          <a:p/>
        </p:txBody>
      </p:sp>
      <p:sp>
        <p:nvSpPr>
          <p:cNvPr id="51" name="Google Shape;51;p8"/>
          <p:cNvSpPr txBox="1"/>
          <p:nvPr>
            <p:ph idx="12" type="sldNum"/>
          </p:nvPr>
        </p:nvSpPr>
        <p:spPr>
          <a:xfrm>
            <a:off x="4344988" y="4856560"/>
            <a:ext cx="530100" cy="136800"/>
          </a:xfrm>
          <a:prstGeom prst="rect">
            <a:avLst/>
          </a:prstGeom>
          <a:noFill/>
          <a:ln>
            <a:noFill/>
          </a:ln>
        </p:spPr>
        <p:txBody>
          <a:bodyPr anchorCtr="0" anchor="t" bIns="0" lIns="0" spcFirstLastPara="1" rIns="0" wrap="square" tIns="0">
            <a:noAutofit/>
          </a:bodyPr>
          <a:lstStyle>
            <a:lvl1pPr indent="0" lvl="0"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1pPr>
            <a:lvl2pPr indent="0" lvl="1"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2pPr>
            <a:lvl3pPr indent="0" lvl="2"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3pPr>
            <a:lvl4pPr indent="0" lvl="3"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4pPr>
            <a:lvl5pPr indent="0" lvl="4"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5pPr>
            <a:lvl6pPr indent="0" lvl="5"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6pPr>
            <a:lvl7pPr indent="0" lvl="6"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7pPr>
            <a:lvl8pPr indent="0" lvl="7"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8pPr>
            <a:lvl9pPr indent="0" lvl="8"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9pPr>
          </a:lstStyle>
          <a:p>
            <a:pPr indent="0" lvl="0" marL="0" rtl="0" algn="ctr">
              <a:spcBef>
                <a:spcPts val="0"/>
              </a:spcBef>
              <a:spcAft>
                <a:spcPts val="0"/>
              </a:spcAft>
              <a:buNone/>
            </a:pPr>
            <a:r>
              <a:rPr lang="en"/>
              <a:t>Slide </a:t>
            </a: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52" name="Shape 52"/>
        <p:cNvGrpSpPr/>
        <p:nvPr/>
      </p:nvGrpSpPr>
      <p:grpSpPr>
        <a:xfrm>
          <a:off x="0" y="0"/>
          <a:ext cx="0" cy="0"/>
          <a:chOff x="0" y="0"/>
          <a:chExt cx="0" cy="0"/>
        </a:xfrm>
      </p:grpSpPr>
      <p:sp>
        <p:nvSpPr>
          <p:cNvPr id="53" name="Google Shape;53;p9"/>
          <p:cNvSpPr txBox="1"/>
          <p:nvPr>
            <p:ph type="title"/>
          </p:nvPr>
        </p:nvSpPr>
        <p:spPr>
          <a:xfrm>
            <a:off x="457200" y="204788"/>
            <a:ext cx="3008400" cy="871500"/>
          </a:xfrm>
          <a:prstGeom prst="rect">
            <a:avLst/>
          </a:prstGeom>
          <a:noFill/>
          <a:ln>
            <a:noFill/>
          </a:ln>
        </p:spPr>
        <p:txBody>
          <a:bodyPr anchorCtr="0" anchor="b" bIns="46025" lIns="92075" spcFirstLastPara="1" rIns="92075" wrap="square" tIns="46025">
            <a:noAutofit/>
          </a:bodyPr>
          <a:lstStyle>
            <a:lvl1pPr lvl="0" rtl="0" algn="l">
              <a:lnSpc>
                <a:spcPct val="100000"/>
              </a:lnSpc>
              <a:spcBef>
                <a:spcPts val="0"/>
              </a:spcBef>
              <a:spcAft>
                <a:spcPts val="0"/>
              </a:spcAft>
              <a:buSzPts val="1400"/>
              <a:buNone/>
              <a:defRPr b="1" sz="2000"/>
            </a:lvl1pPr>
            <a:lvl2pPr lvl="1" rtl="0" algn="ctr">
              <a:lnSpc>
                <a:spcPct val="100000"/>
              </a:lnSpc>
              <a:spcBef>
                <a:spcPts val="0"/>
              </a:spcBef>
              <a:spcAft>
                <a:spcPts val="0"/>
              </a:spcAft>
              <a:buSzPts val="1400"/>
              <a:buNone/>
              <a:defRPr/>
            </a:lvl2pPr>
            <a:lvl3pPr lvl="2" rtl="0" algn="ctr">
              <a:lnSpc>
                <a:spcPct val="100000"/>
              </a:lnSpc>
              <a:spcBef>
                <a:spcPts val="0"/>
              </a:spcBef>
              <a:spcAft>
                <a:spcPts val="0"/>
              </a:spcAft>
              <a:buSzPts val="1400"/>
              <a:buNone/>
              <a:defRPr/>
            </a:lvl3pPr>
            <a:lvl4pPr lvl="3" rtl="0" algn="ctr">
              <a:lnSpc>
                <a:spcPct val="100000"/>
              </a:lnSpc>
              <a:spcBef>
                <a:spcPts val="0"/>
              </a:spcBef>
              <a:spcAft>
                <a:spcPts val="0"/>
              </a:spcAft>
              <a:buSzPts val="1400"/>
              <a:buNone/>
              <a:defRPr/>
            </a:lvl4pPr>
            <a:lvl5pPr lvl="4" rtl="0" algn="ctr">
              <a:lnSpc>
                <a:spcPct val="100000"/>
              </a:lnSpc>
              <a:spcBef>
                <a:spcPts val="0"/>
              </a:spcBef>
              <a:spcAft>
                <a:spcPts val="0"/>
              </a:spcAft>
              <a:buSzPts val="1400"/>
              <a:buNone/>
              <a:defRPr/>
            </a:lvl5pPr>
            <a:lvl6pPr lvl="5" rtl="0" algn="ctr">
              <a:lnSpc>
                <a:spcPct val="100000"/>
              </a:lnSpc>
              <a:spcBef>
                <a:spcPts val="0"/>
              </a:spcBef>
              <a:spcAft>
                <a:spcPts val="0"/>
              </a:spcAft>
              <a:buSzPts val="1400"/>
              <a:buNone/>
              <a:defRPr/>
            </a:lvl6pPr>
            <a:lvl7pPr lvl="6" rtl="0" algn="ctr">
              <a:lnSpc>
                <a:spcPct val="100000"/>
              </a:lnSpc>
              <a:spcBef>
                <a:spcPts val="0"/>
              </a:spcBef>
              <a:spcAft>
                <a:spcPts val="0"/>
              </a:spcAft>
              <a:buSzPts val="1400"/>
              <a:buNone/>
              <a:defRPr/>
            </a:lvl7pPr>
            <a:lvl8pPr lvl="7" rtl="0" algn="ctr">
              <a:lnSpc>
                <a:spcPct val="100000"/>
              </a:lnSpc>
              <a:spcBef>
                <a:spcPts val="0"/>
              </a:spcBef>
              <a:spcAft>
                <a:spcPts val="0"/>
              </a:spcAft>
              <a:buSzPts val="1400"/>
              <a:buNone/>
              <a:defRPr/>
            </a:lvl8pPr>
            <a:lvl9pPr lvl="8" rtl="0" algn="ctr">
              <a:lnSpc>
                <a:spcPct val="100000"/>
              </a:lnSpc>
              <a:spcBef>
                <a:spcPts val="0"/>
              </a:spcBef>
              <a:spcAft>
                <a:spcPts val="0"/>
              </a:spcAft>
              <a:buSzPts val="1400"/>
              <a:buNone/>
              <a:defRPr/>
            </a:lvl9pPr>
          </a:lstStyle>
          <a:p/>
        </p:txBody>
      </p:sp>
      <p:sp>
        <p:nvSpPr>
          <p:cNvPr id="54" name="Google Shape;54;p9"/>
          <p:cNvSpPr txBox="1"/>
          <p:nvPr>
            <p:ph idx="1" type="body"/>
          </p:nvPr>
        </p:nvSpPr>
        <p:spPr>
          <a:xfrm>
            <a:off x="3575050" y="204788"/>
            <a:ext cx="5111700" cy="4389900"/>
          </a:xfrm>
          <a:prstGeom prst="rect">
            <a:avLst/>
          </a:prstGeom>
          <a:noFill/>
          <a:ln>
            <a:noFill/>
          </a:ln>
        </p:spPr>
        <p:txBody>
          <a:bodyPr anchorCtr="0" anchor="t" bIns="46025" lIns="92075" spcFirstLastPara="1" rIns="92075" wrap="square" tIns="46025">
            <a:noAutofit/>
          </a:bodyPr>
          <a:lstStyle>
            <a:lvl1pPr indent="-431800" lvl="0" marL="457200" rtl="0" algn="l">
              <a:lnSpc>
                <a:spcPct val="100000"/>
              </a:lnSpc>
              <a:spcBef>
                <a:spcPts val="640"/>
              </a:spcBef>
              <a:spcAft>
                <a:spcPts val="0"/>
              </a:spcAft>
              <a:buClr>
                <a:schemeClr val="dk1"/>
              </a:buClr>
              <a:buSzPts val="3200"/>
              <a:buFont typeface="Times New Roman"/>
              <a:buChar char="•"/>
              <a:defRPr sz="3200"/>
            </a:lvl1pPr>
            <a:lvl2pPr indent="-406400" lvl="1" marL="914400" rtl="0" algn="l">
              <a:lnSpc>
                <a:spcPct val="100000"/>
              </a:lnSpc>
              <a:spcBef>
                <a:spcPts val="560"/>
              </a:spcBef>
              <a:spcAft>
                <a:spcPts val="0"/>
              </a:spcAft>
              <a:buClr>
                <a:schemeClr val="dk1"/>
              </a:buClr>
              <a:buSzPts val="2800"/>
              <a:buFont typeface="Times New Roman"/>
              <a:buChar char="–"/>
              <a:defRPr sz="2800"/>
            </a:lvl2pPr>
            <a:lvl3pPr indent="-381000" lvl="2" marL="1371600" rtl="0" algn="l">
              <a:lnSpc>
                <a:spcPct val="100000"/>
              </a:lnSpc>
              <a:spcBef>
                <a:spcPts val="480"/>
              </a:spcBef>
              <a:spcAft>
                <a:spcPts val="0"/>
              </a:spcAft>
              <a:buClr>
                <a:schemeClr val="dk1"/>
              </a:buClr>
              <a:buSzPts val="2400"/>
              <a:buFont typeface="Times New Roman"/>
              <a:buChar char="•"/>
              <a:defRPr sz="2400"/>
            </a:lvl3pPr>
            <a:lvl4pPr indent="-355600" lvl="3" marL="1828800" rtl="0" algn="l">
              <a:lnSpc>
                <a:spcPct val="100000"/>
              </a:lnSpc>
              <a:spcBef>
                <a:spcPts val="400"/>
              </a:spcBef>
              <a:spcAft>
                <a:spcPts val="0"/>
              </a:spcAft>
              <a:buClr>
                <a:schemeClr val="dk1"/>
              </a:buClr>
              <a:buSzPts val="2000"/>
              <a:buFont typeface="Times New Roman"/>
              <a:buChar char="–"/>
              <a:defRPr sz="2000"/>
            </a:lvl4pPr>
            <a:lvl5pPr indent="-355600" lvl="4" marL="2286000" rtl="0" algn="l">
              <a:lnSpc>
                <a:spcPct val="100000"/>
              </a:lnSpc>
              <a:spcBef>
                <a:spcPts val="400"/>
              </a:spcBef>
              <a:spcAft>
                <a:spcPts val="0"/>
              </a:spcAft>
              <a:buClr>
                <a:schemeClr val="dk1"/>
              </a:buClr>
              <a:buSzPts val="2000"/>
              <a:buFont typeface="Times New Roman"/>
              <a:buChar char="•"/>
              <a:defRPr sz="2000"/>
            </a:lvl5pPr>
            <a:lvl6pPr indent="-355600" lvl="5" marL="2743200" rtl="0" algn="l">
              <a:lnSpc>
                <a:spcPct val="100000"/>
              </a:lnSpc>
              <a:spcBef>
                <a:spcPts val="400"/>
              </a:spcBef>
              <a:spcAft>
                <a:spcPts val="0"/>
              </a:spcAft>
              <a:buClr>
                <a:schemeClr val="dk1"/>
              </a:buClr>
              <a:buSzPts val="2000"/>
              <a:buFont typeface="Times New Roman"/>
              <a:buChar char="•"/>
              <a:defRPr sz="2000"/>
            </a:lvl6pPr>
            <a:lvl7pPr indent="-355600" lvl="6" marL="3200400" rtl="0" algn="l">
              <a:lnSpc>
                <a:spcPct val="100000"/>
              </a:lnSpc>
              <a:spcBef>
                <a:spcPts val="400"/>
              </a:spcBef>
              <a:spcAft>
                <a:spcPts val="0"/>
              </a:spcAft>
              <a:buClr>
                <a:schemeClr val="dk1"/>
              </a:buClr>
              <a:buSzPts val="2000"/>
              <a:buFont typeface="Times New Roman"/>
              <a:buChar char="•"/>
              <a:defRPr sz="2000"/>
            </a:lvl7pPr>
            <a:lvl8pPr indent="-355600" lvl="7" marL="3657600" rtl="0" algn="l">
              <a:lnSpc>
                <a:spcPct val="100000"/>
              </a:lnSpc>
              <a:spcBef>
                <a:spcPts val="400"/>
              </a:spcBef>
              <a:spcAft>
                <a:spcPts val="0"/>
              </a:spcAft>
              <a:buClr>
                <a:schemeClr val="dk1"/>
              </a:buClr>
              <a:buSzPts val="2000"/>
              <a:buFont typeface="Times New Roman"/>
              <a:buChar char="•"/>
              <a:defRPr sz="2000"/>
            </a:lvl8pPr>
            <a:lvl9pPr indent="-355600" lvl="8" marL="4114800" rtl="0" algn="l">
              <a:lnSpc>
                <a:spcPct val="100000"/>
              </a:lnSpc>
              <a:spcBef>
                <a:spcPts val="400"/>
              </a:spcBef>
              <a:spcAft>
                <a:spcPts val="0"/>
              </a:spcAft>
              <a:buClr>
                <a:schemeClr val="dk1"/>
              </a:buClr>
              <a:buSzPts val="2000"/>
              <a:buFont typeface="Times New Roman"/>
              <a:buChar char="•"/>
              <a:defRPr sz="2000"/>
            </a:lvl9pPr>
          </a:lstStyle>
          <a:p/>
        </p:txBody>
      </p:sp>
      <p:sp>
        <p:nvSpPr>
          <p:cNvPr id="55" name="Google Shape;55;p9"/>
          <p:cNvSpPr txBox="1"/>
          <p:nvPr>
            <p:ph idx="2" type="body"/>
          </p:nvPr>
        </p:nvSpPr>
        <p:spPr>
          <a:xfrm>
            <a:off x="457200" y="1076325"/>
            <a:ext cx="3008400" cy="3518400"/>
          </a:xfrm>
          <a:prstGeom prst="rect">
            <a:avLst/>
          </a:prstGeom>
          <a:noFill/>
          <a:ln>
            <a:noFill/>
          </a:ln>
        </p:spPr>
        <p:txBody>
          <a:bodyPr anchorCtr="0" anchor="t" bIns="46025" lIns="92075" spcFirstLastPara="1" rIns="92075" wrap="square" tIns="46025">
            <a:noAutofit/>
          </a:bodyPr>
          <a:lstStyle>
            <a:lvl1pPr indent="-228600" lvl="0" marL="457200" rtl="0" algn="l">
              <a:lnSpc>
                <a:spcPct val="100000"/>
              </a:lnSpc>
              <a:spcBef>
                <a:spcPts val="280"/>
              </a:spcBef>
              <a:spcAft>
                <a:spcPts val="0"/>
              </a:spcAft>
              <a:buClr>
                <a:schemeClr val="dk1"/>
              </a:buClr>
              <a:buSzPts val="1400"/>
              <a:buFont typeface="Times New Roman"/>
              <a:buNone/>
              <a:defRPr sz="1400"/>
            </a:lvl1pPr>
            <a:lvl2pPr indent="-228600" lvl="1" marL="914400" rtl="0" algn="l">
              <a:lnSpc>
                <a:spcPct val="100000"/>
              </a:lnSpc>
              <a:spcBef>
                <a:spcPts val="240"/>
              </a:spcBef>
              <a:spcAft>
                <a:spcPts val="0"/>
              </a:spcAft>
              <a:buClr>
                <a:schemeClr val="dk1"/>
              </a:buClr>
              <a:buSzPts val="1200"/>
              <a:buFont typeface="Times New Roman"/>
              <a:buNone/>
              <a:defRPr sz="1200"/>
            </a:lvl2pPr>
            <a:lvl3pPr indent="-228600" lvl="2" marL="1371600" rtl="0" algn="l">
              <a:lnSpc>
                <a:spcPct val="100000"/>
              </a:lnSpc>
              <a:spcBef>
                <a:spcPts val="200"/>
              </a:spcBef>
              <a:spcAft>
                <a:spcPts val="0"/>
              </a:spcAft>
              <a:buClr>
                <a:schemeClr val="dk1"/>
              </a:buClr>
              <a:buSzPts val="1000"/>
              <a:buFont typeface="Times New Roman"/>
              <a:buNone/>
              <a:defRPr sz="1000"/>
            </a:lvl3pPr>
            <a:lvl4pPr indent="-228600" lvl="3" marL="1828800" rtl="0" algn="l">
              <a:lnSpc>
                <a:spcPct val="100000"/>
              </a:lnSpc>
              <a:spcBef>
                <a:spcPts val="180"/>
              </a:spcBef>
              <a:spcAft>
                <a:spcPts val="0"/>
              </a:spcAft>
              <a:buClr>
                <a:schemeClr val="dk1"/>
              </a:buClr>
              <a:buSzPts val="900"/>
              <a:buFont typeface="Times New Roman"/>
              <a:buNone/>
              <a:defRPr sz="900"/>
            </a:lvl4pPr>
            <a:lvl5pPr indent="-228600" lvl="4" marL="2286000" rtl="0" algn="l">
              <a:lnSpc>
                <a:spcPct val="100000"/>
              </a:lnSpc>
              <a:spcBef>
                <a:spcPts val="180"/>
              </a:spcBef>
              <a:spcAft>
                <a:spcPts val="0"/>
              </a:spcAft>
              <a:buClr>
                <a:schemeClr val="dk1"/>
              </a:buClr>
              <a:buSzPts val="900"/>
              <a:buFont typeface="Times New Roman"/>
              <a:buNone/>
              <a:defRPr sz="900"/>
            </a:lvl5pPr>
            <a:lvl6pPr indent="-228600" lvl="5" marL="2743200" rtl="0" algn="l">
              <a:lnSpc>
                <a:spcPct val="100000"/>
              </a:lnSpc>
              <a:spcBef>
                <a:spcPts val="180"/>
              </a:spcBef>
              <a:spcAft>
                <a:spcPts val="0"/>
              </a:spcAft>
              <a:buClr>
                <a:schemeClr val="dk1"/>
              </a:buClr>
              <a:buSzPts val="900"/>
              <a:buFont typeface="Times New Roman"/>
              <a:buNone/>
              <a:defRPr sz="900"/>
            </a:lvl6pPr>
            <a:lvl7pPr indent="-228600" lvl="6" marL="3200400" rtl="0" algn="l">
              <a:lnSpc>
                <a:spcPct val="100000"/>
              </a:lnSpc>
              <a:spcBef>
                <a:spcPts val="180"/>
              </a:spcBef>
              <a:spcAft>
                <a:spcPts val="0"/>
              </a:spcAft>
              <a:buClr>
                <a:schemeClr val="dk1"/>
              </a:buClr>
              <a:buSzPts val="900"/>
              <a:buFont typeface="Times New Roman"/>
              <a:buNone/>
              <a:defRPr sz="900"/>
            </a:lvl7pPr>
            <a:lvl8pPr indent="-228600" lvl="7" marL="3657600" rtl="0" algn="l">
              <a:lnSpc>
                <a:spcPct val="100000"/>
              </a:lnSpc>
              <a:spcBef>
                <a:spcPts val="180"/>
              </a:spcBef>
              <a:spcAft>
                <a:spcPts val="0"/>
              </a:spcAft>
              <a:buClr>
                <a:schemeClr val="dk1"/>
              </a:buClr>
              <a:buSzPts val="900"/>
              <a:buFont typeface="Times New Roman"/>
              <a:buNone/>
              <a:defRPr sz="900"/>
            </a:lvl8pPr>
            <a:lvl9pPr indent="-228600" lvl="8" marL="4114800" rtl="0" algn="l">
              <a:lnSpc>
                <a:spcPct val="100000"/>
              </a:lnSpc>
              <a:spcBef>
                <a:spcPts val="180"/>
              </a:spcBef>
              <a:spcAft>
                <a:spcPts val="0"/>
              </a:spcAft>
              <a:buClr>
                <a:schemeClr val="dk1"/>
              </a:buClr>
              <a:buSzPts val="900"/>
              <a:buFont typeface="Times New Roman"/>
              <a:buNone/>
              <a:defRPr sz="900"/>
            </a:lvl9pPr>
          </a:lstStyle>
          <a:p/>
        </p:txBody>
      </p:sp>
      <p:sp>
        <p:nvSpPr>
          <p:cNvPr id="56" name="Google Shape;56;p9"/>
          <p:cNvSpPr txBox="1"/>
          <p:nvPr>
            <p:ph idx="10" type="dt"/>
          </p:nvPr>
        </p:nvSpPr>
        <p:spPr>
          <a:xfrm>
            <a:off x="155620" y="1158050"/>
            <a:ext cx="718200" cy="207600"/>
          </a:xfrm>
          <a:prstGeom prst="rect">
            <a:avLst/>
          </a:prstGeom>
          <a:noFill/>
          <a:ln>
            <a:noFill/>
          </a:ln>
        </p:spPr>
        <p:txBody>
          <a:bodyPr anchorCtr="0" anchor="b" bIns="0" lIns="0" spcFirstLastPara="1" rIns="0" wrap="square" tIns="0">
            <a:noAutofit/>
          </a:bodyPr>
          <a:lstStyle>
            <a:lvl1pPr lvl="0" rtl="0" algn="l">
              <a:lnSpc>
                <a:spcPct val="100000"/>
              </a:lnSpc>
              <a:spcBef>
                <a:spcPts val="0"/>
              </a:spcBef>
              <a:spcAft>
                <a:spcPts val="0"/>
              </a:spcAft>
              <a:buSzPts val="1400"/>
              <a:buNone/>
              <a:defRPr/>
            </a:lvl1pPr>
            <a:lvl2pPr lvl="1" rtl="0" algn="l">
              <a:lnSpc>
                <a:spcPct val="100000"/>
              </a:lnSpc>
              <a:spcBef>
                <a:spcPts val="0"/>
              </a:spcBef>
              <a:spcAft>
                <a:spcPts val="0"/>
              </a:spcAft>
              <a:buSzPts val="1400"/>
              <a:buNone/>
              <a:defRPr/>
            </a:lvl2pPr>
            <a:lvl3pPr lvl="2" rtl="0" algn="l">
              <a:lnSpc>
                <a:spcPct val="100000"/>
              </a:lnSpc>
              <a:spcBef>
                <a:spcPts val="0"/>
              </a:spcBef>
              <a:spcAft>
                <a:spcPts val="0"/>
              </a:spcAft>
              <a:buSzPts val="1400"/>
              <a:buNone/>
              <a:defRPr/>
            </a:lvl3pPr>
            <a:lvl4pPr lvl="3" rtl="0" algn="l">
              <a:lnSpc>
                <a:spcPct val="100000"/>
              </a:lnSpc>
              <a:spcBef>
                <a:spcPts val="0"/>
              </a:spcBef>
              <a:spcAft>
                <a:spcPts val="0"/>
              </a:spcAft>
              <a:buSzPts val="1400"/>
              <a:buNone/>
              <a:defRPr/>
            </a:lvl4pPr>
            <a:lvl5pPr lvl="4" rtl="0" algn="l">
              <a:lnSpc>
                <a:spcPct val="100000"/>
              </a:lnSpc>
              <a:spcBef>
                <a:spcPts val="0"/>
              </a:spcBef>
              <a:spcAft>
                <a:spcPts val="0"/>
              </a:spcAft>
              <a:buSzPts val="1400"/>
              <a:buNone/>
              <a:defRPr/>
            </a:lvl5pPr>
            <a:lvl6pPr lvl="5" rtl="0" algn="l">
              <a:lnSpc>
                <a:spcPct val="100000"/>
              </a:lnSpc>
              <a:spcBef>
                <a:spcPts val="0"/>
              </a:spcBef>
              <a:spcAft>
                <a:spcPts val="0"/>
              </a:spcAft>
              <a:buSzPts val="1400"/>
              <a:buNone/>
              <a:defRPr/>
            </a:lvl6pPr>
            <a:lvl7pPr lvl="6" rtl="0" algn="l">
              <a:lnSpc>
                <a:spcPct val="100000"/>
              </a:lnSpc>
              <a:spcBef>
                <a:spcPts val="0"/>
              </a:spcBef>
              <a:spcAft>
                <a:spcPts val="0"/>
              </a:spcAft>
              <a:buSzPts val="1400"/>
              <a:buNone/>
              <a:defRPr/>
            </a:lvl7pPr>
            <a:lvl8pPr lvl="7" rtl="0" algn="l">
              <a:lnSpc>
                <a:spcPct val="100000"/>
              </a:lnSpc>
              <a:spcBef>
                <a:spcPts val="0"/>
              </a:spcBef>
              <a:spcAft>
                <a:spcPts val="0"/>
              </a:spcAft>
              <a:buSzPts val="1400"/>
              <a:buNone/>
              <a:defRPr/>
            </a:lvl8pPr>
            <a:lvl9pPr lvl="8" rtl="0" algn="l">
              <a:lnSpc>
                <a:spcPct val="100000"/>
              </a:lnSpc>
              <a:spcBef>
                <a:spcPts val="0"/>
              </a:spcBef>
              <a:spcAft>
                <a:spcPts val="0"/>
              </a:spcAft>
              <a:buSzPts val="1400"/>
              <a:buNone/>
              <a:defRPr/>
            </a:lvl9pPr>
          </a:lstStyle>
          <a:p/>
        </p:txBody>
      </p:sp>
      <p:sp>
        <p:nvSpPr>
          <p:cNvPr id="57" name="Google Shape;57;p9"/>
          <p:cNvSpPr txBox="1"/>
          <p:nvPr>
            <p:ph idx="12" type="sldNum"/>
          </p:nvPr>
        </p:nvSpPr>
        <p:spPr>
          <a:xfrm>
            <a:off x="4344988" y="4856560"/>
            <a:ext cx="530100" cy="136800"/>
          </a:xfrm>
          <a:prstGeom prst="rect">
            <a:avLst/>
          </a:prstGeom>
          <a:noFill/>
          <a:ln>
            <a:noFill/>
          </a:ln>
        </p:spPr>
        <p:txBody>
          <a:bodyPr anchorCtr="0" anchor="t" bIns="0" lIns="0" spcFirstLastPara="1" rIns="0" wrap="square" tIns="0">
            <a:noAutofit/>
          </a:bodyPr>
          <a:lstStyle>
            <a:lvl1pPr indent="0" lvl="0"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1pPr>
            <a:lvl2pPr indent="0" lvl="1"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2pPr>
            <a:lvl3pPr indent="0" lvl="2"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3pPr>
            <a:lvl4pPr indent="0" lvl="3"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4pPr>
            <a:lvl5pPr indent="0" lvl="4"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5pPr>
            <a:lvl6pPr indent="0" lvl="5"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6pPr>
            <a:lvl7pPr indent="0" lvl="6"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7pPr>
            <a:lvl8pPr indent="0" lvl="7"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8pPr>
            <a:lvl9pPr indent="0" lvl="8"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9pPr>
          </a:lstStyle>
          <a:p>
            <a:pPr indent="0" lvl="0" marL="0" rtl="0" algn="ctr">
              <a:spcBef>
                <a:spcPts val="0"/>
              </a:spcBef>
              <a:spcAft>
                <a:spcPts val="0"/>
              </a:spcAft>
              <a:buNone/>
            </a:pPr>
            <a:r>
              <a:rPr lang="en"/>
              <a:t>Slide </a:t>
            </a: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58" name="Shape 58"/>
        <p:cNvGrpSpPr/>
        <p:nvPr/>
      </p:nvGrpSpPr>
      <p:grpSpPr>
        <a:xfrm>
          <a:off x="0" y="0"/>
          <a:ext cx="0" cy="0"/>
          <a:chOff x="0" y="0"/>
          <a:chExt cx="0" cy="0"/>
        </a:xfrm>
      </p:grpSpPr>
      <p:sp>
        <p:nvSpPr>
          <p:cNvPr id="59" name="Google Shape;59;p10"/>
          <p:cNvSpPr txBox="1"/>
          <p:nvPr>
            <p:ph type="title"/>
          </p:nvPr>
        </p:nvSpPr>
        <p:spPr>
          <a:xfrm>
            <a:off x="1792288" y="3600450"/>
            <a:ext cx="5486400" cy="425100"/>
          </a:xfrm>
          <a:prstGeom prst="rect">
            <a:avLst/>
          </a:prstGeom>
          <a:noFill/>
          <a:ln>
            <a:noFill/>
          </a:ln>
        </p:spPr>
        <p:txBody>
          <a:bodyPr anchorCtr="0" anchor="b" bIns="46025" lIns="92075" spcFirstLastPara="1" rIns="92075" wrap="square" tIns="46025">
            <a:noAutofit/>
          </a:bodyPr>
          <a:lstStyle>
            <a:lvl1pPr lvl="0" rtl="0" algn="l">
              <a:lnSpc>
                <a:spcPct val="100000"/>
              </a:lnSpc>
              <a:spcBef>
                <a:spcPts val="0"/>
              </a:spcBef>
              <a:spcAft>
                <a:spcPts val="0"/>
              </a:spcAft>
              <a:buSzPts val="1400"/>
              <a:buNone/>
              <a:defRPr b="1" sz="2000"/>
            </a:lvl1pPr>
            <a:lvl2pPr lvl="1" rtl="0" algn="ctr">
              <a:lnSpc>
                <a:spcPct val="100000"/>
              </a:lnSpc>
              <a:spcBef>
                <a:spcPts val="0"/>
              </a:spcBef>
              <a:spcAft>
                <a:spcPts val="0"/>
              </a:spcAft>
              <a:buSzPts val="1400"/>
              <a:buNone/>
              <a:defRPr/>
            </a:lvl2pPr>
            <a:lvl3pPr lvl="2" rtl="0" algn="ctr">
              <a:lnSpc>
                <a:spcPct val="100000"/>
              </a:lnSpc>
              <a:spcBef>
                <a:spcPts val="0"/>
              </a:spcBef>
              <a:spcAft>
                <a:spcPts val="0"/>
              </a:spcAft>
              <a:buSzPts val="1400"/>
              <a:buNone/>
              <a:defRPr/>
            </a:lvl3pPr>
            <a:lvl4pPr lvl="3" rtl="0" algn="ctr">
              <a:lnSpc>
                <a:spcPct val="100000"/>
              </a:lnSpc>
              <a:spcBef>
                <a:spcPts val="0"/>
              </a:spcBef>
              <a:spcAft>
                <a:spcPts val="0"/>
              </a:spcAft>
              <a:buSzPts val="1400"/>
              <a:buNone/>
              <a:defRPr/>
            </a:lvl4pPr>
            <a:lvl5pPr lvl="4" rtl="0" algn="ctr">
              <a:lnSpc>
                <a:spcPct val="100000"/>
              </a:lnSpc>
              <a:spcBef>
                <a:spcPts val="0"/>
              </a:spcBef>
              <a:spcAft>
                <a:spcPts val="0"/>
              </a:spcAft>
              <a:buSzPts val="1400"/>
              <a:buNone/>
              <a:defRPr/>
            </a:lvl5pPr>
            <a:lvl6pPr lvl="5" rtl="0" algn="ctr">
              <a:lnSpc>
                <a:spcPct val="100000"/>
              </a:lnSpc>
              <a:spcBef>
                <a:spcPts val="0"/>
              </a:spcBef>
              <a:spcAft>
                <a:spcPts val="0"/>
              </a:spcAft>
              <a:buSzPts val="1400"/>
              <a:buNone/>
              <a:defRPr/>
            </a:lvl6pPr>
            <a:lvl7pPr lvl="6" rtl="0" algn="ctr">
              <a:lnSpc>
                <a:spcPct val="100000"/>
              </a:lnSpc>
              <a:spcBef>
                <a:spcPts val="0"/>
              </a:spcBef>
              <a:spcAft>
                <a:spcPts val="0"/>
              </a:spcAft>
              <a:buSzPts val="1400"/>
              <a:buNone/>
              <a:defRPr/>
            </a:lvl7pPr>
            <a:lvl8pPr lvl="7" rtl="0" algn="ctr">
              <a:lnSpc>
                <a:spcPct val="100000"/>
              </a:lnSpc>
              <a:spcBef>
                <a:spcPts val="0"/>
              </a:spcBef>
              <a:spcAft>
                <a:spcPts val="0"/>
              </a:spcAft>
              <a:buSzPts val="1400"/>
              <a:buNone/>
              <a:defRPr/>
            </a:lvl8pPr>
            <a:lvl9pPr lvl="8" rtl="0" algn="ctr">
              <a:lnSpc>
                <a:spcPct val="100000"/>
              </a:lnSpc>
              <a:spcBef>
                <a:spcPts val="0"/>
              </a:spcBef>
              <a:spcAft>
                <a:spcPts val="0"/>
              </a:spcAft>
              <a:buSzPts val="1400"/>
              <a:buNone/>
              <a:defRPr/>
            </a:lvl9pPr>
          </a:lstStyle>
          <a:p/>
        </p:txBody>
      </p:sp>
      <p:sp>
        <p:nvSpPr>
          <p:cNvPr id="60" name="Google Shape;60;p10"/>
          <p:cNvSpPr/>
          <p:nvPr>
            <p:ph idx="2" type="pic"/>
          </p:nvPr>
        </p:nvSpPr>
        <p:spPr>
          <a:xfrm>
            <a:off x="1792288" y="459581"/>
            <a:ext cx="5486400" cy="3086100"/>
          </a:xfrm>
          <a:prstGeom prst="rect">
            <a:avLst/>
          </a:prstGeom>
          <a:noFill/>
          <a:ln>
            <a:noFill/>
          </a:ln>
        </p:spPr>
        <p:txBody>
          <a:bodyPr anchorCtr="0" anchor="t" bIns="46025" lIns="92075" spcFirstLastPara="1" rIns="92075" wrap="square" tIns="46025">
            <a:noAutofit/>
          </a:bodyPr>
          <a:lstStyle>
            <a:lvl1pPr lvl="0" marR="0" rtl="0" algn="l">
              <a:lnSpc>
                <a:spcPct val="100000"/>
              </a:lnSpc>
              <a:spcBef>
                <a:spcPts val="640"/>
              </a:spcBef>
              <a:spcAft>
                <a:spcPts val="0"/>
              </a:spcAft>
              <a:buClr>
                <a:schemeClr val="dk1"/>
              </a:buClr>
              <a:buSzPts val="3200"/>
              <a:buFont typeface="Times New Roman"/>
              <a:buNone/>
              <a:defRPr b="1" i="0" sz="3200" u="none" cap="none" strike="noStrike">
                <a:solidFill>
                  <a:schemeClr val="dk1"/>
                </a:solidFill>
                <a:latin typeface="Times New Roman"/>
                <a:ea typeface="Times New Roman"/>
                <a:cs typeface="Times New Roman"/>
                <a:sym typeface="Times New Roman"/>
              </a:defRPr>
            </a:lvl1pPr>
            <a:lvl2pPr lvl="1" marR="0" rtl="0" algn="l">
              <a:lnSpc>
                <a:spcPct val="100000"/>
              </a:lnSpc>
              <a:spcBef>
                <a:spcPts val="560"/>
              </a:spcBef>
              <a:spcAft>
                <a:spcPts val="0"/>
              </a:spcAft>
              <a:buClr>
                <a:schemeClr val="dk1"/>
              </a:buClr>
              <a:buSzPts val="2800"/>
              <a:buFont typeface="Times New Roman"/>
              <a:buNone/>
              <a:defRPr b="0" i="0" sz="2800" u="none" cap="none" strike="noStrike">
                <a:solidFill>
                  <a:schemeClr val="dk1"/>
                </a:solidFill>
                <a:latin typeface="Times New Roman"/>
                <a:ea typeface="Times New Roman"/>
                <a:cs typeface="Times New Roman"/>
                <a:sym typeface="Times New Roman"/>
              </a:defRPr>
            </a:lvl2pPr>
            <a:lvl3pPr lvl="2" marR="0" rtl="0" algn="l">
              <a:lnSpc>
                <a:spcPct val="100000"/>
              </a:lnSpc>
              <a:spcBef>
                <a:spcPts val="480"/>
              </a:spcBef>
              <a:spcAft>
                <a:spcPts val="0"/>
              </a:spcAft>
              <a:buClr>
                <a:schemeClr val="dk1"/>
              </a:buClr>
              <a:buSzPts val="2400"/>
              <a:buFont typeface="Times New Roman"/>
              <a:buNone/>
              <a:defRPr b="0" i="0" sz="2400" u="none" cap="none" strike="noStrike">
                <a:solidFill>
                  <a:schemeClr val="dk1"/>
                </a:solidFill>
                <a:latin typeface="Times New Roman"/>
                <a:ea typeface="Times New Roman"/>
                <a:cs typeface="Times New Roman"/>
                <a:sym typeface="Times New Roman"/>
              </a:defRPr>
            </a:lvl3pPr>
            <a:lvl4pPr lvl="3" marR="0" rtl="0" algn="l">
              <a:lnSpc>
                <a:spcPct val="100000"/>
              </a:lnSpc>
              <a:spcBef>
                <a:spcPts val="400"/>
              </a:spcBef>
              <a:spcAft>
                <a:spcPts val="0"/>
              </a:spcAft>
              <a:buClr>
                <a:schemeClr val="dk1"/>
              </a:buClr>
              <a:buSzPts val="2000"/>
              <a:buFont typeface="Times New Roman"/>
              <a:buNone/>
              <a:defRPr b="0" i="0" sz="2000" u="none" cap="none" strike="noStrike">
                <a:solidFill>
                  <a:schemeClr val="dk1"/>
                </a:solidFill>
                <a:latin typeface="Times New Roman"/>
                <a:ea typeface="Times New Roman"/>
                <a:cs typeface="Times New Roman"/>
                <a:sym typeface="Times New Roman"/>
              </a:defRPr>
            </a:lvl4pPr>
            <a:lvl5pPr lvl="4" marR="0" rtl="0" algn="l">
              <a:lnSpc>
                <a:spcPct val="100000"/>
              </a:lnSpc>
              <a:spcBef>
                <a:spcPts val="400"/>
              </a:spcBef>
              <a:spcAft>
                <a:spcPts val="0"/>
              </a:spcAft>
              <a:buClr>
                <a:schemeClr val="dk1"/>
              </a:buClr>
              <a:buSzPts val="2000"/>
              <a:buFont typeface="Times New Roman"/>
              <a:buNone/>
              <a:defRPr b="0" i="0" sz="2000" u="none" cap="none" strike="noStrike">
                <a:solidFill>
                  <a:schemeClr val="dk1"/>
                </a:solidFill>
                <a:latin typeface="Times New Roman"/>
                <a:ea typeface="Times New Roman"/>
                <a:cs typeface="Times New Roman"/>
                <a:sym typeface="Times New Roman"/>
              </a:defRPr>
            </a:lvl5pPr>
            <a:lvl6pPr lvl="5" marR="0" rtl="0" algn="l">
              <a:lnSpc>
                <a:spcPct val="100000"/>
              </a:lnSpc>
              <a:spcBef>
                <a:spcPts val="400"/>
              </a:spcBef>
              <a:spcAft>
                <a:spcPts val="0"/>
              </a:spcAft>
              <a:buClr>
                <a:schemeClr val="dk1"/>
              </a:buClr>
              <a:buSzPts val="2000"/>
              <a:buFont typeface="Times New Roman"/>
              <a:buNone/>
              <a:defRPr b="0" i="0" sz="2000" u="none" cap="none" strike="noStrike">
                <a:solidFill>
                  <a:schemeClr val="dk1"/>
                </a:solidFill>
                <a:latin typeface="Times New Roman"/>
                <a:ea typeface="Times New Roman"/>
                <a:cs typeface="Times New Roman"/>
                <a:sym typeface="Times New Roman"/>
              </a:defRPr>
            </a:lvl6pPr>
            <a:lvl7pPr lvl="6" marR="0" rtl="0" algn="l">
              <a:lnSpc>
                <a:spcPct val="100000"/>
              </a:lnSpc>
              <a:spcBef>
                <a:spcPts val="400"/>
              </a:spcBef>
              <a:spcAft>
                <a:spcPts val="0"/>
              </a:spcAft>
              <a:buClr>
                <a:schemeClr val="dk1"/>
              </a:buClr>
              <a:buSzPts val="2000"/>
              <a:buFont typeface="Times New Roman"/>
              <a:buNone/>
              <a:defRPr b="0" i="0" sz="2000" u="none" cap="none" strike="noStrike">
                <a:solidFill>
                  <a:schemeClr val="dk1"/>
                </a:solidFill>
                <a:latin typeface="Times New Roman"/>
                <a:ea typeface="Times New Roman"/>
                <a:cs typeface="Times New Roman"/>
                <a:sym typeface="Times New Roman"/>
              </a:defRPr>
            </a:lvl7pPr>
            <a:lvl8pPr lvl="7" marR="0" rtl="0" algn="l">
              <a:lnSpc>
                <a:spcPct val="100000"/>
              </a:lnSpc>
              <a:spcBef>
                <a:spcPts val="400"/>
              </a:spcBef>
              <a:spcAft>
                <a:spcPts val="0"/>
              </a:spcAft>
              <a:buClr>
                <a:schemeClr val="dk1"/>
              </a:buClr>
              <a:buSzPts val="2000"/>
              <a:buFont typeface="Times New Roman"/>
              <a:buNone/>
              <a:defRPr b="0" i="0" sz="2000" u="none" cap="none" strike="noStrike">
                <a:solidFill>
                  <a:schemeClr val="dk1"/>
                </a:solidFill>
                <a:latin typeface="Times New Roman"/>
                <a:ea typeface="Times New Roman"/>
                <a:cs typeface="Times New Roman"/>
                <a:sym typeface="Times New Roman"/>
              </a:defRPr>
            </a:lvl8pPr>
            <a:lvl9pPr lvl="8" marR="0" rtl="0" algn="l">
              <a:lnSpc>
                <a:spcPct val="100000"/>
              </a:lnSpc>
              <a:spcBef>
                <a:spcPts val="400"/>
              </a:spcBef>
              <a:spcAft>
                <a:spcPts val="0"/>
              </a:spcAft>
              <a:buClr>
                <a:schemeClr val="dk1"/>
              </a:buClr>
              <a:buSzPts val="2000"/>
              <a:buFont typeface="Times New Roman"/>
              <a:buNone/>
              <a:defRPr b="0" i="0" sz="2000" u="none" cap="none" strike="noStrike">
                <a:solidFill>
                  <a:schemeClr val="dk1"/>
                </a:solidFill>
                <a:latin typeface="Times New Roman"/>
                <a:ea typeface="Times New Roman"/>
                <a:cs typeface="Times New Roman"/>
                <a:sym typeface="Times New Roman"/>
              </a:defRPr>
            </a:lvl9pPr>
          </a:lstStyle>
          <a:p/>
        </p:txBody>
      </p:sp>
      <p:sp>
        <p:nvSpPr>
          <p:cNvPr id="61" name="Google Shape;61;p10"/>
          <p:cNvSpPr txBox="1"/>
          <p:nvPr>
            <p:ph idx="1" type="body"/>
          </p:nvPr>
        </p:nvSpPr>
        <p:spPr>
          <a:xfrm>
            <a:off x="1792288" y="4025503"/>
            <a:ext cx="5486400" cy="603600"/>
          </a:xfrm>
          <a:prstGeom prst="rect">
            <a:avLst/>
          </a:prstGeom>
          <a:noFill/>
          <a:ln>
            <a:noFill/>
          </a:ln>
        </p:spPr>
        <p:txBody>
          <a:bodyPr anchorCtr="0" anchor="t" bIns="46025" lIns="92075" spcFirstLastPara="1" rIns="92075" wrap="square" tIns="46025">
            <a:noAutofit/>
          </a:bodyPr>
          <a:lstStyle>
            <a:lvl1pPr indent="-228600" lvl="0" marL="457200" rtl="0" algn="l">
              <a:lnSpc>
                <a:spcPct val="100000"/>
              </a:lnSpc>
              <a:spcBef>
                <a:spcPts val="280"/>
              </a:spcBef>
              <a:spcAft>
                <a:spcPts val="0"/>
              </a:spcAft>
              <a:buClr>
                <a:schemeClr val="dk1"/>
              </a:buClr>
              <a:buSzPts val="1400"/>
              <a:buFont typeface="Times New Roman"/>
              <a:buNone/>
              <a:defRPr sz="1400"/>
            </a:lvl1pPr>
            <a:lvl2pPr indent="-228600" lvl="1" marL="914400" rtl="0" algn="l">
              <a:lnSpc>
                <a:spcPct val="100000"/>
              </a:lnSpc>
              <a:spcBef>
                <a:spcPts val="240"/>
              </a:spcBef>
              <a:spcAft>
                <a:spcPts val="0"/>
              </a:spcAft>
              <a:buClr>
                <a:schemeClr val="dk1"/>
              </a:buClr>
              <a:buSzPts val="1200"/>
              <a:buFont typeface="Times New Roman"/>
              <a:buNone/>
              <a:defRPr sz="1200"/>
            </a:lvl2pPr>
            <a:lvl3pPr indent="-228600" lvl="2" marL="1371600" rtl="0" algn="l">
              <a:lnSpc>
                <a:spcPct val="100000"/>
              </a:lnSpc>
              <a:spcBef>
                <a:spcPts val="200"/>
              </a:spcBef>
              <a:spcAft>
                <a:spcPts val="0"/>
              </a:spcAft>
              <a:buClr>
                <a:schemeClr val="dk1"/>
              </a:buClr>
              <a:buSzPts val="1000"/>
              <a:buFont typeface="Times New Roman"/>
              <a:buNone/>
              <a:defRPr sz="1000"/>
            </a:lvl3pPr>
            <a:lvl4pPr indent="-228600" lvl="3" marL="1828800" rtl="0" algn="l">
              <a:lnSpc>
                <a:spcPct val="100000"/>
              </a:lnSpc>
              <a:spcBef>
                <a:spcPts val="180"/>
              </a:spcBef>
              <a:spcAft>
                <a:spcPts val="0"/>
              </a:spcAft>
              <a:buClr>
                <a:schemeClr val="dk1"/>
              </a:buClr>
              <a:buSzPts val="900"/>
              <a:buFont typeface="Times New Roman"/>
              <a:buNone/>
              <a:defRPr sz="900"/>
            </a:lvl4pPr>
            <a:lvl5pPr indent="-228600" lvl="4" marL="2286000" rtl="0" algn="l">
              <a:lnSpc>
                <a:spcPct val="100000"/>
              </a:lnSpc>
              <a:spcBef>
                <a:spcPts val="180"/>
              </a:spcBef>
              <a:spcAft>
                <a:spcPts val="0"/>
              </a:spcAft>
              <a:buClr>
                <a:schemeClr val="dk1"/>
              </a:buClr>
              <a:buSzPts val="900"/>
              <a:buFont typeface="Times New Roman"/>
              <a:buNone/>
              <a:defRPr sz="900"/>
            </a:lvl5pPr>
            <a:lvl6pPr indent="-228600" lvl="5" marL="2743200" rtl="0" algn="l">
              <a:lnSpc>
                <a:spcPct val="100000"/>
              </a:lnSpc>
              <a:spcBef>
                <a:spcPts val="180"/>
              </a:spcBef>
              <a:spcAft>
                <a:spcPts val="0"/>
              </a:spcAft>
              <a:buClr>
                <a:schemeClr val="dk1"/>
              </a:buClr>
              <a:buSzPts val="900"/>
              <a:buFont typeface="Times New Roman"/>
              <a:buNone/>
              <a:defRPr sz="900"/>
            </a:lvl6pPr>
            <a:lvl7pPr indent="-228600" lvl="6" marL="3200400" rtl="0" algn="l">
              <a:lnSpc>
                <a:spcPct val="100000"/>
              </a:lnSpc>
              <a:spcBef>
                <a:spcPts val="180"/>
              </a:spcBef>
              <a:spcAft>
                <a:spcPts val="0"/>
              </a:spcAft>
              <a:buClr>
                <a:schemeClr val="dk1"/>
              </a:buClr>
              <a:buSzPts val="900"/>
              <a:buFont typeface="Times New Roman"/>
              <a:buNone/>
              <a:defRPr sz="900"/>
            </a:lvl7pPr>
            <a:lvl8pPr indent="-228600" lvl="7" marL="3657600" rtl="0" algn="l">
              <a:lnSpc>
                <a:spcPct val="100000"/>
              </a:lnSpc>
              <a:spcBef>
                <a:spcPts val="180"/>
              </a:spcBef>
              <a:spcAft>
                <a:spcPts val="0"/>
              </a:spcAft>
              <a:buClr>
                <a:schemeClr val="dk1"/>
              </a:buClr>
              <a:buSzPts val="900"/>
              <a:buFont typeface="Times New Roman"/>
              <a:buNone/>
              <a:defRPr sz="900"/>
            </a:lvl8pPr>
            <a:lvl9pPr indent="-228600" lvl="8" marL="4114800" rtl="0" algn="l">
              <a:lnSpc>
                <a:spcPct val="100000"/>
              </a:lnSpc>
              <a:spcBef>
                <a:spcPts val="180"/>
              </a:spcBef>
              <a:spcAft>
                <a:spcPts val="0"/>
              </a:spcAft>
              <a:buClr>
                <a:schemeClr val="dk1"/>
              </a:buClr>
              <a:buSzPts val="900"/>
              <a:buFont typeface="Times New Roman"/>
              <a:buNone/>
              <a:defRPr sz="900"/>
            </a:lvl9pPr>
          </a:lstStyle>
          <a:p/>
        </p:txBody>
      </p:sp>
      <p:sp>
        <p:nvSpPr>
          <p:cNvPr id="62" name="Google Shape;62;p10"/>
          <p:cNvSpPr txBox="1"/>
          <p:nvPr>
            <p:ph idx="10" type="dt"/>
          </p:nvPr>
        </p:nvSpPr>
        <p:spPr>
          <a:xfrm>
            <a:off x="155620" y="1158050"/>
            <a:ext cx="718200" cy="207600"/>
          </a:xfrm>
          <a:prstGeom prst="rect">
            <a:avLst/>
          </a:prstGeom>
          <a:noFill/>
          <a:ln>
            <a:noFill/>
          </a:ln>
        </p:spPr>
        <p:txBody>
          <a:bodyPr anchorCtr="0" anchor="b" bIns="0" lIns="0" spcFirstLastPara="1" rIns="0" wrap="square" tIns="0">
            <a:noAutofit/>
          </a:bodyPr>
          <a:lstStyle>
            <a:lvl1pPr lvl="0" rtl="0" algn="l">
              <a:lnSpc>
                <a:spcPct val="100000"/>
              </a:lnSpc>
              <a:spcBef>
                <a:spcPts val="0"/>
              </a:spcBef>
              <a:spcAft>
                <a:spcPts val="0"/>
              </a:spcAft>
              <a:buSzPts val="1400"/>
              <a:buNone/>
              <a:defRPr/>
            </a:lvl1pPr>
            <a:lvl2pPr lvl="1" rtl="0" algn="l">
              <a:lnSpc>
                <a:spcPct val="100000"/>
              </a:lnSpc>
              <a:spcBef>
                <a:spcPts val="0"/>
              </a:spcBef>
              <a:spcAft>
                <a:spcPts val="0"/>
              </a:spcAft>
              <a:buSzPts val="1400"/>
              <a:buNone/>
              <a:defRPr/>
            </a:lvl2pPr>
            <a:lvl3pPr lvl="2" rtl="0" algn="l">
              <a:lnSpc>
                <a:spcPct val="100000"/>
              </a:lnSpc>
              <a:spcBef>
                <a:spcPts val="0"/>
              </a:spcBef>
              <a:spcAft>
                <a:spcPts val="0"/>
              </a:spcAft>
              <a:buSzPts val="1400"/>
              <a:buNone/>
              <a:defRPr/>
            </a:lvl3pPr>
            <a:lvl4pPr lvl="3" rtl="0" algn="l">
              <a:lnSpc>
                <a:spcPct val="100000"/>
              </a:lnSpc>
              <a:spcBef>
                <a:spcPts val="0"/>
              </a:spcBef>
              <a:spcAft>
                <a:spcPts val="0"/>
              </a:spcAft>
              <a:buSzPts val="1400"/>
              <a:buNone/>
              <a:defRPr/>
            </a:lvl4pPr>
            <a:lvl5pPr lvl="4" rtl="0" algn="l">
              <a:lnSpc>
                <a:spcPct val="100000"/>
              </a:lnSpc>
              <a:spcBef>
                <a:spcPts val="0"/>
              </a:spcBef>
              <a:spcAft>
                <a:spcPts val="0"/>
              </a:spcAft>
              <a:buSzPts val="1400"/>
              <a:buNone/>
              <a:defRPr/>
            </a:lvl5pPr>
            <a:lvl6pPr lvl="5" rtl="0" algn="l">
              <a:lnSpc>
                <a:spcPct val="100000"/>
              </a:lnSpc>
              <a:spcBef>
                <a:spcPts val="0"/>
              </a:spcBef>
              <a:spcAft>
                <a:spcPts val="0"/>
              </a:spcAft>
              <a:buSzPts val="1400"/>
              <a:buNone/>
              <a:defRPr/>
            </a:lvl6pPr>
            <a:lvl7pPr lvl="6" rtl="0" algn="l">
              <a:lnSpc>
                <a:spcPct val="100000"/>
              </a:lnSpc>
              <a:spcBef>
                <a:spcPts val="0"/>
              </a:spcBef>
              <a:spcAft>
                <a:spcPts val="0"/>
              </a:spcAft>
              <a:buSzPts val="1400"/>
              <a:buNone/>
              <a:defRPr/>
            </a:lvl7pPr>
            <a:lvl8pPr lvl="7" rtl="0" algn="l">
              <a:lnSpc>
                <a:spcPct val="100000"/>
              </a:lnSpc>
              <a:spcBef>
                <a:spcPts val="0"/>
              </a:spcBef>
              <a:spcAft>
                <a:spcPts val="0"/>
              </a:spcAft>
              <a:buSzPts val="1400"/>
              <a:buNone/>
              <a:defRPr/>
            </a:lvl8pPr>
            <a:lvl9pPr lvl="8" rtl="0" algn="l">
              <a:lnSpc>
                <a:spcPct val="100000"/>
              </a:lnSpc>
              <a:spcBef>
                <a:spcPts val="0"/>
              </a:spcBef>
              <a:spcAft>
                <a:spcPts val="0"/>
              </a:spcAft>
              <a:buSzPts val="1400"/>
              <a:buNone/>
              <a:defRPr/>
            </a:lvl9pPr>
          </a:lstStyle>
          <a:p/>
        </p:txBody>
      </p:sp>
      <p:sp>
        <p:nvSpPr>
          <p:cNvPr id="63" name="Google Shape;63;p10"/>
          <p:cNvSpPr txBox="1"/>
          <p:nvPr>
            <p:ph idx="12" type="sldNum"/>
          </p:nvPr>
        </p:nvSpPr>
        <p:spPr>
          <a:xfrm>
            <a:off x="4344988" y="4856560"/>
            <a:ext cx="530100" cy="136800"/>
          </a:xfrm>
          <a:prstGeom prst="rect">
            <a:avLst/>
          </a:prstGeom>
          <a:noFill/>
          <a:ln>
            <a:noFill/>
          </a:ln>
        </p:spPr>
        <p:txBody>
          <a:bodyPr anchorCtr="0" anchor="t" bIns="0" lIns="0" spcFirstLastPara="1" rIns="0" wrap="square" tIns="0">
            <a:noAutofit/>
          </a:bodyPr>
          <a:lstStyle>
            <a:lvl1pPr indent="0" lvl="0"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1pPr>
            <a:lvl2pPr indent="0" lvl="1"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2pPr>
            <a:lvl3pPr indent="0" lvl="2"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3pPr>
            <a:lvl4pPr indent="0" lvl="3"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4pPr>
            <a:lvl5pPr indent="0" lvl="4"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5pPr>
            <a:lvl6pPr indent="0" lvl="5"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6pPr>
            <a:lvl7pPr indent="0" lvl="6"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7pPr>
            <a:lvl8pPr indent="0" lvl="7"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8pPr>
            <a:lvl9pPr indent="0" lvl="8"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9pPr>
          </a:lstStyle>
          <a:p>
            <a:pPr indent="0" lvl="0" marL="0" rtl="0" algn="ctr">
              <a:spcBef>
                <a:spcPts val="0"/>
              </a:spcBef>
              <a:spcAft>
                <a:spcPts val="0"/>
              </a:spcAft>
              <a:buNone/>
            </a:pPr>
            <a:r>
              <a:rPr lang="en"/>
              <a:t>Slide </a:t>
            </a: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0" Type="http://schemas.openxmlformats.org/officeDocument/2006/relationships/slideLayout" Target="../slideLayouts/slideLayout10.xml"/><Relationship Id="rId13" Type="http://schemas.openxmlformats.org/officeDocument/2006/relationships/theme" Target="../theme/theme1.xml"/><Relationship Id="rId12" Type="http://schemas.openxmlformats.org/officeDocument/2006/relationships/slideLayout" Target="../slideLayouts/slideLayout12.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685800" y="514350"/>
            <a:ext cx="7772400" cy="800100"/>
          </a:xfrm>
          <a:prstGeom prst="rect">
            <a:avLst/>
          </a:prstGeom>
          <a:noFill/>
          <a:ln>
            <a:noFill/>
          </a:ln>
        </p:spPr>
        <p:txBody>
          <a:bodyPr anchorCtr="0" anchor="ctr" bIns="46025" lIns="92075" spcFirstLastPara="1" rIns="92075" wrap="square" tIns="46025">
            <a:noAutofit/>
          </a:bodyPr>
          <a:lstStyle>
            <a:lvl1pPr lvl="0" marR="0" rtl="0" algn="ctr">
              <a:lnSpc>
                <a:spcPct val="100000"/>
              </a:lnSpc>
              <a:spcBef>
                <a:spcPts val="0"/>
              </a:spcBef>
              <a:spcAft>
                <a:spcPts val="0"/>
              </a:spcAft>
              <a:buClr>
                <a:srgbClr val="000000"/>
              </a:buClr>
              <a:buSzPts val="1400"/>
              <a:buFont typeface="Arial"/>
              <a:buNone/>
              <a:defRPr b="1" i="0" sz="3200" u="none" cap="none" strike="noStrike">
                <a:solidFill>
                  <a:schemeClr val="dk2"/>
                </a:solidFill>
                <a:latin typeface="Times New Roman"/>
                <a:ea typeface="Times New Roman"/>
                <a:cs typeface="Times New Roman"/>
                <a:sym typeface="Times New Roman"/>
              </a:defRPr>
            </a:lvl1pPr>
            <a:lvl2pPr lvl="1" marR="0" rtl="0" algn="ctr">
              <a:lnSpc>
                <a:spcPct val="100000"/>
              </a:lnSpc>
              <a:spcBef>
                <a:spcPts val="0"/>
              </a:spcBef>
              <a:spcAft>
                <a:spcPts val="0"/>
              </a:spcAft>
              <a:buClr>
                <a:srgbClr val="000000"/>
              </a:buClr>
              <a:buSzPts val="1400"/>
              <a:buFont typeface="Arial"/>
              <a:buNone/>
              <a:defRPr b="1" i="0" sz="3200" u="none" cap="none" strike="noStrike">
                <a:solidFill>
                  <a:schemeClr val="dk2"/>
                </a:solidFill>
                <a:latin typeface="Times New Roman"/>
                <a:ea typeface="Times New Roman"/>
                <a:cs typeface="Times New Roman"/>
                <a:sym typeface="Times New Roman"/>
              </a:defRPr>
            </a:lvl2pPr>
            <a:lvl3pPr lvl="2" marR="0" rtl="0" algn="ctr">
              <a:lnSpc>
                <a:spcPct val="100000"/>
              </a:lnSpc>
              <a:spcBef>
                <a:spcPts val="0"/>
              </a:spcBef>
              <a:spcAft>
                <a:spcPts val="0"/>
              </a:spcAft>
              <a:buClr>
                <a:srgbClr val="000000"/>
              </a:buClr>
              <a:buSzPts val="1400"/>
              <a:buFont typeface="Arial"/>
              <a:buNone/>
              <a:defRPr b="1" i="0" sz="3200" u="none" cap="none" strike="noStrike">
                <a:solidFill>
                  <a:schemeClr val="dk2"/>
                </a:solidFill>
                <a:latin typeface="Times New Roman"/>
                <a:ea typeface="Times New Roman"/>
                <a:cs typeface="Times New Roman"/>
                <a:sym typeface="Times New Roman"/>
              </a:defRPr>
            </a:lvl3pPr>
            <a:lvl4pPr lvl="3" marR="0" rtl="0" algn="ctr">
              <a:lnSpc>
                <a:spcPct val="100000"/>
              </a:lnSpc>
              <a:spcBef>
                <a:spcPts val="0"/>
              </a:spcBef>
              <a:spcAft>
                <a:spcPts val="0"/>
              </a:spcAft>
              <a:buClr>
                <a:srgbClr val="000000"/>
              </a:buClr>
              <a:buSzPts val="1400"/>
              <a:buFont typeface="Arial"/>
              <a:buNone/>
              <a:defRPr b="1" i="0" sz="3200" u="none" cap="none" strike="noStrike">
                <a:solidFill>
                  <a:schemeClr val="dk2"/>
                </a:solidFill>
                <a:latin typeface="Times New Roman"/>
                <a:ea typeface="Times New Roman"/>
                <a:cs typeface="Times New Roman"/>
                <a:sym typeface="Times New Roman"/>
              </a:defRPr>
            </a:lvl4pPr>
            <a:lvl5pPr lvl="4" marR="0" rtl="0" algn="ctr">
              <a:lnSpc>
                <a:spcPct val="100000"/>
              </a:lnSpc>
              <a:spcBef>
                <a:spcPts val="0"/>
              </a:spcBef>
              <a:spcAft>
                <a:spcPts val="0"/>
              </a:spcAft>
              <a:buClr>
                <a:srgbClr val="000000"/>
              </a:buClr>
              <a:buSzPts val="1400"/>
              <a:buFont typeface="Arial"/>
              <a:buNone/>
              <a:defRPr b="1" i="0" sz="3200" u="none" cap="none" strike="noStrike">
                <a:solidFill>
                  <a:schemeClr val="dk2"/>
                </a:solidFill>
                <a:latin typeface="Times New Roman"/>
                <a:ea typeface="Times New Roman"/>
                <a:cs typeface="Times New Roman"/>
                <a:sym typeface="Times New Roman"/>
              </a:defRPr>
            </a:lvl5pPr>
            <a:lvl6pPr lvl="5" marR="0" rtl="0" algn="ctr">
              <a:lnSpc>
                <a:spcPct val="100000"/>
              </a:lnSpc>
              <a:spcBef>
                <a:spcPts val="0"/>
              </a:spcBef>
              <a:spcAft>
                <a:spcPts val="0"/>
              </a:spcAft>
              <a:buClr>
                <a:srgbClr val="000000"/>
              </a:buClr>
              <a:buSzPts val="1400"/>
              <a:buFont typeface="Arial"/>
              <a:buNone/>
              <a:defRPr b="1" i="0" sz="3200" u="none" cap="none" strike="noStrike">
                <a:solidFill>
                  <a:schemeClr val="dk2"/>
                </a:solidFill>
                <a:latin typeface="Times New Roman"/>
                <a:ea typeface="Times New Roman"/>
                <a:cs typeface="Times New Roman"/>
                <a:sym typeface="Times New Roman"/>
              </a:defRPr>
            </a:lvl6pPr>
            <a:lvl7pPr lvl="6" marR="0" rtl="0" algn="ctr">
              <a:lnSpc>
                <a:spcPct val="100000"/>
              </a:lnSpc>
              <a:spcBef>
                <a:spcPts val="0"/>
              </a:spcBef>
              <a:spcAft>
                <a:spcPts val="0"/>
              </a:spcAft>
              <a:buClr>
                <a:srgbClr val="000000"/>
              </a:buClr>
              <a:buSzPts val="1400"/>
              <a:buFont typeface="Arial"/>
              <a:buNone/>
              <a:defRPr b="1" i="0" sz="3200" u="none" cap="none" strike="noStrike">
                <a:solidFill>
                  <a:schemeClr val="dk2"/>
                </a:solidFill>
                <a:latin typeface="Times New Roman"/>
                <a:ea typeface="Times New Roman"/>
                <a:cs typeface="Times New Roman"/>
                <a:sym typeface="Times New Roman"/>
              </a:defRPr>
            </a:lvl7pPr>
            <a:lvl8pPr lvl="7" marR="0" rtl="0" algn="ctr">
              <a:lnSpc>
                <a:spcPct val="100000"/>
              </a:lnSpc>
              <a:spcBef>
                <a:spcPts val="0"/>
              </a:spcBef>
              <a:spcAft>
                <a:spcPts val="0"/>
              </a:spcAft>
              <a:buClr>
                <a:srgbClr val="000000"/>
              </a:buClr>
              <a:buSzPts val="1400"/>
              <a:buFont typeface="Arial"/>
              <a:buNone/>
              <a:defRPr b="1" i="0" sz="3200" u="none" cap="none" strike="noStrike">
                <a:solidFill>
                  <a:schemeClr val="dk2"/>
                </a:solidFill>
                <a:latin typeface="Times New Roman"/>
                <a:ea typeface="Times New Roman"/>
                <a:cs typeface="Times New Roman"/>
                <a:sym typeface="Times New Roman"/>
              </a:defRPr>
            </a:lvl8pPr>
            <a:lvl9pPr lvl="8" marR="0" rtl="0" algn="ctr">
              <a:lnSpc>
                <a:spcPct val="100000"/>
              </a:lnSpc>
              <a:spcBef>
                <a:spcPts val="0"/>
              </a:spcBef>
              <a:spcAft>
                <a:spcPts val="0"/>
              </a:spcAft>
              <a:buClr>
                <a:srgbClr val="000000"/>
              </a:buClr>
              <a:buSzPts val="1400"/>
              <a:buFont typeface="Arial"/>
              <a:buNone/>
              <a:defRPr b="1" i="0" sz="3200" u="none" cap="none" strike="noStrike">
                <a:solidFill>
                  <a:schemeClr val="dk2"/>
                </a:solidFill>
                <a:latin typeface="Times New Roman"/>
                <a:ea typeface="Times New Roman"/>
                <a:cs typeface="Times New Roman"/>
                <a:sym typeface="Times New Roman"/>
              </a:defRPr>
            </a:lvl9pPr>
          </a:lstStyle>
          <a:p/>
        </p:txBody>
      </p:sp>
      <p:sp>
        <p:nvSpPr>
          <p:cNvPr id="7" name="Google Shape;7;p1"/>
          <p:cNvSpPr txBox="1"/>
          <p:nvPr>
            <p:ph idx="1" type="body"/>
          </p:nvPr>
        </p:nvSpPr>
        <p:spPr>
          <a:xfrm>
            <a:off x="684213" y="1491854"/>
            <a:ext cx="7772400" cy="3086100"/>
          </a:xfrm>
          <a:prstGeom prst="rect">
            <a:avLst/>
          </a:prstGeom>
          <a:noFill/>
          <a:ln>
            <a:noFill/>
          </a:ln>
        </p:spPr>
        <p:txBody>
          <a:bodyPr anchorCtr="0" anchor="t" bIns="46025" lIns="92075" spcFirstLastPara="1" rIns="92075" wrap="square" tIns="46025">
            <a:noAutofit/>
          </a:bodyPr>
          <a:lstStyle>
            <a:lvl1pPr indent="-381000" lvl="0" marL="457200" marR="0" rtl="0" algn="l">
              <a:lnSpc>
                <a:spcPct val="100000"/>
              </a:lnSpc>
              <a:spcBef>
                <a:spcPts val="480"/>
              </a:spcBef>
              <a:spcAft>
                <a:spcPts val="0"/>
              </a:spcAft>
              <a:buClr>
                <a:schemeClr val="dk1"/>
              </a:buClr>
              <a:buSzPts val="2400"/>
              <a:buFont typeface="Times New Roman"/>
              <a:buChar char="•"/>
              <a:defRPr b="1" i="0" sz="2400" u="none" cap="none" strike="noStrike">
                <a:solidFill>
                  <a:schemeClr val="dk1"/>
                </a:solidFill>
                <a:latin typeface="Times New Roman"/>
                <a:ea typeface="Times New Roman"/>
                <a:cs typeface="Times New Roman"/>
                <a:sym typeface="Times New Roman"/>
              </a:defRPr>
            </a:lvl1pPr>
            <a:lvl2pPr indent="-355600" lvl="1" marL="914400" marR="0" rtl="0" algn="l">
              <a:lnSpc>
                <a:spcPct val="100000"/>
              </a:lnSpc>
              <a:spcBef>
                <a:spcPts val="400"/>
              </a:spcBef>
              <a:spcAft>
                <a:spcPts val="0"/>
              </a:spcAft>
              <a:buClr>
                <a:schemeClr val="dk1"/>
              </a:buClr>
              <a:buSzPts val="2000"/>
              <a:buFont typeface="Times New Roman"/>
              <a:buChar char="–"/>
              <a:defRPr b="0" i="0" sz="2000" u="none" cap="none" strike="noStrike">
                <a:solidFill>
                  <a:schemeClr val="dk1"/>
                </a:solidFill>
                <a:latin typeface="Times New Roman"/>
                <a:ea typeface="Times New Roman"/>
                <a:cs typeface="Times New Roman"/>
                <a:sym typeface="Times New Roman"/>
              </a:defRPr>
            </a:lvl2pPr>
            <a:lvl3pPr indent="-342900" lvl="2" marL="1371600" marR="0" rtl="0" algn="l">
              <a:lnSpc>
                <a:spcPct val="100000"/>
              </a:lnSpc>
              <a:spcBef>
                <a:spcPts val="360"/>
              </a:spcBef>
              <a:spcAft>
                <a:spcPts val="0"/>
              </a:spcAft>
              <a:buClr>
                <a:schemeClr val="dk1"/>
              </a:buClr>
              <a:buSzPts val="1800"/>
              <a:buFont typeface="Times New Roman"/>
              <a:buChar char="•"/>
              <a:defRPr b="0" i="0" sz="1800" u="none" cap="none" strike="noStrike">
                <a:solidFill>
                  <a:schemeClr val="dk1"/>
                </a:solidFill>
                <a:latin typeface="Times New Roman"/>
                <a:ea typeface="Times New Roman"/>
                <a:cs typeface="Times New Roman"/>
                <a:sym typeface="Times New Roman"/>
              </a:defRPr>
            </a:lvl3pPr>
            <a:lvl4pPr indent="-330200" lvl="3" marL="1828800" marR="0" rtl="0" algn="l">
              <a:lnSpc>
                <a:spcPct val="100000"/>
              </a:lnSpc>
              <a:spcBef>
                <a:spcPts val="320"/>
              </a:spcBef>
              <a:spcAft>
                <a:spcPts val="0"/>
              </a:spcAft>
              <a:buClr>
                <a:schemeClr val="dk1"/>
              </a:buClr>
              <a:buSzPts val="1600"/>
              <a:buFont typeface="Times New Roman"/>
              <a:buChar char="–"/>
              <a:defRPr b="0" i="0" sz="1600" u="none" cap="none" strike="noStrike">
                <a:solidFill>
                  <a:schemeClr val="dk1"/>
                </a:solidFill>
                <a:latin typeface="Times New Roman"/>
                <a:ea typeface="Times New Roman"/>
                <a:cs typeface="Times New Roman"/>
                <a:sym typeface="Times New Roman"/>
              </a:defRPr>
            </a:lvl4pPr>
            <a:lvl5pPr indent="-330200" lvl="4" marL="2286000" marR="0" rtl="0" algn="l">
              <a:lnSpc>
                <a:spcPct val="100000"/>
              </a:lnSpc>
              <a:spcBef>
                <a:spcPts val="320"/>
              </a:spcBef>
              <a:spcAft>
                <a:spcPts val="0"/>
              </a:spcAft>
              <a:buClr>
                <a:schemeClr val="dk1"/>
              </a:buClr>
              <a:buSzPts val="1600"/>
              <a:buFont typeface="Times New Roman"/>
              <a:buChar char="•"/>
              <a:defRPr b="0" i="0" sz="1600" u="none" cap="none" strike="noStrike">
                <a:solidFill>
                  <a:schemeClr val="dk1"/>
                </a:solidFill>
                <a:latin typeface="Times New Roman"/>
                <a:ea typeface="Times New Roman"/>
                <a:cs typeface="Times New Roman"/>
                <a:sym typeface="Times New Roman"/>
              </a:defRPr>
            </a:lvl5pPr>
            <a:lvl6pPr indent="-330200" lvl="5" marL="2743200" marR="0" rtl="0" algn="l">
              <a:lnSpc>
                <a:spcPct val="100000"/>
              </a:lnSpc>
              <a:spcBef>
                <a:spcPts val="320"/>
              </a:spcBef>
              <a:spcAft>
                <a:spcPts val="0"/>
              </a:spcAft>
              <a:buClr>
                <a:schemeClr val="dk1"/>
              </a:buClr>
              <a:buSzPts val="1600"/>
              <a:buFont typeface="Times New Roman"/>
              <a:buChar char="•"/>
              <a:defRPr b="0" i="0" sz="1600" u="none" cap="none" strike="noStrike">
                <a:solidFill>
                  <a:schemeClr val="dk1"/>
                </a:solidFill>
                <a:latin typeface="Times New Roman"/>
                <a:ea typeface="Times New Roman"/>
                <a:cs typeface="Times New Roman"/>
                <a:sym typeface="Times New Roman"/>
              </a:defRPr>
            </a:lvl6pPr>
            <a:lvl7pPr indent="-330200" lvl="6" marL="3200400" marR="0" rtl="0" algn="l">
              <a:lnSpc>
                <a:spcPct val="100000"/>
              </a:lnSpc>
              <a:spcBef>
                <a:spcPts val="320"/>
              </a:spcBef>
              <a:spcAft>
                <a:spcPts val="0"/>
              </a:spcAft>
              <a:buClr>
                <a:schemeClr val="dk1"/>
              </a:buClr>
              <a:buSzPts val="1600"/>
              <a:buFont typeface="Times New Roman"/>
              <a:buChar char="•"/>
              <a:defRPr b="0" i="0" sz="1600" u="none" cap="none" strike="noStrike">
                <a:solidFill>
                  <a:schemeClr val="dk1"/>
                </a:solidFill>
                <a:latin typeface="Times New Roman"/>
                <a:ea typeface="Times New Roman"/>
                <a:cs typeface="Times New Roman"/>
                <a:sym typeface="Times New Roman"/>
              </a:defRPr>
            </a:lvl7pPr>
            <a:lvl8pPr indent="-330200" lvl="7" marL="3657600" marR="0" rtl="0" algn="l">
              <a:lnSpc>
                <a:spcPct val="100000"/>
              </a:lnSpc>
              <a:spcBef>
                <a:spcPts val="320"/>
              </a:spcBef>
              <a:spcAft>
                <a:spcPts val="0"/>
              </a:spcAft>
              <a:buClr>
                <a:schemeClr val="dk1"/>
              </a:buClr>
              <a:buSzPts val="1600"/>
              <a:buFont typeface="Times New Roman"/>
              <a:buChar char="•"/>
              <a:defRPr b="0" i="0" sz="1600" u="none" cap="none" strike="noStrike">
                <a:solidFill>
                  <a:schemeClr val="dk1"/>
                </a:solidFill>
                <a:latin typeface="Times New Roman"/>
                <a:ea typeface="Times New Roman"/>
                <a:cs typeface="Times New Roman"/>
                <a:sym typeface="Times New Roman"/>
              </a:defRPr>
            </a:lvl8pPr>
            <a:lvl9pPr indent="-330200" lvl="8" marL="4114800" marR="0" rtl="0" algn="l">
              <a:lnSpc>
                <a:spcPct val="100000"/>
              </a:lnSpc>
              <a:spcBef>
                <a:spcPts val="320"/>
              </a:spcBef>
              <a:spcAft>
                <a:spcPts val="0"/>
              </a:spcAft>
              <a:buClr>
                <a:schemeClr val="dk1"/>
              </a:buClr>
              <a:buSzPts val="1600"/>
              <a:buFont typeface="Times New Roman"/>
              <a:buChar char="•"/>
              <a:defRPr b="0" i="0" sz="1600" u="none" cap="none" strike="noStrike">
                <a:solidFill>
                  <a:schemeClr val="dk1"/>
                </a:solidFill>
                <a:latin typeface="Times New Roman"/>
                <a:ea typeface="Times New Roman"/>
                <a:cs typeface="Times New Roman"/>
                <a:sym typeface="Times New Roman"/>
              </a:defRPr>
            </a:lvl9pPr>
          </a:lstStyle>
          <a:p/>
        </p:txBody>
      </p:sp>
      <p:sp>
        <p:nvSpPr>
          <p:cNvPr id="8" name="Google Shape;8;p1"/>
          <p:cNvSpPr txBox="1"/>
          <p:nvPr>
            <p:ph idx="10" type="dt"/>
          </p:nvPr>
        </p:nvSpPr>
        <p:spPr>
          <a:xfrm>
            <a:off x="155620" y="1158050"/>
            <a:ext cx="718200" cy="207600"/>
          </a:xfrm>
          <a:prstGeom prst="rect">
            <a:avLst/>
          </a:prstGeom>
          <a:noFill/>
          <a:ln>
            <a:noFill/>
          </a:ln>
        </p:spPr>
        <p:txBody>
          <a:bodyPr anchorCtr="0" anchor="b" bIns="0" lIns="0" spcFirstLastPara="1" rIns="0" wrap="square" tIns="0">
            <a:noAutofit/>
          </a:bodyPr>
          <a:lstStyle>
            <a:lvl1pPr lvl="0" marR="0" rtl="0" algn="l">
              <a:lnSpc>
                <a:spcPct val="100000"/>
              </a:lnSpc>
              <a:spcBef>
                <a:spcPts val="0"/>
              </a:spcBef>
              <a:spcAft>
                <a:spcPts val="0"/>
              </a:spcAft>
              <a:buClr>
                <a:schemeClr val="lt1"/>
              </a:buClr>
              <a:buSzPts val="1400"/>
              <a:buFont typeface="Arial"/>
              <a:buNone/>
              <a:defRPr b="1" i="0" sz="1800" u="none" cap="none" strike="noStrike">
                <a:solidFill>
                  <a:schemeClr val="lt1"/>
                </a:solidFill>
                <a:latin typeface="Times New Roman"/>
                <a:ea typeface="Times New Roman"/>
                <a:cs typeface="Times New Roman"/>
                <a:sym typeface="Times New Roman"/>
              </a:defRPr>
            </a:lvl1pPr>
            <a:lvl2pPr lvl="1"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Times New Roman"/>
                <a:ea typeface="Times New Roman"/>
                <a:cs typeface="Times New Roman"/>
                <a:sym typeface="Times New Roman"/>
              </a:defRPr>
            </a:lvl2pPr>
            <a:lvl3pPr lvl="2"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Times New Roman"/>
                <a:ea typeface="Times New Roman"/>
                <a:cs typeface="Times New Roman"/>
                <a:sym typeface="Times New Roman"/>
              </a:defRPr>
            </a:lvl3pPr>
            <a:lvl4pPr lvl="3"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Times New Roman"/>
                <a:ea typeface="Times New Roman"/>
                <a:cs typeface="Times New Roman"/>
                <a:sym typeface="Times New Roman"/>
              </a:defRPr>
            </a:lvl4pPr>
            <a:lvl5pPr lvl="4"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Times New Roman"/>
                <a:ea typeface="Times New Roman"/>
                <a:cs typeface="Times New Roman"/>
                <a:sym typeface="Times New Roman"/>
              </a:defRPr>
            </a:lvl5pPr>
            <a:lvl6pPr lvl="5"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Times New Roman"/>
                <a:ea typeface="Times New Roman"/>
                <a:cs typeface="Times New Roman"/>
                <a:sym typeface="Times New Roman"/>
              </a:defRPr>
            </a:lvl6pPr>
            <a:lvl7pPr lvl="6"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Times New Roman"/>
                <a:ea typeface="Times New Roman"/>
                <a:cs typeface="Times New Roman"/>
                <a:sym typeface="Times New Roman"/>
              </a:defRPr>
            </a:lvl7pPr>
            <a:lvl8pPr lvl="7"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Times New Roman"/>
                <a:ea typeface="Times New Roman"/>
                <a:cs typeface="Times New Roman"/>
                <a:sym typeface="Times New Roman"/>
              </a:defRPr>
            </a:lvl8pPr>
            <a:lvl9pPr lvl="8"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Times New Roman"/>
                <a:ea typeface="Times New Roman"/>
                <a:cs typeface="Times New Roman"/>
                <a:sym typeface="Times New Roman"/>
              </a:defRPr>
            </a:lvl9pPr>
          </a:lstStyle>
          <a:p/>
        </p:txBody>
      </p:sp>
      <p:sp>
        <p:nvSpPr>
          <p:cNvPr id="9" name="Google Shape;9;p1"/>
          <p:cNvSpPr txBox="1"/>
          <p:nvPr>
            <p:ph idx="12" type="sldNum"/>
          </p:nvPr>
        </p:nvSpPr>
        <p:spPr>
          <a:xfrm>
            <a:off x="4344988" y="4856560"/>
            <a:ext cx="530100" cy="136800"/>
          </a:xfrm>
          <a:prstGeom prst="rect">
            <a:avLst/>
          </a:prstGeom>
          <a:noFill/>
          <a:ln>
            <a:noFill/>
          </a:ln>
        </p:spPr>
        <p:txBody>
          <a:bodyPr anchorCtr="0" anchor="t" bIns="0" lIns="0" spcFirstLastPara="1" rIns="0" wrap="square" tIns="0">
            <a:noAutofit/>
          </a:bodyPr>
          <a:lstStyle>
            <a:lvl1pPr indent="0" lvl="0"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1pPr>
            <a:lvl2pPr indent="0" lvl="1"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2pPr>
            <a:lvl3pPr indent="0" lvl="2"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3pPr>
            <a:lvl4pPr indent="0" lvl="3"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4pPr>
            <a:lvl5pPr indent="0" lvl="4"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5pPr>
            <a:lvl6pPr indent="0" lvl="5"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6pPr>
            <a:lvl7pPr indent="0" lvl="6"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7pPr>
            <a:lvl8pPr indent="0" lvl="7"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8pPr>
            <a:lvl9pPr indent="0" lvl="8"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9pPr>
          </a:lstStyle>
          <a:p>
            <a:pPr indent="0" lvl="0" marL="0" rtl="0" algn="ctr">
              <a:spcBef>
                <a:spcPts val="0"/>
              </a:spcBef>
              <a:spcAft>
                <a:spcPts val="0"/>
              </a:spcAft>
              <a:buNone/>
            </a:pPr>
            <a:r>
              <a:rPr lang="en"/>
              <a:t>Slide </a:t>
            </a:r>
            <a:fld id="{00000000-1234-1234-1234-123412341234}" type="slidenum">
              <a:rPr lang="en"/>
              <a:t>‹#›</a:t>
            </a:fld>
            <a:endParaRPr/>
          </a:p>
        </p:txBody>
      </p:sp>
      <p:sp>
        <p:nvSpPr>
          <p:cNvPr id="10" name="Google Shape;10;p1"/>
          <p:cNvSpPr/>
          <p:nvPr/>
        </p:nvSpPr>
        <p:spPr>
          <a:xfrm>
            <a:off x="5129148" y="248260"/>
            <a:ext cx="3282900" cy="207600"/>
          </a:xfrm>
          <a:prstGeom prst="rect">
            <a:avLst/>
          </a:prstGeom>
          <a:noFill/>
          <a:ln>
            <a:noFill/>
          </a:ln>
        </p:spPr>
        <p:txBody>
          <a:bodyPr anchorCtr="0" anchor="b" bIns="0" lIns="0" spcFirstLastPara="1" rIns="0" wrap="square" tIns="0">
            <a:noAutofit/>
          </a:bodyPr>
          <a:lstStyle/>
          <a:p>
            <a:pPr indent="0" lvl="4" marL="457200" marR="0" rtl="0" algn="r">
              <a:lnSpc>
                <a:spcPct val="100000"/>
              </a:lnSpc>
              <a:spcBef>
                <a:spcPts val="0"/>
              </a:spcBef>
              <a:spcAft>
                <a:spcPts val="0"/>
              </a:spcAft>
              <a:buClr>
                <a:srgbClr val="000000"/>
              </a:buClr>
              <a:buSzPts val="1800"/>
              <a:buFont typeface="Arial"/>
              <a:buNone/>
            </a:pPr>
            <a:r>
              <a:rPr b="1" i="0" lang="en" sz="1800" u="none" cap="none" strike="noStrike">
                <a:solidFill>
                  <a:schemeClr val="dk1"/>
                </a:solidFill>
                <a:latin typeface="Times New Roman"/>
                <a:ea typeface="Times New Roman"/>
                <a:cs typeface="Times New Roman"/>
                <a:sym typeface="Times New Roman"/>
              </a:rPr>
              <a:t>doc.: IEEE 802.11-</a:t>
            </a:r>
            <a:r>
              <a:rPr b="1" lang="en" sz="1800">
                <a:solidFill>
                  <a:schemeClr val="dk1"/>
                </a:solidFill>
                <a:latin typeface="Times New Roman"/>
                <a:ea typeface="Times New Roman"/>
                <a:cs typeface="Times New Roman"/>
                <a:sym typeface="Times New Roman"/>
              </a:rPr>
              <a:t>24</a:t>
            </a:r>
            <a:r>
              <a:rPr b="1" i="0" lang="en" sz="1800" u="none" cap="none" strike="noStrike">
                <a:solidFill>
                  <a:schemeClr val="dk1"/>
                </a:solidFill>
                <a:latin typeface="Times New Roman"/>
                <a:ea typeface="Times New Roman"/>
                <a:cs typeface="Times New Roman"/>
                <a:sym typeface="Times New Roman"/>
              </a:rPr>
              <a:t>/</a:t>
            </a:r>
            <a:r>
              <a:rPr b="1" lang="en" sz="1800">
                <a:solidFill>
                  <a:schemeClr val="dk1"/>
                </a:solidFill>
                <a:latin typeface="Times New Roman"/>
                <a:ea typeface="Times New Roman"/>
                <a:cs typeface="Times New Roman"/>
                <a:sym typeface="Times New Roman"/>
              </a:rPr>
              <a:t>1093</a:t>
            </a:r>
            <a:r>
              <a:rPr b="1" lang="en" sz="1800">
                <a:solidFill>
                  <a:schemeClr val="dk1"/>
                </a:solidFill>
                <a:latin typeface="Times New Roman"/>
                <a:ea typeface="Times New Roman"/>
                <a:cs typeface="Times New Roman"/>
                <a:sym typeface="Times New Roman"/>
              </a:rPr>
              <a:t>r3</a:t>
            </a:r>
            <a:endParaRPr b="1" i="0" sz="1800" u="none" cap="none" strike="noStrike">
              <a:solidFill>
                <a:schemeClr val="dk1"/>
              </a:solidFill>
              <a:latin typeface="Times New Roman"/>
              <a:ea typeface="Times New Roman"/>
              <a:cs typeface="Times New Roman"/>
              <a:sym typeface="Times New Roman"/>
            </a:endParaRPr>
          </a:p>
        </p:txBody>
      </p:sp>
      <p:cxnSp>
        <p:nvCxnSpPr>
          <p:cNvPr id="11" name="Google Shape;11;p1"/>
          <p:cNvCxnSpPr/>
          <p:nvPr/>
        </p:nvCxnSpPr>
        <p:spPr>
          <a:xfrm>
            <a:off x="685800" y="457200"/>
            <a:ext cx="7772400" cy="0"/>
          </a:xfrm>
          <a:prstGeom prst="straightConnector1">
            <a:avLst/>
          </a:prstGeom>
          <a:noFill/>
          <a:ln cap="flat" cmpd="sng" w="12700">
            <a:solidFill>
              <a:schemeClr val="dk1"/>
            </a:solidFill>
            <a:prstDash val="solid"/>
            <a:round/>
            <a:headEnd len="sm" w="sm" type="none"/>
            <a:tailEnd len="sm" w="sm" type="none"/>
          </a:ln>
        </p:spPr>
      </p:cxnSp>
      <p:sp>
        <p:nvSpPr>
          <p:cNvPr id="12" name="Google Shape;12;p1"/>
          <p:cNvSpPr/>
          <p:nvPr/>
        </p:nvSpPr>
        <p:spPr>
          <a:xfrm>
            <a:off x="685800" y="4856560"/>
            <a:ext cx="718200" cy="138600"/>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200"/>
              <a:buFont typeface="Arial"/>
              <a:buNone/>
            </a:pPr>
            <a:r>
              <a:rPr b="0" i="0" lang="en" sz="1200" u="none" cap="none" strike="noStrike">
                <a:solidFill>
                  <a:schemeClr val="dk1"/>
                </a:solidFill>
                <a:latin typeface="Times New Roman"/>
                <a:ea typeface="Times New Roman"/>
                <a:cs typeface="Times New Roman"/>
                <a:sym typeface="Times New Roman"/>
              </a:rPr>
              <a:t>Submission</a:t>
            </a:r>
            <a:endParaRPr b="0" i="0" sz="1400" u="none" cap="none" strike="noStrike">
              <a:solidFill>
                <a:srgbClr val="000000"/>
              </a:solidFill>
              <a:latin typeface="Arial"/>
              <a:ea typeface="Arial"/>
              <a:cs typeface="Arial"/>
              <a:sym typeface="Arial"/>
            </a:endParaRPr>
          </a:p>
        </p:txBody>
      </p:sp>
      <p:cxnSp>
        <p:nvCxnSpPr>
          <p:cNvPr id="13" name="Google Shape;13;p1"/>
          <p:cNvCxnSpPr/>
          <p:nvPr/>
        </p:nvCxnSpPr>
        <p:spPr>
          <a:xfrm>
            <a:off x="685813" y="4820875"/>
            <a:ext cx="7848600" cy="0"/>
          </a:xfrm>
          <a:prstGeom prst="straightConnector1">
            <a:avLst/>
          </a:prstGeom>
          <a:noFill/>
          <a:ln cap="flat" cmpd="sng" w="12700">
            <a:solidFill>
              <a:schemeClr val="dk1"/>
            </a:solidFill>
            <a:prstDash val="solid"/>
            <a:round/>
            <a:headEnd len="sm" w="sm" type="none"/>
            <a:tailEnd len="sm" w="sm" type="none"/>
          </a:ln>
        </p:spPr>
      </p:cxnSp>
      <p:sp>
        <p:nvSpPr>
          <p:cNvPr id="14" name="Google Shape;14;p1"/>
          <p:cNvSpPr txBox="1"/>
          <p:nvPr/>
        </p:nvSpPr>
        <p:spPr>
          <a:xfrm>
            <a:off x="545600" y="150000"/>
            <a:ext cx="1914000" cy="404100"/>
          </a:xfrm>
          <a:prstGeom prst="rect">
            <a:avLst/>
          </a:prstGeom>
          <a:noFill/>
          <a:ln>
            <a:noFill/>
          </a:ln>
        </p:spPr>
        <p:txBody>
          <a:bodyPr anchorCtr="0" anchor="b" bIns="91425" lIns="91425" spcFirstLastPara="1" rIns="91425" wrap="square" tIns="91425">
            <a:noAutofit/>
          </a:bodyPr>
          <a:lstStyle/>
          <a:p>
            <a:pPr indent="0" lvl="0" marL="0" rtl="0" algn="l">
              <a:spcBef>
                <a:spcPts val="0"/>
              </a:spcBef>
              <a:spcAft>
                <a:spcPts val="0"/>
              </a:spcAft>
              <a:buNone/>
            </a:pPr>
            <a:r>
              <a:rPr b="1" lang="en" sz="1800">
                <a:solidFill>
                  <a:schemeClr val="dk1"/>
                </a:solidFill>
                <a:latin typeface="Times New Roman"/>
                <a:ea typeface="Times New Roman"/>
                <a:cs typeface="Times New Roman"/>
                <a:sym typeface="Times New Roman"/>
              </a:rPr>
              <a:t>September 2024</a:t>
            </a:r>
            <a:endParaRPr b="1" sz="1800">
              <a:solidFill>
                <a:schemeClr val="dk1"/>
              </a:solidFill>
              <a:latin typeface="Times New Roman"/>
              <a:ea typeface="Times New Roman"/>
              <a:cs typeface="Times New Roman"/>
              <a:sym typeface="Times New Roman"/>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0.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4" name="Shape 84"/>
        <p:cNvGrpSpPr/>
        <p:nvPr/>
      </p:nvGrpSpPr>
      <p:grpSpPr>
        <a:xfrm>
          <a:off x="0" y="0"/>
          <a:ext cx="0" cy="0"/>
          <a:chOff x="0" y="0"/>
          <a:chExt cx="0" cy="0"/>
        </a:xfrm>
      </p:grpSpPr>
      <p:sp>
        <p:nvSpPr>
          <p:cNvPr id="85" name="Google Shape;85;p14"/>
          <p:cNvSpPr txBox="1"/>
          <p:nvPr>
            <p:ph type="title"/>
          </p:nvPr>
        </p:nvSpPr>
        <p:spPr>
          <a:xfrm>
            <a:off x="105875" y="668025"/>
            <a:ext cx="8919900" cy="815700"/>
          </a:xfrm>
          <a:prstGeom prst="rect">
            <a:avLst/>
          </a:prstGeom>
          <a:noFill/>
          <a:ln>
            <a:noFill/>
          </a:ln>
        </p:spPr>
        <p:txBody>
          <a:bodyPr anchorCtr="0" anchor="ctr" bIns="46025" lIns="92075" spcFirstLastPara="1" rIns="92075" wrap="square" tIns="46025">
            <a:noAutofit/>
          </a:bodyPr>
          <a:lstStyle/>
          <a:p>
            <a:pPr indent="0" lvl="0" marL="0" rtl="0" algn="ctr">
              <a:spcBef>
                <a:spcPts val="0"/>
              </a:spcBef>
              <a:spcAft>
                <a:spcPts val="0"/>
              </a:spcAft>
              <a:buClr>
                <a:schemeClr val="dk1"/>
              </a:buClr>
              <a:buFont typeface="Arial"/>
              <a:buNone/>
            </a:pPr>
            <a:r>
              <a:rPr lang="en" sz="3100">
                <a:solidFill>
                  <a:schemeClr val="dk1"/>
                </a:solidFill>
              </a:rPr>
              <a:t>Special scenarios in Non-Primary Channel Access</a:t>
            </a:r>
            <a:endParaRPr sz="3100"/>
          </a:p>
        </p:txBody>
      </p:sp>
      <p:sp>
        <p:nvSpPr>
          <p:cNvPr id="86" name="Google Shape;86;p14"/>
          <p:cNvSpPr txBox="1"/>
          <p:nvPr>
            <p:ph idx="4294967295" type="body"/>
          </p:nvPr>
        </p:nvSpPr>
        <p:spPr>
          <a:xfrm>
            <a:off x="685799" y="1694702"/>
            <a:ext cx="7772400" cy="285900"/>
          </a:xfrm>
          <a:prstGeom prst="rect">
            <a:avLst/>
          </a:prstGeom>
          <a:noFill/>
          <a:ln>
            <a:noFill/>
          </a:ln>
        </p:spPr>
        <p:txBody>
          <a:bodyPr anchorCtr="0" anchor="t" bIns="46025" lIns="92075" spcFirstLastPara="1" rIns="92075" wrap="square" tIns="46025">
            <a:noAutofit/>
          </a:bodyPr>
          <a:lstStyle/>
          <a:p>
            <a:pPr indent="-342900" lvl="0" marL="342900" rtl="0" algn="ctr">
              <a:lnSpc>
                <a:spcPct val="100000"/>
              </a:lnSpc>
              <a:spcBef>
                <a:spcPts val="0"/>
              </a:spcBef>
              <a:spcAft>
                <a:spcPts val="0"/>
              </a:spcAft>
              <a:buClr>
                <a:schemeClr val="dk1"/>
              </a:buClr>
              <a:buSzPts val="2000"/>
              <a:buFont typeface="Times New Roman"/>
              <a:buNone/>
            </a:pPr>
            <a:r>
              <a:rPr lang="en" sz="2000"/>
              <a:t>Date:</a:t>
            </a:r>
            <a:r>
              <a:rPr b="0" lang="en" sz="2000"/>
              <a:t> 2024-09-06</a:t>
            </a:r>
            <a:endParaRPr b="0" sz="2000"/>
          </a:p>
        </p:txBody>
      </p:sp>
      <p:sp>
        <p:nvSpPr>
          <p:cNvPr id="87" name="Google Shape;87;p14"/>
          <p:cNvSpPr/>
          <p:nvPr/>
        </p:nvSpPr>
        <p:spPr>
          <a:xfrm>
            <a:off x="718260" y="2019547"/>
            <a:ext cx="1085700" cy="285900"/>
          </a:xfrm>
          <a:prstGeom prst="rect">
            <a:avLst/>
          </a:prstGeom>
          <a:noFill/>
          <a:ln>
            <a:noFill/>
          </a:ln>
        </p:spPr>
        <p:txBody>
          <a:bodyPr anchorCtr="0" anchor="t" bIns="34550" lIns="69125" spcFirstLastPara="1" rIns="69125" wrap="square" tIns="34550">
            <a:noAutofit/>
          </a:bodyPr>
          <a:lstStyle/>
          <a:p>
            <a:pPr indent="0" lvl="0" marL="0" marR="0" rtl="0" algn="l">
              <a:lnSpc>
                <a:spcPct val="100000"/>
              </a:lnSpc>
              <a:spcBef>
                <a:spcPts val="0"/>
              </a:spcBef>
              <a:spcAft>
                <a:spcPts val="0"/>
              </a:spcAft>
              <a:buClr>
                <a:srgbClr val="000000"/>
              </a:buClr>
              <a:buSzPts val="1500"/>
              <a:buFont typeface="Arial"/>
              <a:buNone/>
            </a:pPr>
            <a:r>
              <a:rPr b="0" i="0" lang="en" sz="1500" u="none" cap="none" strike="noStrike">
                <a:solidFill>
                  <a:srgbClr val="000000"/>
                </a:solidFill>
                <a:latin typeface="Times New Roman"/>
                <a:ea typeface="Times New Roman"/>
                <a:cs typeface="Times New Roman"/>
                <a:sym typeface="Times New Roman"/>
              </a:rPr>
              <a:t>Authors:</a:t>
            </a:r>
            <a:endParaRPr b="0" i="0" sz="1100" u="none" cap="none" strike="noStrike">
              <a:solidFill>
                <a:srgbClr val="000000"/>
              </a:solidFill>
              <a:latin typeface="Arial"/>
              <a:ea typeface="Arial"/>
              <a:cs typeface="Arial"/>
              <a:sym typeface="Arial"/>
            </a:endParaRPr>
          </a:p>
        </p:txBody>
      </p:sp>
      <p:graphicFrame>
        <p:nvGraphicFramePr>
          <p:cNvPr id="88" name="Google Shape;88;p14"/>
          <p:cNvGraphicFramePr/>
          <p:nvPr/>
        </p:nvGraphicFramePr>
        <p:xfrm>
          <a:off x="794460" y="2412323"/>
          <a:ext cx="3000000" cy="3000000"/>
        </p:xfrm>
        <a:graphic>
          <a:graphicData uri="http://schemas.openxmlformats.org/drawingml/2006/table">
            <a:tbl>
              <a:tblPr>
                <a:noFill/>
                <a:tableStyleId>{9B2DCBF3-EB15-4640-82A7-21F5CD34563E}</a:tableStyleId>
              </a:tblPr>
              <a:tblGrid>
                <a:gridCol w="1586425"/>
                <a:gridCol w="877675"/>
                <a:gridCol w="1695975"/>
                <a:gridCol w="634600"/>
                <a:gridCol w="2367825"/>
              </a:tblGrid>
              <a:tr h="364975">
                <a:tc>
                  <a:txBody>
                    <a:bodyPr/>
                    <a:lstStyle/>
                    <a:p>
                      <a:pPr indent="0" lvl="0" marL="0" marR="0" rtl="0" algn="ctr">
                        <a:lnSpc>
                          <a:spcPct val="100000"/>
                        </a:lnSpc>
                        <a:spcBef>
                          <a:spcPts val="0"/>
                        </a:spcBef>
                        <a:spcAft>
                          <a:spcPts val="0"/>
                        </a:spcAft>
                        <a:buNone/>
                      </a:pPr>
                      <a:r>
                        <a:rPr lang="en" sz="1100" u="none" cap="none" strike="noStrike">
                          <a:solidFill>
                            <a:srgbClr val="000000"/>
                          </a:solidFill>
                          <a:latin typeface="Times New Roman"/>
                          <a:ea typeface="Times New Roman"/>
                          <a:cs typeface="Times New Roman"/>
                          <a:sym typeface="Times New Roman"/>
                        </a:rPr>
                        <a:t>Name</a:t>
                      </a:r>
                      <a:endParaRPr sz="1100"/>
                    </a:p>
                  </a:txBody>
                  <a:tcPr marT="34300" marB="34300" marR="68600" marL="686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00000"/>
                        </a:lnSpc>
                        <a:spcBef>
                          <a:spcPts val="0"/>
                        </a:spcBef>
                        <a:spcAft>
                          <a:spcPts val="0"/>
                        </a:spcAft>
                        <a:buNone/>
                      </a:pPr>
                      <a:r>
                        <a:rPr lang="en" sz="1100" u="none" cap="none" strike="noStrike">
                          <a:solidFill>
                            <a:srgbClr val="000000"/>
                          </a:solidFill>
                          <a:latin typeface="Times New Roman"/>
                          <a:ea typeface="Times New Roman"/>
                          <a:cs typeface="Times New Roman"/>
                          <a:sym typeface="Times New Roman"/>
                        </a:rPr>
                        <a:t>Affiliations</a:t>
                      </a:r>
                      <a:endParaRPr sz="1100"/>
                    </a:p>
                  </a:txBody>
                  <a:tcPr marT="34300" marB="34300" marR="68600" marL="686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00000"/>
                        </a:lnSpc>
                        <a:spcBef>
                          <a:spcPts val="0"/>
                        </a:spcBef>
                        <a:spcAft>
                          <a:spcPts val="0"/>
                        </a:spcAft>
                        <a:buNone/>
                      </a:pPr>
                      <a:r>
                        <a:rPr lang="en" sz="1100" u="none" cap="none" strike="noStrike">
                          <a:solidFill>
                            <a:srgbClr val="000000"/>
                          </a:solidFill>
                          <a:latin typeface="Times New Roman"/>
                          <a:ea typeface="Times New Roman"/>
                          <a:cs typeface="Times New Roman"/>
                          <a:sym typeface="Times New Roman"/>
                        </a:rPr>
                        <a:t>Address</a:t>
                      </a:r>
                      <a:endParaRPr sz="1100"/>
                    </a:p>
                  </a:txBody>
                  <a:tcPr marT="34300" marB="34300" marR="68600" marL="686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00000"/>
                        </a:lnSpc>
                        <a:spcBef>
                          <a:spcPts val="0"/>
                        </a:spcBef>
                        <a:spcAft>
                          <a:spcPts val="0"/>
                        </a:spcAft>
                        <a:buNone/>
                      </a:pPr>
                      <a:r>
                        <a:rPr lang="en" sz="1100" u="none" cap="none" strike="noStrike">
                          <a:solidFill>
                            <a:srgbClr val="000000"/>
                          </a:solidFill>
                          <a:latin typeface="Times New Roman"/>
                          <a:ea typeface="Times New Roman"/>
                          <a:cs typeface="Times New Roman"/>
                          <a:sym typeface="Times New Roman"/>
                        </a:rPr>
                        <a:t>Phone</a:t>
                      </a:r>
                      <a:endParaRPr sz="1100"/>
                    </a:p>
                  </a:txBody>
                  <a:tcPr marT="34300" marB="34300" marR="68600" marL="686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00000"/>
                        </a:lnSpc>
                        <a:spcBef>
                          <a:spcPts val="0"/>
                        </a:spcBef>
                        <a:spcAft>
                          <a:spcPts val="0"/>
                        </a:spcAft>
                        <a:buNone/>
                      </a:pPr>
                      <a:r>
                        <a:rPr lang="en" sz="1100" u="none" cap="none" strike="noStrike">
                          <a:solidFill>
                            <a:srgbClr val="000000"/>
                          </a:solidFill>
                          <a:latin typeface="Times New Roman"/>
                          <a:ea typeface="Times New Roman"/>
                          <a:cs typeface="Times New Roman"/>
                          <a:sym typeface="Times New Roman"/>
                        </a:rPr>
                        <a:t>Email</a:t>
                      </a:r>
                      <a:endParaRPr sz="1100"/>
                    </a:p>
                  </a:txBody>
                  <a:tcPr marT="34300" marB="34300" marR="68600" marL="686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r>
              <a:tr h="232600">
                <a:tc>
                  <a:txBody>
                    <a:bodyPr/>
                    <a:lstStyle/>
                    <a:p>
                      <a:pPr indent="0" lvl="0" marL="0" rtl="0" algn="ctr">
                        <a:spcBef>
                          <a:spcPts val="0"/>
                        </a:spcBef>
                        <a:spcAft>
                          <a:spcPts val="0"/>
                        </a:spcAft>
                        <a:buClr>
                          <a:srgbClr val="000000"/>
                        </a:buClr>
                        <a:buSzPts val="1100"/>
                        <a:buFont typeface="Arial"/>
                        <a:buNone/>
                      </a:pPr>
                      <a:r>
                        <a:rPr lang="en" sz="1100">
                          <a:solidFill>
                            <a:srgbClr val="000000"/>
                          </a:solidFill>
                          <a:latin typeface="Times New Roman"/>
                          <a:ea typeface="Times New Roman"/>
                          <a:cs typeface="Times New Roman"/>
                          <a:sym typeface="Times New Roman"/>
                        </a:rPr>
                        <a:t>Sindhu Verma</a:t>
                      </a:r>
                      <a:endParaRPr/>
                    </a:p>
                  </a:txBody>
                  <a:tcPr marT="34300" marB="34300" marR="68600" marL="686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rowSpan="2">
                  <a:txBody>
                    <a:bodyPr/>
                    <a:lstStyle/>
                    <a:p>
                      <a:pPr indent="0" lvl="0" marL="0" rtl="0" algn="ctr">
                        <a:spcBef>
                          <a:spcPts val="0"/>
                        </a:spcBef>
                        <a:spcAft>
                          <a:spcPts val="0"/>
                        </a:spcAft>
                        <a:buNone/>
                      </a:pPr>
                      <a:r>
                        <a:rPr lang="en" sz="1100">
                          <a:latin typeface="Times New Roman"/>
                          <a:ea typeface="Times New Roman"/>
                          <a:cs typeface="Times New Roman"/>
                          <a:sym typeface="Times New Roman"/>
                        </a:rPr>
                        <a:t>Broadcom</a:t>
                      </a:r>
                      <a:endParaRPr sz="1100">
                        <a:latin typeface="Times New Roman"/>
                        <a:ea typeface="Times New Roman"/>
                        <a:cs typeface="Times New Roman"/>
                        <a:sym typeface="Times New Roman"/>
                      </a:endParaRPr>
                    </a:p>
                  </a:txBody>
                  <a:tcPr marT="34300" marB="34300" marR="68600" marL="68600"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l">
                        <a:lnSpc>
                          <a:spcPct val="100000"/>
                        </a:lnSpc>
                        <a:spcBef>
                          <a:spcPts val="0"/>
                        </a:spcBef>
                        <a:spcAft>
                          <a:spcPts val="0"/>
                        </a:spcAft>
                        <a:buNone/>
                      </a:pPr>
                      <a:r>
                        <a:t/>
                      </a:r>
                      <a:endParaRPr sz="1100" u="none" cap="none" strike="noStrike">
                        <a:solidFill>
                          <a:srgbClr val="000000"/>
                        </a:solidFill>
                        <a:latin typeface="Times New Roman"/>
                        <a:ea typeface="Times New Roman"/>
                        <a:cs typeface="Times New Roman"/>
                        <a:sym typeface="Times New Roman"/>
                      </a:endParaRPr>
                    </a:p>
                  </a:txBody>
                  <a:tcPr marT="34300" marB="34300" marR="68600" marL="686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00000"/>
                        </a:lnSpc>
                        <a:spcBef>
                          <a:spcPts val="0"/>
                        </a:spcBef>
                        <a:spcAft>
                          <a:spcPts val="0"/>
                        </a:spcAft>
                        <a:buNone/>
                      </a:pPr>
                      <a:r>
                        <a:t/>
                      </a:r>
                      <a:endParaRPr sz="1100" u="none" cap="none" strike="noStrike">
                        <a:solidFill>
                          <a:srgbClr val="000000"/>
                        </a:solidFill>
                        <a:latin typeface="Times New Roman"/>
                        <a:ea typeface="Times New Roman"/>
                        <a:cs typeface="Times New Roman"/>
                        <a:sym typeface="Times New Roman"/>
                      </a:endParaRPr>
                    </a:p>
                  </a:txBody>
                  <a:tcPr marT="34300" marB="34300" marR="68600" marL="686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rtl="0" algn="ctr">
                        <a:spcBef>
                          <a:spcPts val="0"/>
                        </a:spcBef>
                        <a:spcAft>
                          <a:spcPts val="0"/>
                        </a:spcAft>
                        <a:buClr>
                          <a:srgbClr val="000000"/>
                        </a:buClr>
                        <a:buSzPts val="1100"/>
                        <a:buFont typeface="Arial"/>
                        <a:buNone/>
                      </a:pPr>
                      <a:r>
                        <a:rPr lang="en" sz="1100">
                          <a:solidFill>
                            <a:srgbClr val="000000"/>
                          </a:solidFill>
                          <a:latin typeface="Times New Roman"/>
                          <a:ea typeface="Times New Roman"/>
                          <a:cs typeface="Times New Roman"/>
                          <a:sym typeface="Times New Roman"/>
                        </a:rPr>
                        <a:t>sindhu.verma@broadcom.com</a:t>
                      </a:r>
                      <a:endParaRPr sz="1100"/>
                    </a:p>
                  </a:txBody>
                  <a:tcPr marT="34300" marB="34300" marR="68600" marL="686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r>
              <a:tr h="218325">
                <a:tc>
                  <a:txBody>
                    <a:bodyPr/>
                    <a:lstStyle/>
                    <a:p>
                      <a:pPr indent="0" lvl="0" marL="0" marR="0" rtl="0" algn="ctr">
                        <a:lnSpc>
                          <a:spcPct val="100000"/>
                        </a:lnSpc>
                        <a:spcBef>
                          <a:spcPts val="0"/>
                        </a:spcBef>
                        <a:spcAft>
                          <a:spcPts val="0"/>
                        </a:spcAft>
                        <a:buClr>
                          <a:srgbClr val="000000"/>
                        </a:buClr>
                        <a:buSzPts val="1100"/>
                        <a:buFont typeface="Arial"/>
                        <a:buNone/>
                      </a:pPr>
                      <a:r>
                        <a:rPr lang="en" sz="1100">
                          <a:latin typeface="Times New Roman"/>
                          <a:ea typeface="Times New Roman"/>
                          <a:cs typeface="Times New Roman"/>
                          <a:sym typeface="Times New Roman"/>
                        </a:rPr>
                        <a:t>Shubhodeep Adhikari</a:t>
                      </a:r>
                      <a:endParaRPr sz="1100" u="none" cap="none" strike="noStrike">
                        <a:latin typeface="Times New Roman"/>
                        <a:ea typeface="Times New Roman"/>
                        <a:cs typeface="Times New Roman"/>
                        <a:sym typeface="Times New Roman"/>
                      </a:endParaRPr>
                    </a:p>
                  </a:txBody>
                  <a:tcPr marT="34300" marB="34300" marR="68600" marL="686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vMerge="1"/>
                <a:tc>
                  <a:txBody>
                    <a:bodyPr/>
                    <a:lstStyle/>
                    <a:p>
                      <a:pPr indent="0" lvl="0" marL="0" marR="0" rtl="0" algn="l">
                        <a:lnSpc>
                          <a:spcPct val="100000"/>
                        </a:lnSpc>
                        <a:spcBef>
                          <a:spcPts val="0"/>
                        </a:spcBef>
                        <a:spcAft>
                          <a:spcPts val="0"/>
                        </a:spcAft>
                        <a:buNone/>
                      </a:pPr>
                      <a:r>
                        <a:t/>
                      </a:r>
                      <a:endParaRPr sz="1100" u="none" cap="none" strike="noStrike"/>
                    </a:p>
                  </a:txBody>
                  <a:tcPr marT="34300" marB="34300" marR="68600" marL="686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l">
                        <a:lnSpc>
                          <a:spcPct val="100000"/>
                        </a:lnSpc>
                        <a:spcBef>
                          <a:spcPts val="0"/>
                        </a:spcBef>
                        <a:spcAft>
                          <a:spcPts val="0"/>
                        </a:spcAft>
                        <a:buNone/>
                      </a:pPr>
                      <a:r>
                        <a:t/>
                      </a:r>
                      <a:endParaRPr sz="1100" u="none" cap="none" strike="noStrike"/>
                    </a:p>
                  </a:txBody>
                  <a:tcPr marT="34300" marB="34300" marR="68600" marL="686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rtl="0" algn="ctr">
                        <a:spcBef>
                          <a:spcPts val="0"/>
                        </a:spcBef>
                        <a:spcAft>
                          <a:spcPts val="0"/>
                        </a:spcAft>
                        <a:buClr>
                          <a:srgbClr val="000000"/>
                        </a:buClr>
                        <a:buSzPts val="1100"/>
                        <a:buFont typeface="Arial"/>
                        <a:buNone/>
                      </a:pPr>
                      <a:r>
                        <a:rPr lang="en" sz="1100">
                          <a:solidFill>
                            <a:srgbClr val="000000"/>
                          </a:solidFill>
                          <a:latin typeface="Times New Roman"/>
                          <a:ea typeface="Times New Roman"/>
                          <a:cs typeface="Times New Roman"/>
                          <a:sym typeface="Times New Roman"/>
                        </a:rPr>
                        <a:t>shubhodeep.adhikari@broadcom.com</a:t>
                      </a:r>
                      <a:endParaRPr sz="1100"/>
                    </a:p>
                  </a:txBody>
                  <a:tcPr marT="34300" marB="34300" marR="68600" marL="686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r>
            </a:tbl>
          </a:graphicData>
        </a:graphic>
      </p:graphicFrame>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8" name="Shape 148"/>
        <p:cNvGrpSpPr/>
        <p:nvPr/>
      </p:nvGrpSpPr>
      <p:grpSpPr>
        <a:xfrm>
          <a:off x="0" y="0"/>
          <a:ext cx="0" cy="0"/>
          <a:chOff x="0" y="0"/>
          <a:chExt cx="0" cy="0"/>
        </a:xfrm>
      </p:grpSpPr>
      <p:sp>
        <p:nvSpPr>
          <p:cNvPr id="149" name="Google Shape;149;p23"/>
          <p:cNvSpPr txBox="1"/>
          <p:nvPr>
            <p:ph type="title"/>
          </p:nvPr>
        </p:nvSpPr>
        <p:spPr>
          <a:xfrm>
            <a:off x="249050" y="462800"/>
            <a:ext cx="8895000" cy="555000"/>
          </a:xfrm>
          <a:prstGeom prst="rect">
            <a:avLst/>
          </a:prstGeom>
          <a:noFill/>
          <a:ln>
            <a:noFill/>
          </a:ln>
        </p:spPr>
        <p:txBody>
          <a:bodyPr anchorCtr="0" anchor="ctr" bIns="68575" lIns="68575" spcFirstLastPara="1" rIns="68575" wrap="square" tIns="68575">
            <a:noAutofit/>
          </a:bodyPr>
          <a:lstStyle/>
          <a:p>
            <a:pPr indent="0" lvl="0" marL="0" rtl="0" algn="l">
              <a:lnSpc>
                <a:spcPct val="85000"/>
              </a:lnSpc>
              <a:spcBef>
                <a:spcPts val="0"/>
              </a:spcBef>
              <a:spcAft>
                <a:spcPts val="0"/>
              </a:spcAft>
              <a:buClr>
                <a:schemeClr val="dk2"/>
              </a:buClr>
              <a:buSzPts val="1100"/>
              <a:buNone/>
            </a:pPr>
            <a:r>
              <a:rPr lang="en" sz="2100"/>
              <a:t>Summary of error conditions</a:t>
            </a:r>
            <a:endParaRPr sz="2100"/>
          </a:p>
        </p:txBody>
      </p:sp>
      <p:sp>
        <p:nvSpPr>
          <p:cNvPr id="150" name="Google Shape;150;p23"/>
          <p:cNvSpPr txBox="1"/>
          <p:nvPr>
            <p:ph idx="1" type="body"/>
          </p:nvPr>
        </p:nvSpPr>
        <p:spPr>
          <a:xfrm>
            <a:off x="466025" y="931900"/>
            <a:ext cx="8337300" cy="3796800"/>
          </a:xfrm>
          <a:prstGeom prst="rect">
            <a:avLst/>
          </a:prstGeom>
          <a:noFill/>
          <a:ln>
            <a:noFill/>
          </a:ln>
        </p:spPr>
        <p:txBody>
          <a:bodyPr anchorCtr="0" anchor="t" bIns="68575" lIns="68575" spcFirstLastPara="1" rIns="68575" wrap="square" tIns="68575">
            <a:noAutofit/>
          </a:bodyPr>
          <a:lstStyle/>
          <a:p>
            <a:pPr indent="-323850" lvl="0" marL="457200" rtl="0" algn="just">
              <a:lnSpc>
                <a:spcPct val="125000"/>
              </a:lnSpc>
              <a:spcBef>
                <a:spcPts val="900"/>
              </a:spcBef>
              <a:spcAft>
                <a:spcPts val="0"/>
              </a:spcAft>
              <a:buSzPts val="1500"/>
              <a:buChar char="●"/>
            </a:pPr>
            <a:r>
              <a:rPr b="0" lang="en" sz="1500"/>
              <a:t>It can be seen in the description so far, that sources of error conditions in most cases are as follows:</a:t>
            </a:r>
            <a:endParaRPr b="0" sz="1500"/>
          </a:p>
          <a:p>
            <a:pPr indent="-323850" lvl="1" marL="914400" rtl="0" algn="just">
              <a:lnSpc>
                <a:spcPct val="125000"/>
              </a:lnSpc>
              <a:spcBef>
                <a:spcPts val="0"/>
              </a:spcBef>
              <a:spcAft>
                <a:spcPts val="0"/>
              </a:spcAft>
              <a:buSzPts val="1500"/>
              <a:buChar char="○"/>
            </a:pPr>
            <a:r>
              <a:rPr lang="en" sz="1500"/>
              <a:t>Hidden OBSSs (different views at the AP and at non-APs)</a:t>
            </a:r>
            <a:endParaRPr sz="1500"/>
          </a:p>
          <a:p>
            <a:pPr indent="-323850" lvl="1" marL="914400" rtl="0" algn="just">
              <a:lnSpc>
                <a:spcPct val="125000"/>
              </a:lnSpc>
              <a:spcBef>
                <a:spcPts val="0"/>
              </a:spcBef>
              <a:spcAft>
                <a:spcPts val="0"/>
              </a:spcAft>
              <a:buSzPts val="1500"/>
              <a:buChar char="○"/>
            </a:pPr>
            <a:r>
              <a:rPr lang="en" sz="1500"/>
              <a:t>Mutually hidden non-APs</a:t>
            </a:r>
            <a:endParaRPr sz="1500"/>
          </a:p>
          <a:p>
            <a:pPr indent="-323850" lvl="1" marL="914400" rtl="0" algn="just">
              <a:lnSpc>
                <a:spcPct val="125000"/>
              </a:lnSpc>
              <a:spcBef>
                <a:spcPts val="0"/>
              </a:spcBef>
              <a:spcAft>
                <a:spcPts val="0"/>
              </a:spcAft>
              <a:buSzPts val="1500"/>
              <a:buChar char="○"/>
            </a:pPr>
            <a:r>
              <a:rPr lang="en" sz="1500"/>
              <a:t>Multiple non-APs with the same AP</a:t>
            </a:r>
            <a:endParaRPr sz="1500"/>
          </a:p>
          <a:p>
            <a:pPr indent="-323850" lvl="0" marL="457200" rtl="0" algn="just">
              <a:lnSpc>
                <a:spcPct val="125000"/>
              </a:lnSpc>
              <a:spcBef>
                <a:spcPts val="0"/>
              </a:spcBef>
              <a:spcAft>
                <a:spcPts val="0"/>
              </a:spcAft>
              <a:buSzPts val="1500"/>
              <a:buChar char="●"/>
            </a:pPr>
            <a:r>
              <a:rPr b="0" lang="en" sz="1500"/>
              <a:t>The error conditions are </a:t>
            </a:r>
            <a:r>
              <a:rPr b="0" lang="en" sz="1500"/>
              <a:t>compounded</a:t>
            </a:r>
            <a:r>
              <a:rPr b="0" lang="en" sz="1500"/>
              <a:t> by Untriggered UL transmissions on the primary channel or the NPCA primary channel</a:t>
            </a:r>
            <a:endParaRPr b="0" sz="1500"/>
          </a:p>
          <a:p>
            <a:pPr indent="-323850" lvl="0" marL="457200" rtl="0" algn="just">
              <a:lnSpc>
                <a:spcPct val="125000"/>
              </a:lnSpc>
              <a:spcBef>
                <a:spcPts val="0"/>
              </a:spcBef>
              <a:spcAft>
                <a:spcPts val="0"/>
              </a:spcAft>
              <a:buSzPts val="1500"/>
              <a:buChar char="●"/>
            </a:pPr>
            <a:r>
              <a:rPr b="0" lang="en" sz="1500"/>
              <a:t>The after effects of these are:</a:t>
            </a:r>
            <a:endParaRPr b="0" sz="1500"/>
          </a:p>
          <a:p>
            <a:pPr indent="-323850" lvl="1" marL="914400" rtl="0" algn="just">
              <a:lnSpc>
                <a:spcPct val="125000"/>
              </a:lnSpc>
              <a:spcBef>
                <a:spcPts val="0"/>
              </a:spcBef>
              <a:spcAft>
                <a:spcPts val="0"/>
              </a:spcAft>
              <a:buSzPts val="1500"/>
              <a:buChar char="○"/>
            </a:pPr>
            <a:r>
              <a:rPr lang="en" sz="1500"/>
              <a:t>Loss of data packets</a:t>
            </a:r>
            <a:endParaRPr sz="1500"/>
          </a:p>
          <a:p>
            <a:pPr indent="-323850" lvl="1" marL="914400" rtl="0" algn="just">
              <a:lnSpc>
                <a:spcPct val="125000"/>
              </a:lnSpc>
              <a:spcBef>
                <a:spcPts val="0"/>
              </a:spcBef>
              <a:spcAft>
                <a:spcPts val="0"/>
              </a:spcAft>
              <a:buSzPts val="1500"/>
              <a:buChar char="○"/>
            </a:pPr>
            <a:r>
              <a:rPr lang="en" sz="1500"/>
              <a:t>CW increase</a:t>
            </a:r>
            <a:endParaRPr sz="1500"/>
          </a:p>
          <a:p>
            <a:pPr indent="-323850" lvl="1" marL="914400" rtl="0" algn="just">
              <a:lnSpc>
                <a:spcPct val="125000"/>
              </a:lnSpc>
              <a:spcBef>
                <a:spcPts val="0"/>
              </a:spcBef>
              <a:spcAft>
                <a:spcPts val="0"/>
              </a:spcAft>
              <a:buSzPts val="1500"/>
              <a:buChar char="○"/>
            </a:pPr>
            <a:r>
              <a:rPr lang="en" sz="1500"/>
              <a:t>Poor rate control</a:t>
            </a:r>
            <a:endParaRPr sz="1500"/>
          </a:p>
          <a:p>
            <a:pPr indent="-323850" lvl="1" marL="914400" rtl="0" algn="just">
              <a:lnSpc>
                <a:spcPct val="125000"/>
              </a:lnSpc>
              <a:spcBef>
                <a:spcPts val="0"/>
              </a:spcBef>
              <a:spcAft>
                <a:spcPts val="0"/>
              </a:spcAft>
              <a:buSzPts val="1500"/>
              <a:buChar char="○"/>
            </a:pPr>
            <a:r>
              <a:rPr lang="en" sz="1500"/>
              <a:t>Excessive retransmissions</a:t>
            </a:r>
            <a:endParaRPr sz="1500"/>
          </a:p>
          <a:p>
            <a:pPr indent="0" lvl="0" marL="457200" rtl="0" algn="just">
              <a:lnSpc>
                <a:spcPct val="125000"/>
              </a:lnSpc>
              <a:spcBef>
                <a:spcPts val="900"/>
              </a:spcBef>
              <a:spcAft>
                <a:spcPts val="0"/>
              </a:spcAft>
              <a:buNone/>
            </a:pPr>
            <a:r>
              <a:t/>
            </a:r>
            <a:endParaRPr b="0" sz="1500"/>
          </a:p>
          <a:p>
            <a:pPr indent="0" lvl="0" marL="0" rtl="0" algn="just">
              <a:lnSpc>
                <a:spcPct val="125000"/>
              </a:lnSpc>
              <a:spcBef>
                <a:spcPts val="900"/>
              </a:spcBef>
              <a:spcAft>
                <a:spcPts val="0"/>
              </a:spcAft>
              <a:buNone/>
            </a:pPr>
            <a:r>
              <a:t/>
            </a:r>
            <a:endParaRPr b="0" sz="1500"/>
          </a:p>
          <a:p>
            <a:pPr indent="0" lvl="0" marL="342900" rtl="0" algn="just">
              <a:lnSpc>
                <a:spcPct val="115000"/>
              </a:lnSpc>
              <a:spcBef>
                <a:spcPts val="900"/>
              </a:spcBef>
              <a:spcAft>
                <a:spcPts val="0"/>
              </a:spcAft>
              <a:buNone/>
            </a:pPr>
            <a:r>
              <a:t/>
            </a:r>
            <a:endParaRPr b="0" sz="1600"/>
          </a:p>
        </p:txBody>
      </p:sp>
      <p:sp>
        <p:nvSpPr>
          <p:cNvPr id="151" name="Google Shape;151;p23"/>
          <p:cNvSpPr txBox="1"/>
          <p:nvPr>
            <p:ph idx="12" type="sldNum"/>
          </p:nvPr>
        </p:nvSpPr>
        <p:spPr>
          <a:xfrm>
            <a:off x="4344988" y="4856560"/>
            <a:ext cx="530100" cy="136800"/>
          </a:xfrm>
          <a:prstGeom prst="rect">
            <a:avLst/>
          </a:prstGeom>
        </p:spPr>
        <p:txBody>
          <a:bodyPr anchorCtr="0" anchor="t" bIns="0" lIns="0" spcFirstLastPara="1" rIns="0" wrap="square" tIns="0">
            <a:noAutofit/>
          </a:bodyPr>
          <a:lstStyle/>
          <a:p>
            <a:pPr indent="0" lvl="0" marL="0" rtl="0" algn="ctr">
              <a:spcBef>
                <a:spcPts val="0"/>
              </a:spcBef>
              <a:spcAft>
                <a:spcPts val="0"/>
              </a:spcAft>
              <a:buClr>
                <a:srgbClr val="000000"/>
              </a:buClr>
              <a:buSzPts val="1200"/>
              <a:buFont typeface="Arial"/>
              <a:buNone/>
            </a:pPr>
            <a:r>
              <a:rPr lang="en"/>
              <a:t>Slide </a:t>
            </a:r>
            <a:fld id="{00000000-1234-1234-1234-123412341234}" type="slidenum">
              <a:rPr lang="en"/>
              <a:t>‹#›</a:t>
            </a:fld>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5" name="Shape 155"/>
        <p:cNvGrpSpPr/>
        <p:nvPr/>
      </p:nvGrpSpPr>
      <p:grpSpPr>
        <a:xfrm>
          <a:off x="0" y="0"/>
          <a:ext cx="0" cy="0"/>
          <a:chOff x="0" y="0"/>
          <a:chExt cx="0" cy="0"/>
        </a:xfrm>
      </p:grpSpPr>
      <p:sp>
        <p:nvSpPr>
          <p:cNvPr id="156" name="Google Shape;156;p24"/>
          <p:cNvSpPr txBox="1"/>
          <p:nvPr>
            <p:ph type="title"/>
          </p:nvPr>
        </p:nvSpPr>
        <p:spPr>
          <a:xfrm>
            <a:off x="249050" y="386600"/>
            <a:ext cx="8895000" cy="555000"/>
          </a:xfrm>
          <a:prstGeom prst="rect">
            <a:avLst/>
          </a:prstGeom>
          <a:noFill/>
          <a:ln>
            <a:noFill/>
          </a:ln>
        </p:spPr>
        <p:txBody>
          <a:bodyPr anchorCtr="0" anchor="ctr" bIns="68575" lIns="68575" spcFirstLastPara="1" rIns="68575" wrap="square" tIns="68575">
            <a:noAutofit/>
          </a:bodyPr>
          <a:lstStyle/>
          <a:p>
            <a:pPr indent="0" lvl="0" marL="0" rtl="0" algn="l">
              <a:lnSpc>
                <a:spcPct val="85000"/>
              </a:lnSpc>
              <a:spcBef>
                <a:spcPts val="0"/>
              </a:spcBef>
              <a:spcAft>
                <a:spcPts val="0"/>
              </a:spcAft>
              <a:buClr>
                <a:schemeClr val="dk2"/>
              </a:buClr>
              <a:buSzPts val="1100"/>
              <a:buNone/>
            </a:pPr>
            <a:r>
              <a:rPr lang="en" sz="2100"/>
              <a:t>M</a:t>
            </a:r>
            <a:r>
              <a:rPr lang="en" sz="2100"/>
              <a:t>itigation methods</a:t>
            </a:r>
            <a:endParaRPr sz="2100"/>
          </a:p>
        </p:txBody>
      </p:sp>
      <p:sp>
        <p:nvSpPr>
          <p:cNvPr id="157" name="Google Shape;157;p24"/>
          <p:cNvSpPr txBox="1"/>
          <p:nvPr>
            <p:ph idx="1" type="body"/>
          </p:nvPr>
        </p:nvSpPr>
        <p:spPr>
          <a:xfrm>
            <a:off x="147125" y="703300"/>
            <a:ext cx="8751900" cy="3796800"/>
          </a:xfrm>
          <a:prstGeom prst="rect">
            <a:avLst/>
          </a:prstGeom>
          <a:noFill/>
          <a:ln>
            <a:noFill/>
          </a:ln>
        </p:spPr>
        <p:txBody>
          <a:bodyPr anchorCtr="0" anchor="t" bIns="68575" lIns="68575" spcFirstLastPara="1" rIns="68575" wrap="square" tIns="68575">
            <a:noAutofit/>
          </a:bodyPr>
          <a:lstStyle/>
          <a:p>
            <a:pPr indent="-314325" lvl="0" marL="457200" rtl="0" algn="just">
              <a:lnSpc>
                <a:spcPct val="125000"/>
              </a:lnSpc>
              <a:spcBef>
                <a:spcPts val="900"/>
              </a:spcBef>
              <a:spcAft>
                <a:spcPts val="0"/>
              </a:spcAft>
              <a:buSzPts val="1350"/>
              <a:buChar char="●"/>
            </a:pPr>
            <a:r>
              <a:rPr b="0" lang="en" sz="1350"/>
              <a:t>MU-EDCA on the primary channel for UHR and pre-UHR non-APs, especially in case of multiple associated non-APs</a:t>
            </a:r>
            <a:endParaRPr b="0" sz="1350"/>
          </a:p>
          <a:p>
            <a:pPr indent="-314325" lvl="0" marL="457200" rtl="0" algn="just">
              <a:lnSpc>
                <a:spcPct val="125000"/>
              </a:lnSpc>
              <a:spcBef>
                <a:spcPts val="0"/>
              </a:spcBef>
              <a:spcAft>
                <a:spcPts val="0"/>
              </a:spcAft>
              <a:buSzPts val="1350"/>
              <a:buChar char="●"/>
            </a:pPr>
            <a:r>
              <a:rPr b="0" lang="en" sz="1350"/>
              <a:t>MU-EDCA-linked scheme on the NPCA primary channel for UHR non-APs, especially in case of multiple associated non-APs.</a:t>
            </a:r>
            <a:r>
              <a:rPr b="0" lang="en" sz="1350"/>
              <a:t> The AP can choose to enable/disable such a mode. </a:t>
            </a:r>
            <a:r>
              <a:rPr b="0" lang="en" sz="1350"/>
              <a:t>This should be partly independent of the non-APs MU-EDCA state machine on the primary channel. For example,</a:t>
            </a:r>
            <a:endParaRPr b="0" sz="1350"/>
          </a:p>
          <a:p>
            <a:pPr indent="-314325" lvl="1" marL="914400" rtl="0" algn="just">
              <a:lnSpc>
                <a:spcPct val="125000"/>
              </a:lnSpc>
              <a:spcBef>
                <a:spcPts val="0"/>
              </a:spcBef>
              <a:spcAft>
                <a:spcPts val="0"/>
              </a:spcAft>
              <a:buSzPts val="1350"/>
              <a:buChar char="○"/>
            </a:pPr>
            <a:r>
              <a:rPr lang="en" sz="1350"/>
              <a:t>Untriggered UL transmissions disabled on the NPCA primary channel</a:t>
            </a:r>
            <a:endParaRPr sz="1350"/>
          </a:p>
          <a:p>
            <a:pPr indent="-314325" lvl="1" marL="914400" rtl="0" algn="just">
              <a:lnSpc>
                <a:spcPct val="125000"/>
              </a:lnSpc>
              <a:spcBef>
                <a:spcPts val="0"/>
              </a:spcBef>
              <a:spcAft>
                <a:spcPts val="0"/>
              </a:spcAft>
              <a:buSzPts val="1350"/>
              <a:buChar char="○"/>
            </a:pPr>
            <a:r>
              <a:rPr lang="en" sz="1350"/>
              <a:t>A triggered UL transmission on the primary channel or NPCA primary channel should reset the MU-EDCA state machine on the primary channel</a:t>
            </a:r>
            <a:endParaRPr sz="1350"/>
          </a:p>
          <a:p>
            <a:pPr indent="-314325" lvl="1" marL="914400" rtl="0" algn="just">
              <a:lnSpc>
                <a:spcPct val="125000"/>
              </a:lnSpc>
              <a:spcBef>
                <a:spcPts val="0"/>
              </a:spcBef>
              <a:spcAft>
                <a:spcPts val="0"/>
              </a:spcAft>
              <a:buSzPts val="1350"/>
              <a:buChar char="○"/>
            </a:pPr>
            <a:r>
              <a:rPr lang="en" sz="1350"/>
              <a:t>However, expiry of MU-EDCA timer on the primary channel should not cause untriggered UL transmission on the NPCA primary channel</a:t>
            </a:r>
            <a:endParaRPr sz="1350"/>
          </a:p>
          <a:p>
            <a:pPr indent="-314325" lvl="0" marL="457200" rtl="0" algn="just">
              <a:lnSpc>
                <a:spcPct val="125000"/>
              </a:lnSpc>
              <a:spcBef>
                <a:spcPts val="0"/>
              </a:spcBef>
              <a:spcAft>
                <a:spcPts val="0"/>
              </a:spcAft>
              <a:buSzPts val="1350"/>
              <a:buChar char="●"/>
            </a:pPr>
            <a:r>
              <a:rPr b="0" lang="en" sz="1350"/>
              <a:t>A</a:t>
            </a:r>
            <a:r>
              <a:rPr b="0" lang="en" sz="1350"/>
              <a:t> designated initial control frame at the beginning of every initiated TXOP on the primary channel or the NPCA primary channel</a:t>
            </a:r>
            <a:endParaRPr b="0" sz="1350"/>
          </a:p>
          <a:p>
            <a:pPr indent="-311150" lvl="0" marL="457200" rtl="0" algn="just">
              <a:lnSpc>
                <a:spcPct val="125000"/>
              </a:lnSpc>
              <a:spcBef>
                <a:spcPts val="0"/>
              </a:spcBef>
              <a:spcAft>
                <a:spcPts val="0"/>
              </a:spcAft>
              <a:buSzPts val="1300"/>
              <a:buChar char="●"/>
            </a:pPr>
            <a:r>
              <a:rPr b="0" lang="en" sz="1350"/>
              <a:t>If the response to the initial control frame directed to an NPCA STA is not received, conservative action at the originator with regards to </a:t>
            </a:r>
            <a:r>
              <a:rPr b="0" lang="en" sz="1350"/>
              <a:t>retransmissions or rate control (assuming that the absence could be because of loss of synchronization on the primary or NPCA primary channel due to hidden nodes)</a:t>
            </a:r>
            <a:r>
              <a:rPr b="0" lang="en" sz="1300"/>
              <a:t> </a:t>
            </a:r>
            <a:endParaRPr b="0" sz="1300"/>
          </a:p>
          <a:p>
            <a:pPr indent="0" lvl="0" marL="0" rtl="0" algn="just">
              <a:lnSpc>
                <a:spcPct val="125000"/>
              </a:lnSpc>
              <a:spcBef>
                <a:spcPts val="900"/>
              </a:spcBef>
              <a:spcAft>
                <a:spcPts val="0"/>
              </a:spcAft>
              <a:buNone/>
            </a:pPr>
            <a:r>
              <a:t/>
            </a:r>
            <a:endParaRPr b="0" sz="1500"/>
          </a:p>
          <a:p>
            <a:pPr indent="0" lvl="0" marL="342900" rtl="0" algn="just">
              <a:lnSpc>
                <a:spcPct val="115000"/>
              </a:lnSpc>
              <a:spcBef>
                <a:spcPts val="900"/>
              </a:spcBef>
              <a:spcAft>
                <a:spcPts val="0"/>
              </a:spcAft>
              <a:buNone/>
            </a:pPr>
            <a:r>
              <a:t/>
            </a:r>
            <a:endParaRPr b="0" sz="1600"/>
          </a:p>
        </p:txBody>
      </p:sp>
      <p:sp>
        <p:nvSpPr>
          <p:cNvPr id="158" name="Google Shape;158;p24"/>
          <p:cNvSpPr txBox="1"/>
          <p:nvPr>
            <p:ph idx="12" type="sldNum"/>
          </p:nvPr>
        </p:nvSpPr>
        <p:spPr>
          <a:xfrm>
            <a:off x="4344988" y="4856560"/>
            <a:ext cx="530100" cy="136800"/>
          </a:xfrm>
          <a:prstGeom prst="rect">
            <a:avLst/>
          </a:prstGeom>
        </p:spPr>
        <p:txBody>
          <a:bodyPr anchorCtr="0" anchor="t" bIns="0" lIns="0" spcFirstLastPara="1" rIns="0" wrap="square" tIns="0">
            <a:noAutofit/>
          </a:bodyPr>
          <a:lstStyle/>
          <a:p>
            <a:pPr indent="0" lvl="0" marL="0" rtl="0" algn="ctr">
              <a:spcBef>
                <a:spcPts val="0"/>
              </a:spcBef>
              <a:spcAft>
                <a:spcPts val="0"/>
              </a:spcAft>
              <a:buClr>
                <a:srgbClr val="000000"/>
              </a:buClr>
              <a:buSzPts val="1200"/>
              <a:buFont typeface="Arial"/>
              <a:buNone/>
            </a:pPr>
            <a:r>
              <a:rPr lang="en"/>
              <a:t>Slide </a:t>
            </a:r>
            <a:fld id="{00000000-1234-1234-1234-123412341234}" type="slidenum">
              <a:rPr lang="en"/>
              <a:t>‹#›</a:t>
            </a:fld>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2" name="Shape 162"/>
        <p:cNvGrpSpPr/>
        <p:nvPr/>
      </p:nvGrpSpPr>
      <p:grpSpPr>
        <a:xfrm>
          <a:off x="0" y="0"/>
          <a:ext cx="0" cy="0"/>
          <a:chOff x="0" y="0"/>
          <a:chExt cx="0" cy="0"/>
        </a:xfrm>
      </p:grpSpPr>
      <p:sp>
        <p:nvSpPr>
          <p:cNvPr id="163" name="Google Shape;163;p25"/>
          <p:cNvSpPr txBox="1"/>
          <p:nvPr>
            <p:ph type="title"/>
          </p:nvPr>
        </p:nvSpPr>
        <p:spPr>
          <a:xfrm>
            <a:off x="161225" y="462800"/>
            <a:ext cx="8982900" cy="555000"/>
          </a:xfrm>
          <a:prstGeom prst="rect">
            <a:avLst/>
          </a:prstGeom>
          <a:noFill/>
          <a:ln>
            <a:noFill/>
          </a:ln>
        </p:spPr>
        <p:txBody>
          <a:bodyPr anchorCtr="0" anchor="ctr" bIns="68575" lIns="68575" spcFirstLastPara="1" rIns="68575" wrap="square" tIns="68575">
            <a:noAutofit/>
          </a:bodyPr>
          <a:lstStyle/>
          <a:p>
            <a:pPr indent="0" lvl="0" marL="0" rtl="0" algn="l">
              <a:lnSpc>
                <a:spcPct val="85000"/>
              </a:lnSpc>
              <a:spcBef>
                <a:spcPts val="0"/>
              </a:spcBef>
              <a:spcAft>
                <a:spcPts val="0"/>
              </a:spcAft>
              <a:buClr>
                <a:schemeClr val="dk2"/>
              </a:buClr>
              <a:buSzPts val="1100"/>
              <a:buNone/>
            </a:pPr>
            <a:r>
              <a:rPr lang="en" sz="2100"/>
              <a:t>Conditions for attempting transmission on the NPCA primary channel (1)</a:t>
            </a:r>
            <a:endParaRPr sz="2100"/>
          </a:p>
        </p:txBody>
      </p:sp>
      <p:sp>
        <p:nvSpPr>
          <p:cNvPr id="164" name="Google Shape;164;p25"/>
          <p:cNvSpPr txBox="1"/>
          <p:nvPr>
            <p:ph idx="1" type="body"/>
          </p:nvPr>
        </p:nvSpPr>
        <p:spPr>
          <a:xfrm>
            <a:off x="305165" y="1017800"/>
            <a:ext cx="8593800" cy="3531900"/>
          </a:xfrm>
          <a:prstGeom prst="rect">
            <a:avLst/>
          </a:prstGeom>
          <a:noFill/>
          <a:ln>
            <a:noFill/>
          </a:ln>
        </p:spPr>
        <p:txBody>
          <a:bodyPr anchorCtr="0" anchor="t" bIns="68575" lIns="68575" spcFirstLastPara="1" rIns="68575" wrap="square" tIns="68575">
            <a:noAutofit/>
          </a:bodyPr>
          <a:lstStyle/>
          <a:p>
            <a:pPr indent="0" lvl="0" marL="0" rtl="0" algn="l">
              <a:lnSpc>
                <a:spcPct val="115000"/>
              </a:lnSpc>
              <a:spcBef>
                <a:spcPts val="0"/>
              </a:spcBef>
              <a:spcAft>
                <a:spcPts val="0"/>
              </a:spcAft>
              <a:buNone/>
            </a:pPr>
            <a:r>
              <a:rPr b="0" lang="en" sz="1400"/>
              <a:t>In the following discussion, it is assumed that ICF is in non-HT duplicate while ICR can be in non-HT or a TB PPDU.</a:t>
            </a:r>
            <a:endParaRPr b="0" sz="1400"/>
          </a:p>
          <a:p>
            <a:pPr indent="-317500" lvl="0" marL="457200" rtl="0" algn="l">
              <a:lnSpc>
                <a:spcPct val="115000"/>
              </a:lnSpc>
              <a:spcBef>
                <a:spcPts val="0"/>
              </a:spcBef>
              <a:spcAft>
                <a:spcPts val="0"/>
              </a:spcAft>
              <a:buSzPts val="1400"/>
              <a:buChar char="●"/>
            </a:pPr>
            <a:r>
              <a:rPr b="0" lang="en" sz="1400"/>
              <a:t>Receiving both OBSS ICF and OBSS ICR in non-HT duplicate: </a:t>
            </a:r>
            <a:endParaRPr b="0" sz="1400"/>
          </a:p>
          <a:p>
            <a:pPr indent="-317500" lvl="1" marL="914400" rtl="0" algn="l">
              <a:lnSpc>
                <a:spcPct val="115000"/>
              </a:lnSpc>
              <a:spcBef>
                <a:spcPts val="0"/>
              </a:spcBef>
              <a:spcAft>
                <a:spcPts val="0"/>
              </a:spcAft>
              <a:buSzPts val="1400"/>
              <a:buChar char="○"/>
            </a:pPr>
            <a:r>
              <a:rPr lang="en" sz="1400"/>
              <a:t>The ICF carries the OBSS identification. It also carries bandwidth information if it is BSRP/MU-RTS or an RTS with bandwidth signaling TA. BSRP/MU-RTS also carry the exact 320MHz channel that is being used. Hence, detecting an RTS with 320MHz bandwidth should never amount to attempting transmission on the NPCA primary channel. </a:t>
            </a:r>
            <a:endParaRPr sz="1400"/>
          </a:p>
          <a:p>
            <a:pPr indent="-317500" lvl="1" marL="914400" rtl="0" algn="l">
              <a:lnSpc>
                <a:spcPct val="115000"/>
              </a:lnSpc>
              <a:spcBef>
                <a:spcPts val="0"/>
              </a:spcBef>
              <a:spcAft>
                <a:spcPts val="0"/>
              </a:spcAft>
              <a:buSzPts val="1400"/>
              <a:buChar char="○"/>
            </a:pPr>
            <a:r>
              <a:rPr lang="en" sz="1400"/>
              <a:t>For the cases where inferred bandwidth information support switching to the NPCA primary channel, any subsequent ICR confirms to the NPCA device that the OBSS TXOP has continued.</a:t>
            </a:r>
            <a:endParaRPr sz="1400"/>
          </a:p>
          <a:p>
            <a:pPr indent="-317500" lvl="1" marL="914400" rtl="0" algn="l">
              <a:lnSpc>
                <a:spcPct val="115000"/>
              </a:lnSpc>
              <a:spcBef>
                <a:spcPts val="0"/>
              </a:spcBef>
              <a:spcAft>
                <a:spcPts val="0"/>
              </a:spcAft>
              <a:buSzPts val="1400"/>
              <a:buChar char="○"/>
            </a:pPr>
            <a:r>
              <a:rPr lang="en" sz="1400"/>
              <a:t>So, once the ICR is detected, an NPCA device does not need to check if the ICR is from an OBSS or its bandwidth. It is sufficient for an NPCA device to  decode the non-HT preamble of the ICR within SIFS gap.</a:t>
            </a:r>
            <a:endParaRPr sz="1400"/>
          </a:p>
          <a:p>
            <a:pPr indent="0" lvl="0" marL="457200" rtl="0" algn="l">
              <a:lnSpc>
                <a:spcPct val="115000"/>
              </a:lnSpc>
              <a:spcBef>
                <a:spcPts val="0"/>
              </a:spcBef>
              <a:spcAft>
                <a:spcPts val="0"/>
              </a:spcAft>
              <a:buNone/>
            </a:pPr>
            <a:r>
              <a:t/>
            </a:r>
            <a:endParaRPr b="0" sz="1300"/>
          </a:p>
        </p:txBody>
      </p:sp>
      <p:sp>
        <p:nvSpPr>
          <p:cNvPr id="165" name="Google Shape;165;p25"/>
          <p:cNvSpPr txBox="1"/>
          <p:nvPr>
            <p:ph idx="12" type="sldNum"/>
          </p:nvPr>
        </p:nvSpPr>
        <p:spPr>
          <a:xfrm>
            <a:off x="4344988" y="4856560"/>
            <a:ext cx="530100" cy="136800"/>
          </a:xfrm>
          <a:prstGeom prst="rect">
            <a:avLst/>
          </a:prstGeom>
        </p:spPr>
        <p:txBody>
          <a:bodyPr anchorCtr="0" anchor="t" bIns="0" lIns="0" spcFirstLastPara="1" rIns="0" wrap="square" tIns="0">
            <a:noAutofit/>
          </a:bodyPr>
          <a:lstStyle/>
          <a:p>
            <a:pPr indent="0" lvl="0" marL="0" rtl="0" algn="ctr">
              <a:spcBef>
                <a:spcPts val="0"/>
              </a:spcBef>
              <a:spcAft>
                <a:spcPts val="0"/>
              </a:spcAft>
              <a:buClr>
                <a:srgbClr val="000000"/>
              </a:buClr>
              <a:buSzPts val="1200"/>
              <a:buFont typeface="Arial"/>
              <a:buNone/>
            </a:pPr>
            <a:r>
              <a:rPr lang="en"/>
              <a:t>Slide </a:t>
            </a:r>
            <a:fld id="{00000000-1234-1234-1234-123412341234}" type="slidenum">
              <a:rPr lang="en"/>
              <a:t>‹#›</a:t>
            </a:fld>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9" name="Shape 169"/>
        <p:cNvGrpSpPr/>
        <p:nvPr/>
      </p:nvGrpSpPr>
      <p:grpSpPr>
        <a:xfrm>
          <a:off x="0" y="0"/>
          <a:ext cx="0" cy="0"/>
          <a:chOff x="0" y="0"/>
          <a:chExt cx="0" cy="0"/>
        </a:xfrm>
      </p:grpSpPr>
      <p:sp>
        <p:nvSpPr>
          <p:cNvPr id="170" name="Google Shape;170;p26"/>
          <p:cNvSpPr txBox="1"/>
          <p:nvPr>
            <p:ph type="title"/>
          </p:nvPr>
        </p:nvSpPr>
        <p:spPr>
          <a:xfrm>
            <a:off x="161225" y="462800"/>
            <a:ext cx="8843100" cy="555000"/>
          </a:xfrm>
          <a:prstGeom prst="rect">
            <a:avLst/>
          </a:prstGeom>
          <a:noFill/>
          <a:ln>
            <a:noFill/>
          </a:ln>
        </p:spPr>
        <p:txBody>
          <a:bodyPr anchorCtr="0" anchor="ctr" bIns="68575" lIns="68575" spcFirstLastPara="1" rIns="68575" wrap="square" tIns="68575">
            <a:noAutofit/>
          </a:bodyPr>
          <a:lstStyle/>
          <a:p>
            <a:pPr indent="0" lvl="0" marL="0" rtl="0" algn="l">
              <a:lnSpc>
                <a:spcPct val="85000"/>
              </a:lnSpc>
              <a:spcBef>
                <a:spcPts val="0"/>
              </a:spcBef>
              <a:spcAft>
                <a:spcPts val="0"/>
              </a:spcAft>
              <a:buClr>
                <a:schemeClr val="dk2"/>
              </a:buClr>
              <a:buSzPts val="1100"/>
              <a:buNone/>
            </a:pPr>
            <a:r>
              <a:rPr lang="en" sz="2100"/>
              <a:t>Conditions for attempting transmission on the NPCA primary channel (2)</a:t>
            </a:r>
            <a:endParaRPr sz="2100"/>
          </a:p>
        </p:txBody>
      </p:sp>
      <p:sp>
        <p:nvSpPr>
          <p:cNvPr id="171" name="Google Shape;171;p26"/>
          <p:cNvSpPr txBox="1"/>
          <p:nvPr>
            <p:ph idx="1" type="body"/>
          </p:nvPr>
        </p:nvSpPr>
        <p:spPr>
          <a:xfrm>
            <a:off x="72275" y="941600"/>
            <a:ext cx="8932200" cy="3730200"/>
          </a:xfrm>
          <a:prstGeom prst="rect">
            <a:avLst/>
          </a:prstGeom>
          <a:noFill/>
          <a:ln>
            <a:noFill/>
          </a:ln>
        </p:spPr>
        <p:txBody>
          <a:bodyPr anchorCtr="0" anchor="t" bIns="68575" lIns="68575" spcFirstLastPara="1" rIns="68575" wrap="square" tIns="68575">
            <a:noAutofit/>
          </a:bodyPr>
          <a:lstStyle/>
          <a:p>
            <a:pPr indent="-317500" lvl="0" marL="457200" rtl="0" algn="l">
              <a:lnSpc>
                <a:spcPct val="115000"/>
              </a:lnSpc>
              <a:spcBef>
                <a:spcPts val="0"/>
              </a:spcBef>
              <a:spcAft>
                <a:spcPts val="0"/>
              </a:spcAft>
              <a:buSzPts val="1400"/>
              <a:buChar char="●"/>
            </a:pPr>
            <a:r>
              <a:rPr b="0" lang="en" sz="1400"/>
              <a:t>Receiving OBSS ICF in non-HT duplicate and OBSS ICR in TB PPDU</a:t>
            </a:r>
            <a:r>
              <a:rPr b="0" lang="en" sz="1400"/>
              <a:t>: </a:t>
            </a:r>
            <a:endParaRPr b="0" sz="1400"/>
          </a:p>
          <a:p>
            <a:pPr indent="-317500" lvl="1" marL="914400" rtl="0" algn="l">
              <a:lnSpc>
                <a:spcPct val="115000"/>
              </a:lnSpc>
              <a:spcBef>
                <a:spcPts val="0"/>
              </a:spcBef>
              <a:spcAft>
                <a:spcPts val="0"/>
              </a:spcAft>
              <a:buSzPts val="1400"/>
              <a:buChar char="○"/>
            </a:pPr>
            <a:r>
              <a:rPr lang="en" sz="1400"/>
              <a:t>Here too, the ICF carries the OBSS identification and bandwidth information. Similar to the previous condition, once the presence of ICR is detected, an NPCA device does not need to check if the ICR is from an OBSS or its bandwidth. It is sufficient for an NPCA device to  decode the non-HT preamble of the ICR within SIFS gap.</a:t>
            </a:r>
            <a:endParaRPr b="0" sz="1400"/>
          </a:p>
          <a:p>
            <a:pPr indent="-317500" lvl="0" marL="457200" rtl="0" algn="l">
              <a:lnSpc>
                <a:spcPct val="115000"/>
              </a:lnSpc>
              <a:spcBef>
                <a:spcPts val="0"/>
              </a:spcBef>
              <a:spcAft>
                <a:spcPts val="0"/>
              </a:spcAft>
              <a:buSzPts val="1400"/>
              <a:buChar char="●"/>
            </a:pPr>
            <a:r>
              <a:rPr b="0" lang="en" sz="1400"/>
              <a:t>Receiving only OBSS ICR in non-HT duplicate: </a:t>
            </a:r>
            <a:endParaRPr b="0" sz="1400"/>
          </a:p>
          <a:p>
            <a:pPr indent="-317500" lvl="1" marL="914400" rtl="0" algn="l">
              <a:lnSpc>
                <a:spcPct val="115000"/>
              </a:lnSpc>
              <a:spcBef>
                <a:spcPts val="0"/>
              </a:spcBef>
              <a:spcAft>
                <a:spcPts val="0"/>
              </a:spcAft>
              <a:buSzPts val="1400"/>
              <a:buChar char="○"/>
            </a:pPr>
            <a:r>
              <a:rPr lang="en" sz="1400"/>
              <a:t>The ICR in non-HT duplicate can either be a CTS or M-STA-BA. </a:t>
            </a:r>
            <a:endParaRPr sz="1400"/>
          </a:p>
          <a:p>
            <a:pPr indent="-317500" lvl="1" marL="914400" rtl="0" algn="l">
              <a:lnSpc>
                <a:spcPct val="115000"/>
              </a:lnSpc>
              <a:spcBef>
                <a:spcPts val="0"/>
              </a:spcBef>
              <a:spcAft>
                <a:spcPts val="0"/>
              </a:spcAft>
              <a:buSzPts val="1400"/>
              <a:buChar char="○"/>
            </a:pPr>
            <a:r>
              <a:rPr lang="en" sz="1400"/>
              <a:t>If it’s an M-STA-BA, we can require that it indicate bandwidth in a scrambling sequence and/or in the MAC header. It can also indicate OBSS information.</a:t>
            </a:r>
            <a:endParaRPr sz="1400"/>
          </a:p>
          <a:p>
            <a:pPr indent="-317500" lvl="1" marL="914400" rtl="0" algn="l">
              <a:lnSpc>
                <a:spcPct val="115000"/>
              </a:lnSpc>
              <a:spcBef>
                <a:spcPts val="0"/>
              </a:spcBef>
              <a:spcAft>
                <a:spcPts val="0"/>
              </a:spcAft>
              <a:buSzPts val="1400"/>
              <a:buChar char="○"/>
            </a:pPr>
            <a:r>
              <a:rPr lang="en" sz="1400"/>
              <a:t>If it's a CTS, there is no direct procedure to infer its OBSS nature and bandwidth.</a:t>
            </a:r>
            <a:endParaRPr sz="1400"/>
          </a:p>
          <a:p>
            <a:pPr indent="-317500" lvl="2" marL="1371600" rtl="0" algn="l">
              <a:lnSpc>
                <a:spcPct val="115000"/>
              </a:lnSpc>
              <a:spcBef>
                <a:spcPts val="0"/>
              </a:spcBef>
              <a:spcAft>
                <a:spcPts val="0"/>
              </a:spcAft>
              <a:buSzPts val="1400"/>
              <a:buChar char="■"/>
            </a:pPr>
            <a:r>
              <a:rPr lang="en" sz="1400"/>
              <a:t>An AP can infer OBSS nature of the CTS if the MAC address is not from a device it is associated with. </a:t>
            </a:r>
            <a:endParaRPr sz="1400"/>
          </a:p>
          <a:p>
            <a:pPr indent="-317500" lvl="2" marL="1371600" rtl="0" algn="l">
              <a:lnSpc>
                <a:spcPct val="115000"/>
              </a:lnSpc>
              <a:spcBef>
                <a:spcPts val="0"/>
              </a:spcBef>
              <a:spcAft>
                <a:spcPts val="0"/>
              </a:spcAft>
              <a:buSzPts val="1400"/>
              <a:buChar char="■"/>
            </a:pPr>
            <a:r>
              <a:rPr lang="en" sz="1400"/>
              <a:t>For a non-AP, it is more difficult to infer the OBSS nature.</a:t>
            </a:r>
            <a:endParaRPr sz="1400"/>
          </a:p>
          <a:p>
            <a:pPr indent="-317500" lvl="2" marL="1371600" rtl="0" algn="l">
              <a:lnSpc>
                <a:spcPct val="115000"/>
              </a:lnSpc>
              <a:spcBef>
                <a:spcPts val="0"/>
              </a:spcBef>
              <a:spcAft>
                <a:spcPts val="0"/>
              </a:spcAft>
              <a:buSzPts val="1400"/>
              <a:buChar char="■"/>
            </a:pPr>
            <a:r>
              <a:rPr lang="en" sz="1400"/>
              <a:t>Neither the AP nor the non-AP can conclusively detect the bandwidth</a:t>
            </a:r>
            <a:endParaRPr sz="1400"/>
          </a:p>
          <a:p>
            <a:pPr indent="-317500" lvl="2" marL="1371600" rtl="0" algn="l">
              <a:lnSpc>
                <a:spcPct val="115000"/>
              </a:lnSpc>
              <a:spcBef>
                <a:spcPts val="0"/>
              </a:spcBef>
              <a:spcAft>
                <a:spcPts val="0"/>
              </a:spcAft>
              <a:buSzPts val="1400"/>
              <a:buChar char="■"/>
            </a:pPr>
            <a:r>
              <a:rPr lang="en" sz="1400"/>
              <a:t>Hence, detecting only CTS without the </a:t>
            </a:r>
            <a:r>
              <a:rPr lang="en" sz="1400"/>
              <a:t>preceding</a:t>
            </a:r>
            <a:r>
              <a:rPr lang="en" sz="1400"/>
              <a:t> ICR should not result in attempting transmission on the NPCA primary channel</a:t>
            </a:r>
            <a:endParaRPr sz="1400"/>
          </a:p>
          <a:p>
            <a:pPr indent="0" lvl="0" marL="342900" rtl="0" algn="just">
              <a:lnSpc>
                <a:spcPct val="115000"/>
              </a:lnSpc>
              <a:spcBef>
                <a:spcPts val="900"/>
              </a:spcBef>
              <a:spcAft>
                <a:spcPts val="0"/>
              </a:spcAft>
              <a:buNone/>
            </a:pPr>
            <a:r>
              <a:t/>
            </a:r>
            <a:endParaRPr b="0" sz="1300"/>
          </a:p>
        </p:txBody>
      </p:sp>
      <p:sp>
        <p:nvSpPr>
          <p:cNvPr id="172" name="Google Shape;172;p26"/>
          <p:cNvSpPr txBox="1"/>
          <p:nvPr>
            <p:ph idx="12" type="sldNum"/>
          </p:nvPr>
        </p:nvSpPr>
        <p:spPr>
          <a:xfrm>
            <a:off x="4344988" y="4856560"/>
            <a:ext cx="530100" cy="136800"/>
          </a:xfrm>
          <a:prstGeom prst="rect">
            <a:avLst/>
          </a:prstGeom>
        </p:spPr>
        <p:txBody>
          <a:bodyPr anchorCtr="0" anchor="t" bIns="0" lIns="0" spcFirstLastPara="1" rIns="0" wrap="square" tIns="0">
            <a:noAutofit/>
          </a:bodyPr>
          <a:lstStyle/>
          <a:p>
            <a:pPr indent="0" lvl="0" marL="0" rtl="0" algn="ctr">
              <a:spcBef>
                <a:spcPts val="0"/>
              </a:spcBef>
              <a:spcAft>
                <a:spcPts val="0"/>
              </a:spcAft>
              <a:buClr>
                <a:srgbClr val="000000"/>
              </a:buClr>
              <a:buSzPts val="1200"/>
              <a:buFont typeface="Arial"/>
              <a:buNone/>
            </a:pPr>
            <a:r>
              <a:rPr lang="en"/>
              <a:t>Slide </a:t>
            </a:r>
            <a:fld id="{00000000-1234-1234-1234-123412341234}" type="slidenum">
              <a:rPr lang="en"/>
              <a:t>‹#›</a:t>
            </a:fld>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6" name="Shape 176"/>
        <p:cNvGrpSpPr/>
        <p:nvPr/>
      </p:nvGrpSpPr>
      <p:grpSpPr>
        <a:xfrm>
          <a:off x="0" y="0"/>
          <a:ext cx="0" cy="0"/>
          <a:chOff x="0" y="0"/>
          <a:chExt cx="0" cy="0"/>
        </a:xfrm>
      </p:grpSpPr>
      <p:sp>
        <p:nvSpPr>
          <p:cNvPr id="177" name="Google Shape;177;p27"/>
          <p:cNvSpPr txBox="1"/>
          <p:nvPr>
            <p:ph type="title"/>
          </p:nvPr>
        </p:nvSpPr>
        <p:spPr>
          <a:xfrm>
            <a:off x="249050" y="386600"/>
            <a:ext cx="8895000" cy="555000"/>
          </a:xfrm>
          <a:prstGeom prst="rect">
            <a:avLst/>
          </a:prstGeom>
          <a:noFill/>
          <a:ln>
            <a:noFill/>
          </a:ln>
        </p:spPr>
        <p:txBody>
          <a:bodyPr anchorCtr="0" anchor="ctr" bIns="68575" lIns="68575" spcFirstLastPara="1" rIns="68575" wrap="square" tIns="68575">
            <a:noAutofit/>
          </a:bodyPr>
          <a:lstStyle/>
          <a:p>
            <a:pPr indent="0" lvl="0" marL="0" rtl="0" algn="l">
              <a:lnSpc>
                <a:spcPct val="85000"/>
              </a:lnSpc>
              <a:spcBef>
                <a:spcPts val="0"/>
              </a:spcBef>
              <a:spcAft>
                <a:spcPts val="0"/>
              </a:spcAft>
              <a:buClr>
                <a:schemeClr val="dk2"/>
              </a:buClr>
              <a:buSzPts val="1100"/>
              <a:buNone/>
            </a:pPr>
            <a:r>
              <a:rPr lang="en" sz="2100"/>
              <a:t>Conditions for attempting transmission on the NPCA primary channel (3)</a:t>
            </a:r>
            <a:endParaRPr sz="2100"/>
          </a:p>
        </p:txBody>
      </p:sp>
      <p:sp>
        <p:nvSpPr>
          <p:cNvPr id="178" name="Google Shape;178;p27"/>
          <p:cNvSpPr txBox="1"/>
          <p:nvPr>
            <p:ph idx="1" type="body"/>
          </p:nvPr>
        </p:nvSpPr>
        <p:spPr>
          <a:xfrm>
            <a:off x="224819" y="843800"/>
            <a:ext cx="8806500" cy="4062600"/>
          </a:xfrm>
          <a:prstGeom prst="rect">
            <a:avLst/>
          </a:prstGeom>
          <a:noFill/>
          <a:ln>
            <a:noFill/>
          </a:ln>
        </p:spPr>
        <p:txBody>
          <a:bodyPr anchorCtr="0" anchor="t" bIns="68575" lIns="68575" spcFirstLastPara="1" rIns="68575" wrap="square" tIns="68575">
            <a:noAutofit/>
          </a:bodyPr>
          <a:lstStyle/>
          <a:p>
            <a:pPr indent="-317500" lvl="0" marL="457200" rtl="0" algn="l">
              <a:lnSpc>
                <a:spcPct val="115000"/>
              </a:lnSpc>
              <a:spcBef>
                <a:spcPts val="0"/>
              </a:spcBef>
              <a:spcAft>
                <a:spcPts val="0"/>
              </a:spcAft>
              <a:buSzPts val="1400"/>
              <a:buChar char="●"/>
            </a:pPr>
            <a:r>
              <a:rPr b="0" lang="en" sz="1400"/>
              <a:t>Receiving OBSS ICF in non-HT duplicate + gap + OBSS PPDU</a:t>
            </a:r>
            <a:endParaRPr b="0" sz="1400"/>
          </a:p>
          <a:p>
            <a:pPr indent="-317500" lvl="1" marL="914400" rtl="0" algn="l">
              <a:lnSpc>
                <a:spcPct val="115000"/>
              </a:lnSpc>
              <a:spcBef>
                <a:spcPts val="0"/>
              </a:spcBef>
              <a:spcAft>
                <a:spcPts val="0"/>
              </a:spcAft>
              <a:buSzPts val="1400"/>
              <a:buChar char="○"/>
            </a:pPr>
            <a:r>
              <a:rPr lang="en" sz="1400"/>
              <a:t>Once the OBSS ICF is detected, the subsequent PPDU within the timeout period can be of any type, and not necessarily HE/EHT/UHR, as the OBSS nature of the TXOP is already determined from the ICF. </a:t>
            </a:r>
            <a:endParaRPr sz="1400"/>
          </a:p>
          <a:p>
            <a:pPr indent="-317500" lvl="1" marL="914400" rtl="0" algn="l">
              <a:lnSpc>
                <a:spcPct val="115000"/>
              </a:lnSpc>
              <a:spcBef>
                <a:spcPts val="0"/>
              </a:spcBef>
              <a:spcAft>
                <a:spcPts val="0"/>
              </a:spcAft>
              <a:buSzPts val="1400"/>
              <a:buChar char="○"/>
            </a:pPr>
            <a:r>
              <a:rPr lang="en" sz="1400"/>
              <a:t>On detection of the PPDU after the gap, the NPCA session can be as long as that set by the ICF.</a:t>
            </a:r>
            <a:endParaRPr sz="1400"/>
          </a:p>
          <a:p>
            <a:pPr indent="-317500" lvl="1" marL="914400" rtl="0" algn="l">
              <a:lnSpc>
                <a:spcPct val="115000"/>
              </a:lnSpc>
              <a:spcBef>
                <a:spcPts val="0"/>
              </a:spcBef>
              <a:spcAft>
                <a:spcPts val="0"/>
              </a:spcAft>
              <a:buSzPts val="1400"/>
              <a:buChar char="○"/>
            </a:pPr>
            <a:r>
              <a:rPr lang="en" sz="1400"/>
              <a:t>A timeout condition for cancelling NAV is needed after detecting the OBSS ICF.  </a:t>
            </a:r>
            <a:endParaRPr sz="1400"/>
          </a:p>
          <a:p>
            <a:pPr indent="-317500" lvl="2" marL="1371600" rtl="0" algn="l">
              <a:lnSpc>
                <a:spcPct val="115000"/>
              </a:lnSpc>
              <a:spcBef>
                <a:spcPts val="0"/>
              </a:spcBef>
              <a:spcAft>
                <a:spcPts val="0"/>
              </a:spcAft>
              <a:buSzPts val="1400"/>
              <a:buChar char="■"/>
            </a:pPr>
            <a:r>
              <a:rPr lang="en" sz="1400"/>
              <a:t>If the ICR is not sent or is not decodable at the NPCA device, a way to ascertain if the TXOP has continued is by waiting for a PPDU reception within the timeout. </a:t>
            </a:r>
            <a:endParaRPr sz="1400"/>
          </a:p>
          <a:p>
            <a:pPr indent="-317500" lvl="2" marL="1371600" rtl="0" algn="l">
              <a:lnSpc>
                <a:spcPct val="115000"/>
              </a:lnSpc>
              <a:spcBef>
                <a:spcPts val="0"/>
              </a:spcBef>
              <a:spcAft>
                <a:spcPts val="0"/>
              </a:spcAft>
              <a:buSzPts val="1400"/>
              <a:buChar char="■"/>
            </a:pPr>
            <a:r>
              <a:rPr lang="en" sz="1400"/>
              <a:t>One also needs to consider cases where the OBSS ICF-ICR is a BSRP-BSR or a BSRP-M-STA-BA exchange or a CBF sequence. In this case, a timeout equal to CTS timeout will not suffice. </a:t>
            </a:r>
            <a:endParaRPr sz="1400"/>
          </a:p>
          <a:p>
            <a:pPr indent="-317500" lvl="1" marL="914400" rtl="0" algn="l">
              <a:lnSpc>
                <a:spcPct val="115000"/>
              </a:lnSpc>
              <a:spcBef>
                <a:spcPts val="0"/>
              </a:spcBef>
              <a:spcAft>
                <a:spcPts val="0"/>
              </a:spcAft>
              <a:buSzPts val="1400"/>
              <a:buChar char="○"/>
            </a:pPr>
            <a:r>
              <a:rPr lang="en" sz="1400"/>
              <a:t>The timeout value can be ICR_time (indicated in the OBSS ICFs or advertised)</a:t>
            </a:r>
            <a:endParaRPr sz="1400"/>
          </a:p>
          <a:p>
            <a:pPr indent="-317500" lvl="0" marL="457200" rtl="0" algn="l">
              <a:lnSpc>
                <a:spcPct val="115000"/>
              </a:lnSpc>
              <a:spcBef>
                <a:spcPts val="0"/>
              </a:spcBef>
              <a:spcAft>
                <a:spcPts val="0"/>
              </a:spcAft>
              <a:buSzPts val="1400"/>
              <a:buChar char="●"/>
            </a:pPr>
            <a:r>
              <a:rPr b="0" lang="en" sz="1400"/>
              <a:t>Receiving only OBSS PPDU: </a:t>
            </a:r>
            <a:endParaRPr b="0" sz="1400"/>
          </a:p>
          <a:p>
            <a:pPr indent="-317500" lvl="1" marL="914400" rtl="0" algn="l">
              <a:lnSpc>
                <a:spcPct val="115000"/>
              </a:lnSpc>
              <a:spcBef>
                <a:spcPts val="0"/>
              </a:spcBef>
              <a:spcAft>
                <a:spcPts val="0"/>
              </a:spcAft>
              <a:buSzPts val="1400"/>
              <a:buChar char="○"/>
            </a:pPr>
            <a:r>
              <a:rPr lang="en" sz="1400"/>
              <a:t>An NPCA device needs to decode the HE-SIG-A for HE PPDUs or the U-SIG for EHT/UHR PPDUs to conclude that it is from an OBSS.</a:t>
            </a:r>
            <a:endParaRPr sz="1400"/>
          </a:p>
          <a:p>
            <a:pPr indent="-317500" lvl="1" marL="914400" rtl="0" algn="l">
              <a:lnSpc>
                <a:spcPct val="115000"/>
              </a:lnSpc>
              <a:spcBef>
                <a:spcPts val="0"/>
              </a:spcBef>
              <a:spcAft>
                <a:spcPts val="0"/>
              </a:spcAft>
              <a:buSzPts val="1400"/>
              <a:buChar char="○"/>
            </a:pPr>
            <a:r>
              <a:rPr lang="en" sz="1400"/>
              <a:t>If the PPDU is pre-HE, an NPCA device can use the MAC address of the first MPDU to conclude if the PPDU is from an OBSS. </a:t>
            </a:r>
            <a:endParaRPr sz="1400"/>
          </a:p>
          <a:p>
            <a:pPr indent="0" lvl="0" marL="457200" rtl="0" algn="just">
              <a:lnSpc>
                <a:spcPct val="125000"/>
              </a:lnSpc>
              <a:spcBef>
                <a:spcPts val="900"/>
              </a:spcBef>
              <a:spcAft>
                <a:spcPts val="0"/>
              </a:spcAft>
              <a:buNone/>
            </a:pPr>
            <a:r>
              <a:t/>
            </a:r>
            <a:endParaRPr b="0" sz="1400"/>
          </a:p>
          <a:p>
            <a:pPr indent="0" lvl="0" marL="342900" rtl="0" algn="just">
              <a:lnSpc>
                <a:spcPct val="115000"/>
              </a:lnSpc>
              <a:spcBef>
                <a:spcPts val="900"/>
              </a:spcBef>
              <a:spcAft>
                <a:spcPts val="0"/>
              </a:spcAft>
              <a:buNone/>
            </a:pPr>
            <a:r>
              <a:t/>
            </a:r>
            <a:endParaRPr b="0" sz="1300"/>
          </a:p>
        </p:txBody>
      </p:sp>
      <p:sp>
        <p:nvSpPr>
          <p:cNvPr id="179" name="Google Shape;179;p27"/>
          <p:cNvSpPr txBox="1"/>
          <p:nvPr>
            <p:ph idx="12" type="sldNum"/>
          </p:nvPr>
        </p:nvSpPr>
        <p:spPr>
          <a:xfrm>
            <a:off x="4344988" y="4856560"/>
            <a:ext cx="530100" cy="136800"/>
          </a:xfrm>
          <a:prstGeom prst="rect">
            <a:avLst/>
          </a:prstGeom>
        </p:spPr>
        <p:txBody>
          <a:bodyPr anchorCtr="0" anchor="t" bIns="0" lIns="0" spcFirstLastPara="1" rIns="0" wrap="square" tIns="0">
            <a:noAutofit/>
          </a:bodyPr>
          <a:lstStyle/>
          <a:p>
            <a:pPr indent="0" lvl="0" marL="0" rtl="0" algn="ctr">
              <a:spcBef>
                <a:spcPts val="0"/>
              </a:spcBef>
              <a:spcAft>
                <a:spcPts val="0"/>
              </a:spcAft>
              <a:buClr>
                <a:srgbClr val="000000"/>
              </a:buClr>
              <a:buSzPts val="1200"/>
              <a:buFont typeface="Arial"/>
              <a:buNone/>
            </a:pPr>
            <a:r>
              <a:rPr lang="en"/>
              <a:t>Slide </a:t>
            </a:r>
            <a:fld id="{00000000-1234-1234-1234-123412341234}" type="slidenum">
              <a:rPr lang="en"/>
              <a:t>‹#›</a:t>
            </a:fld>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3" name="Shape 183"/>
        <p:cNvGrpSpPr/>
        <p:nvPr/>
      </p:nvGrpSpPr>
      <p:grpSpPr>
        <a:xfrm>
          <a:off x="0" y="0"/>
          <a:ext cx="0" cy="0"/>
          <a:chOff x="0" y="0"/>
          <a:chExt cx="0" cy="0"/>
        </a:xfrm>
      </p:grpSpPr>
      <p:sp>
        <p:nvSpPr>
          <p:cNvPr id="184" name="Google Shape;184;p28"/>
          <p:cNvSpPr txBox="1"/>
          <p:nvPr>
            <p:ph type="title"/>
          </p:nvPr>
        </p:nvSpPr>
        <p:spPr>
          <a:xfrm>
            <a:off x="249050" y="386600"/>
            <a:ext cx="8895000" cy="555000"/>
          </a:xfrm>
          <a:prstGeom prst="rect">
            <a:avLst/>
          </a:prstGeom>
          <a:noFill/>
          <a:ln>
            <a:noFill/>
          </a:ln>
        </p:spPr>
        <p:txBody>
          <a:bodyPr anchorCtr="0" anchor="ctr" bIns="68575" lIns="68575" spcFirstLastPara="1" rIns="68575" wrap="square" tIns="68575">
            <a:noAutofit/>
          </a:bodyPr>
          <a:lstStyle/>
          <a:p>
            <a:pPr indent="0" lvl="0" marL="0" rtl="0" algn="l">
              <a:lnSpc>
                <a:spcPct val="85000"/>
              </a:lnSpc>
              <a:spcBef>
                <a:spcPts val="0"/>
              </a:spcBef>
              <a:spcAft>
                <a:spcPts val="0"/>
              </a:spcAft>
              <a:buClr>
                <a:schemeClr val="dk2"/>
              </a:buClr>
              <a:buSzPts val="1100"/>
              <a:buNone/>
            </a:pPr>
            <a:r>
              <a:rPr lang="en" sz="2100"/>
              <a:t>Conclusions</a:t>
            </a:r>
            <a:endParaRPr sz="2100"/>
          </a:p>
        </p:txBody>
      </p:sp>
      <p:sp>
        <p:nvSpPr>
          <p:cNvPr id="185" name="Google Shape;185;p28"/>
          <p:cNvSpPr txBox="1"/>
          <p:nvPr>
            <p:ph idx="1" type="body"/>
          </p:nvPr>
        </p:nvSpPr>
        <p:spPr>
          <a:xfrm>
            <a:off x="466025" y="779500"/>
            <a:ext cx="8337300" cy="3796800"/>
          </a:xfrm>
          <a:prstGeom prst="rect">
            <a:avLst/>
          </a:prstGeom>
          <a:noFill/>
          <a:ln>
            <a:noFill/>
          </a:ln>
        </p:spPr>
        <p:txBody>
          <a:bodyPr anchorCtr="0" anchor="t" bIns="68575" lIns="68575" spcFirstLastPara="1" rIns="68575" wrap="square" tIns="68575">
            <a:noAutofit/>
          </a:bodyPr>
          <a:lstStyle/>
          <a:p>
            <a:pPr indent="-317500" lvl="0" marL="342900" rtl="0" algn="just">
              <a:lnSpc>
                <a:spcPct val="125000"/>
              </a:lnSpc>
              <a:spcBef>
                <a:spcPts val="900"/>
              </a:spcBef>
              <a:spcAft>
                <a:spcPts val="0"/>
              </a:spcAft>
              <a:buSzPts val="1400"/>
              <a:buChar char="●"/>
            </a:pPr>
            <a:r>
              <a:rPr b="0" lang="en" sz="1400"/>
              <a:t>This contribution discusses multiple special scenarios that can occur in an NPCA </a:t>
            </a:r>
            <a:r>
              <a:rPr b="0" lang="en" sz="1400"/>
              <a:t>deployment and methods to mitigate any error conditions.</a:t>
            </a:r>
            <a:endParaRPr b="0" sz="1400"/>
          </a:p>
          <a:p>
            <a:pPr indent="-317500" lvl="0" marL="342900" rtl="0" algn="just">
              <a:lnSpc>
                <a:spcPct val="125000"/>
              </a:lnSpc>
              <a:spcBef>
                <a:spcPts val="0"/>
              </a:spcBef>
              <a:spcAft>
                <a:spcPts val="0"/>
              </a:spcAft>
              <a:buSzPts val="1400"/>
              <a:buChar char="●"/>
            </a:pPr>
            <a:r>
              <a:rPr b="0" lang="en" sz="1400"/>
              <a:t>One of the methods is to maximize triggered-only UL transmissions on the NPCA primary channel as well as the primary channel</a:t>
            </a:r>
            <a:endParaRPr b="0" sz="1400"/>
          </a:p>
          <a:p>
            <a:pPr indent="-317500" lvl="0" marL="342900" rtl="0" algn="just">
              <a:lnSpc>
                <a:spcPct val="125000"/>
              </a:lnSpc>
              <a:spcBef>
                <a:spcPts val="0"/>
              </a:spcBef>
              <a:spcAft>
                <a:spcPts val="0"/>
              </a:spcAft>
              <a:buSzPts val="1400"/>
              <a:buChar char="●"/>
            </a:pPr>
            <a:r>
              <a:rPr b="0" lang="en" sz="1400"/>
              <a:t>The mode where only triggered UL transmissions are allowed on the NPCA can be enabled/disabled by the AP</a:t>
            </a:r>
            <a:endParaRPr b="0" sz="1400"/>
          </a:p>
          <a:p>
            <a:pPr indent="-317500" lvl="0" marL="342900" rtl="0" algn="just">
              <a:lnSpc>
                <a:spcPct val="125000"/>
              </a:lnSpc>
              <a:spcBef>
                <a:spcPts val="0"/>
              </a:spcBef>
              <a:spcAft>
                <a:spcPts val="0"/>
              </a:spcAft>
              <a:buSzPts val="1400"/>
              <a:buChar char="●"/>
            </a:pPr>
            <a:r>
              <a:rPr b="0" lang="en" sz="1400"/>
              <a:t>Additionally, it is also preferable that all transmissions on the NPCA primary channel or primary channel commence with an initial control frame and response exchange.</a:t>
            </a:r>
            <a:endParaRPr b="0" sz="1400"/>
          </a:p>
          <a:p>
            <a:pPr indent="-317500" lvl="0" marL="342900" rtl="0" algn="just">
              <a:lnSpc>
                <a:spcPct val="125000"/>
              </a:lnSpc>
              <a:spcBef>
                <a:spcPts val="0"/>
              </a:spcBef>
              <a:spcAft>
                <a:spcPts val="0"/>
              </a:spcAft>
              <a:buSzPts val="1400"/>
              <a:buChar char="●"/>
            </a:pPr>
            <a:r>
              <a:rPr b="0" lang="en" sz="1400"/>
              <a:t>Further, since the absence on the NPCA primary channel or primary channel could be due to loss of synchronization between an AP and non-AP on the visibility of OBSS, conservative reaction to failure of initial control frame exchange is needed in terms of rate control or retransmission attempts</a:t>
            </a:r>
            <a:endParaRPr b="0" sz="1400"/>
          </a:p>
          <a:p>
            <a:pPr indent="-317500" lvl="0" marL="342900" rtl="0" algn="just">
              <a:lnSpc>
                <a:spcPct val="125000"/>
              </a:lnSpc>
              <a:spcBef>
                <a:spcPts val="0"/>
              </a:spcBef>
              <a:spcAft>
                <a:spcPts val="0"/>
              </a:spcAft>
              <a:buSzPts val="1400"/>
              <a:buChar char="●"/>
            </a:pPr>
            <a:r>
              <a:rPr b="0" lang="en" sz="1400"/>
              <a:t>The behaviour of backoff counters on the NPCA primary channel and primary channel is also discussed</a:t>
            </a:r>
            <a:endParaRPr b="0" sz="1400"/>
          </a:p>
          <a:p>
            <a:pPr indent="-317500" lvl="0" marL="342900" rtl="0" algn="just">
              <a:lnSpc>
                <a:spcPct val="125000"/>
              </a:lnSpc>
              <a:spcBef>
                <a:spcPts val="0"/>
              </a:spcBef>
              <a:spcAft>
                <a:spcPts val="0"/>
              </a:spcAft>
              <a:buSzPts val="1400"/>
              <a:buChar char="●"/>
            </a:pPr>
            <a:r>
              <a:rPr b="0" lang="en" sz="1400"/>
              <a:t>Conditions for attempting transmission on the NPCA primary channel were also discussed in terms of the OBSS activity detected on the primary channel. </a:t>
            </a:r>
            <a:endParaRPr b="0" sz="1400"/>
          </a:p>
          <a:p>
            <a:pPr indent="0" lvl="0" marL="342900" rtl="0" algn="just">
              <a:lnSpc>
                <a:spcPct val="115000"/>
              </a:lnSpc>
              <a:spcBef>
                <a:spcPts val="900"/>
              </a:spcBef>
              <a:spcAft>
                <a:spcPts val="0"/>
              </a:spcAft>
              <a:buNone/>
            </a:pPr>
            <a:r>
              <a:t/>
            </a:r>
            <a:endParaRPr b="0" sz="1600"/>
          </a:p>
        </p:txBody>
      </p:sp>
      <p:sp>
        <p:nvSpPr>
          <p:cNvPr id="186" name="Google Shape;186;p28"/>
          <p:cNvSpPr txBox="1"/>
          <p:nvPr>
            <p:ph idx="12" type="sldNum"/>
          </p:nvPr>
        </p:nvSpPr>
        <p:spPr>
          <a:xfrm>
            <a:off x="4344988" y="4856560"/>
            <a:ext cx="530100" cy="136800"/>
          </a:xfrm>
          <a:prstGeom prst="rect">
            <a:avLst/>
          </a:prstGeom>
        </p:spPr>
        <p:txBody>
          <a:bodyPr anchorCtr="0" anchor="t" bIns="0" lIns="0" spcFirstLastPara="1" rIns="0" wrap="square" tIns="0">
            <a:noAutofit/>
          </a:bodyPr>
          <a:lstStyle/>
          <a:p>
            <a:pPr indent="0" lvl="0" marL="0" rtl="0" algn="ctr">
              <a:spcBef>
                <a:spcPts val="0"/>
              </a:spcBef>
              <a:spcAft>
                <a:spcPts val="0"/>
              </a:spcAft>
              <a:buClr>
                <a:srgbClr val="000000"/>
              </a:buClr>
              <a:buSzPts val="1200"/>
              <a:buFont typeface="Arial"/>
              <a:buNone/>
            </a:pPr>
            <a:r>
              <a:rPr lang="en"/>
              <a:t>Slide </a:t>
            </a:r>
            <a:fld id="{00000000-1234-1234-1234-123412341234}" type="slidenum">
              <a:rPr lang="en"/>
              <a:t>‹#›</a:t>
            </a:fld>
            <a:endParaRPr/>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0" name="Shape 190"/>
        <p:cNvGrpSpPr/>
        <p:nvPr/>
      </p:nvGrpSpPr>
      <p:grpSpPr>
        <a:xfrm>
          <a:off x="0" y="0"/>
          <a:ext cx="0" cy="0"/>
          <a:chOff x="0" y="0"/>
          <a:chExt cx="0" cy="0"/>
        </a:xfrm>
      </p:grpSpPr>
      <p:sp>
        <p:nvSpPr>
          <p:cNvPr id="191" name="Google Shape;191;p29"/>
          <p:cNvSpPr txBox="1"/>
          <p:nvPr>
            <p:ph type="title"/>
          </p:nvPr>
        </p:nvSpPr>
        <p:spPr>
          <a:xfrm>
            <a:off x="669275" y="441572"/>
            <a:ext cx="7729200" cy="437400"/>
          </a:xfrm>
          <a:prstGeom prst="rect">
            <a:avLst/>
          </a:prstGeom>
          <a:noFill/>
          <a:ln>
            <a:noFill/>
          </a:ln>
        </p:spPr>
        <p:txBody>
          <a:bodyPr anchorCtr="0" anchor="ctr" bIns="68575" lIns="68575" spcFirstLastPara="1" rIns="68575" wrap="square" tIns="68575">
            <a:noAutofit/>
          </a:bodyPr>
          <a:lstStyle/>
          <a:p>
            <a:pPr indent="0" lvl="0" marL="0" marR="0" rtl="0" algn="l">
              <a:lnSpc>
                <a:spcPct val="85000"/>
              </a:lnSpc>
              <a:spcBef>
                <a:spcPts val="0"/>
              </a:spcBef>
              <a:spcAft>
                <a:spcPts val="0"/>
              </a:spcAft>
              <a:buClr>
                <a:schemeClr val="dk2"/>
              </a:buClr>
              <a:buSzPts val="1100"/>
              <a:buFont typeface="Arial"/>
              <a:buNone/>
            </a:pPr>
            <a:r>
              <a:rPr lang="en" sz="2200"/>
              <a:t>Straw Poll 1</a:t>
            </a:r>
            <a:endParaRPr sz="2200"/>
          </a:p>
        </p:txBody>
      </p:sp>
      <p:sp>
        <p:nvSpPr>
          <p:cNvPr id="192" name="Google Shape;192;p29"/>
          <p:cNvSpPr txBox="1"/>
          <p:nvPr>
            <p:ph idx="1" type="body"/>
          </p:nvPr>
        </p:nvSpPr>
        <p:spPr>
          <a:xfrm>
            <a:off x="317500" y="917250"/>
            <a:ext cx="8585100" cy="3939300"/>
          </a:xfrm>
          <a:prstGeom prst="rect">
            <a:avLst/>
          </a:prstGeom>
          <a:noFill/>
          <a:ln>
            <a:noFill/>
          </a:ln>
        </p:spPr>
        <p:txBody>
          <a:bodyPr anchorCtr="0" anchor="t" bIns="68575" lIns="68575" spcFirstLastPara="1" rIns="68575" wrap="square" tIns="68575">
            <a:noAutofit/>
          </a:bodyPr>
          <a:lstStyle/>
          <a:p>
            <a:pPr indent="0" lvl="0" marL="0" rtl="0" algn="just">
              <a:lnSpc>
                <a:spcPct val="150000"/>
              </a:lnSpc>
              <a:spcBef>
                <a:spcPts val="0"/>
              </a:spcBef>
              <a:spcAft>
                <a:spcPts val="0"/>
              </a:spcAft>
              <a:buClr>
                <a:schemeClr val="dk1"/>
              </a:buClr>
              <a:buSzPts val="1100"/>
              <a:buFont typeface="Arial"/>
              <a:buNone/>
            </a:pPr>
            <a:r>
              <a:rPr b="0" lang="en" sz="1700"/>
              <a:t>Do you agree to define a mode of operation in NPCA where the NPCA non-AP does not use untriggered UL transmissions on the NPCA primary channel</a:t>
            </a:r>
            <a:endParaRPr b="0" sz="1700"/>
          </a:p>
          <a:p>
            <a:pPr indent="-336550" lvl="0" marL="457200" rtl="0" algn="just">
              <a:lnSpc>
                <a:spcPct val="150000"/>
              </a:lnSpc>
              <a:spcBef>
                <a:spcPts val="0"/>
              </a:spcBef>
              <a:spcAft>
                <a:spcPts val="0"/>
              </a:spcAft>
              <a:buSzPts val="1700"/>
              <a:buChar char="•"/>
            </a:pPr>
            <a:r>
              <a:rPr b="0" lang="en" sz="1700"/>
              <a:t>This mode can be enabled/disabled by the AP  </a:t>
            </a:r>
            <a:endParaRPr b="0" sz="1700"/>
          </a:p>
          <a:p>
            <a:pPr indent="-336550" lvl="0" marL="457200" rtl="0" algn="just">
              <a:lnSpc>
                <a:spcPct val="150000"/>
              </a:lnSpc>
              <a:spcBef>
                <a:spcPts val="0"/>
              </a:spcBef>
              <a:spcAft>
                <a:spcPts val="0"/>
              </a:spcAft>
              <a:buSzPts val="1700"/>
              <a:buChar char="•"/>
            </a:pPr>
            <a:r>
              <a:rPr b="0" lang="en" sz="1700"/>
              <a:t>Whether the mode is for all associated non-APs or per non-AP is TBD</a:t>
            </a:r>
            <a:endParaRPr b="0" sz="1700"/>
          </a:p>
          <a:p>
            <a:pPr indent="-336550" lvl="0" marL="457200" rtl="0" algn="just">
              <a:lnSpc>
                <a:spcPct val="150000"/>
              </a:lnSpc>
              <a:spcBef>
                <a:spcPts val="0"/>
              </a:spcBef>
              <a:spcAft>
                <a:spcPts val="0"/>
              </a:spcAft>
              <a:buSzPts val="1700"/>
              <a:buChar char="•"/>
            </a:pPr>
            <a:r>
              <a:rPr b="0" lang="en" sz="1700"/>
              <a:t>TBD whether MU EDCA parameters mechanism is used for this or not</a:t>
            </a:r>
            <a:endParaRPr b="0" sz="1700"/>
          </a:p>
          <a:p>
            <a:pPr indent="0" lvl="0" marL="0" rtl="0" algn="just">
              <a:lnSpc>
                <a:spcPct val="150000"/>
              </a:lnSpc>
              <a:spcBef>
                <a:spcPts val="0"/>
              </a:spcBef>
              <a:spcAft>
                <a:spcPts val="0"/>
              </a:spcAft>
              <a:buNone/>
            </a:pPr>
            <a:r>
              <a:t/>
            </a:r>
            <a:endParaRPr b="0" sz="1700"/>
          </a:p>
          <a:p>
            <a:pPr indent="0" lvl="0" marL="0" rtl="0" algn="just">
              <a:lnSpc>
                <a:spcPct val="150000"/>
              </a:lnSpc>
              <a:spcBef>
                <a:spcPts val="0"/>
              </a:spcBef>
              <a:spcAft>
                <a:spcPts val="0"/>
              </a:spcAft>
              <a:buNone/>
            </a:pPr>
            <a:r>
              <a:rPr b="0" lang="en" sz="1700"/>
              <a:t>Y/N/A</a:t>
            </a:r>
            <a:endParaRPr b="0" sz="1700"/>
          </a:p>
          <a:p>
            <a:pPr indent="0" lvl="0" marL="0" rtl="0" algn="just">
              <a:spcBef>
                <a:spcPts val="0"/>
              </a:spcBef>
              <a:spcAft>
                <a:spcPts val="0"/>
              </a:spcAft>
              <a:buClr>
                <a:schemeClr val="dk1"/>
              </a:buClr>
              <a:buSzPts val="1100"/>
              <a:buFont typeface="Arial"/>
              <a:buNone/>
            </a:pPr>
            <a:r>
              <a:t/>
            </a:r>
            <a:endParaRPr b="0" sz="1500"/>
          </a:p>
          <a:p>
            <a:pPr indent="0" lvl="0" marL="0" rtl="0" algn="just">
              <a:spcBef>
                <a:spcPts val="0"/>
              </a:spcBef>
              <a:spcAft>
                <a:spcPts val="0"/>
              </a:spcAft>
              <a:buClr>
                <a:schemeClr val="dk1"/>
              </a:buClr>
              <a:buSzPts val="1100"/>
              <a:buFont typeface="Arial"/>
              <a:buNone/>
            </a:pPr>
            <a:r>
              <a:t/>
            </a:r>
            <a:endParaRPr b="0" sz="1500"/>
          </a:p>
          <a:p>
            <a:pPr indent="0" lvl="0" marL="0" rtl="0" algn="just">
              <a:spcBef>
                <a:spcPts val="0"/>
              </a:spcBef>
              <a:spcAft>
                <a:spcPts val="0"/>
              </a:spcAft>
              <a:buClr>
                <a:schemeClr val="dk1"/>
              </a:buClr>
              <a:buSzPts val="1100"/>
              <a:buFont typeface="Arial"/>
              <a:buNone/>
            </a:pPr>
            <a:r>
              <a:t/>
            </a:r>
            <a:endParaRPr b="0" sz="1300"/>
          </a:p>
          <a:p>
            <a:pPr indent="0" lvl="0" marL="0" rtl="0" algn="just">
              <a:spcBef>
                <a:spcPts val="0"/>
              </a:spcBef>
              <a:spcAft>
                <a:spcPts val="0"/>
              </a:spcAft>
              <a:buClr>
                <a:schemeClr val="dk1"/>
              </a:buClr>
              <a:buSzPts val="1100"/>
              <a:buFont typeface="Arial"/>
              <a:buNone/>
            </a:pPr>
            <a:r>
              <a:t/>
            </a:r>
            <a:endParaRPr sz="2000"/>
          </a:p>
        </p:txBody>
      </p:sp>
      <p:sp>
        <p:nvSpPr>
          <p:cNvPr id="193" name="Google Shape;193;p29"/>
          <p:cNvSpPr txBox="1"/>
          <p:nvPr>
            <p:ph idx="12" type="sldNum"/>
          </p:nvPr>
        </p:nvSpPr>
        <p:spPr>
          <a:xfrm>
            <a:off x="4344988" y="4856560"/>
            <a:ext cx="530100" cy="136800"/>
          </a:xfrm>
          <a:prstGeom prst="rect">
            <a:avLst/>
          </a:prstGeom>
        </p:spPr>
        <p:txBody>
          <a:bodyPr anchorCtr="0" anchor="t" bIns="0" lIns="0" spcFirstLastPara="1" rIns="0" wrap="square" tIns="0">
            <a:noAutofit/>
          </a:bodyPr>
          <a:lstStyle/>
          <a:p>
            <a:pPr indent="0" lvl="0" marL="0" rtl="0" algn="ctr">
              <a:spcBef>
                <a:spcPts val="0"/>
              </a:spcBef>
              <a:spcAft>
                <a:spcPts val="0"/>
              </a:spcAft>
              <a:buClr>
                <a:srgbClr val="000000"/>
              </a:buClr>
              <a:buSzPts val="1200"/>
              <a:buFont typeface="Arial"/>
              <a:buNone/>
            </a:pPr>
            <a:r>
              <a:rPr lang="en"/>
              <a:t>Slide </a:t>
            </a:r>
            <a:fld id="{00000000-1234-1234-1234-123412341234}" type="slidenum">
              <a:rPr lang="en"/>
              <a:t>‹#›</a:t>
            </a:fld>
            <a:endParaRPr/>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7" name="Shape 197"/>
        <p:cNvGrpSpPr/>
        <p:nvPr/>
      </p:nvGrpSpPr>
      <p:grpSpPr>
        <a:xfrm>
          <a:off x="0" y="0"/>
          <a:ext cx="0" cy="0"/>
          <a:chOff x="0" y="0"/>
          <a:chExt cx="0" cy="0"/>
        </a:xfrm>
      </p:grpSpPr>
      <p:sp>
        <p:nvSpPr>
          <p:cNvPr id="198" name="Google Shape;198;p30"/>
          <p:cNvSpPr txBox="1"/>
          <p:nvPr>
            <p:ph type="title"/>
          </p:nvPr>
        </p:nvSpPr>
        <p:spPr>
          <a:xfrm>
            <a:off x="669275" y="441572"/>
            <a:ext cx="7729200" cy="437400"/>
          </a:xfrm>
          <a:prstGeom prst="rect">
            <a:avLst/>
          </a:prstGeom>
          <a:noFill/>
          <a:ln>
            <a:noFill/>
          </a:ln>
        </p:spPr>
        <p:txBody>
          <a:bodyPr anchorCtr="0" anchor="ctr" bIns="68575" lIns="68575" spcFirstLastPara="1" rIns="68575" wrap="square" tIns="68575">
            <a:noAutofit/>
          </a:bodyPr>
          <a:lstStyle/>
          <a:p>
            <a:pPr indent="0" lvl="0" marL="0" marR="0" rtl="0" algn="l">
              <a:lnSpc>
                <a:spcPct val="85000"/>
              </a:lnSpc>
              <a:spcBef>
                <a:spcPts val="0"/>
              </a:spcBef>
              <a:spcAft>
                <a:spcPts val="0"/>
              </a:spcAft>
              <a:buClr>
                <a:schemeClr val="dk2"/>
              </a:buClr>
              <a:buSzPts val="1100"/>
              <a:buFont typeface="Arial"/>
              <a:buNone/>
            </a:pPr>
            <a:r>
              <a:rPr lang="en" sz="2200"/>
              <a:t>Straw Poll 2</a:t>
            </a:r>
            <a:endParaRPr sz="2200"/>
          </a:p>
        </p:txBody>
      </p:sp>
      <p:sp>
        <p:nvSpPr>
          <p:cNvPr id="199" name="Google Shape;199;p30"/>
          <p:cNvSpPr txBox="1"/>
          <p:nvPr>
            <p:ph idx="1" type="body"/>
          </p:nvPr>
        </p:nvSpPr>
        <p:spPr>
          <a:xfrm>
            <a:off x="318350" y="796350"/>
            <a:ext cx="8585100" cy="3939300"/>
          </a:xfrm>
          <a:prstGeom prst="rect">
            <a:avLst/>
          </a:prstGeom>
          <a:noFill/>
          <a:ln>
            <a:noFill/>
          </a:ln>
        </p:spPr>
        <p:txBody>
          <a:bodyPr anchorCtr="0" anchor="t" bIns="68575" lIns="68575" spcFirstLastPara="1" rIns="68575" wrap="square" tIns="68575">
            <a:noAutofit/>
          </a:bodyPr>
          <a:lstStyle/>
          <a:p>
            <a:pPr indent="0" lvl="0" marL="0" rtl="0" algn="just">
              <a:spcBef>
                <a:spcPts val="0"/>
              </a:spcBef>
              <a:spcAft>
                <a:spcPts val="0"/>
              </a:spcAft>
              <a:buClr>
                <a:schemeClr val="dk1"/>
              </a:buClr>
              <a:buSzPts val="1100"/>
              <a:buFont typeface="Arial"/>
              <a:buNone/>
            </a:pPr>
            <a:r>
              <a:t/>
            </a:r>
            <a:endParaRPr b="0" sz="1300"/>
          </a:p>
          <a:p>
            <a:pPr indent="0" lvl="0" marL="0" rtl="0" algn="just">
              <a:lnSpc>
                <a:spcPct val="150000"/>
              </a:lnSpc>
              <a:spcBef>
                <a:spcPts val="0"/>
              </a:spcBef>
              <a:spcAft>
                <a:spcPts val="0"/>
              </a:spcAft>
              <a:buClr>
                <a:schemeClr val="dk1"/>
              </a:buClr>
              <a:buSzPts val="1100"/>
              <a:buFont typeface="Arial"/>
              <a:buNone/>
            </a:pPr>
            <a:r>
              <a:rPr b="0" lang="en" sz="1700"/>
              <a:t>Do you agree with the following</a:t>
            </a:r>
            <a:endParaRPr b="0" sz="1700"/>
          </a:p>
          <a:p>
            <a:pPr indent="-336550" lvl="0" marL="457200" rtl="0" algn="just">
              <a:lnSpc>
                <a:spcPct val="150000"/>
              </a:lnSpc>
              <a:spcBef>
                <a:spcPts val="0"/>
              </a:spcBef>
              <a:spcAft>
                <a:spcPts val="0"/>
              </a:spcAft>
              <a:buSzPts val="1700"/>
              <a:buChar char="•"/>
            </a:pPr>
            <a:r>
              <a:rPr b="0" lang="en" sz="1700"/>
              <a:t>An NPCA STA shall initiate frame exchange on the NPCA Primary channel with an NPCA Initial Control Frame in the non-HT PPDU or non-HT duplicate PPDU format using a rate of 6 Mb/s, 12 Mb/s, or 24 Mb/s</a:t>
            </a:r>
            <a:endParaRPr b="0" sz="1700"/>
          </a:p>
          <a:p>
            <a:pPr indent="-336550" lvl="0" marL="457200" rtl="0" algn="just">
              <a:lnSpc>
                <a:spcPct val="150000"/>
              </a:lnSpc>
              <a:spcBef>
                <a:spcPts val="0"/>
              </a:spcBef>
              <a:spcAft>
                <a:spcPts val="0"/>
              </a:spcAft>
              <a:buSzPts val="1700"/>
              <a:buChar char="•"/>
            </a:pPr>
            <a:r>
              <a:rPr b="0" lang="en" sz="1700"/>
              <a:t>Details on NPCA ICF are TBD</a:t>
            </a:r>
            <a:endParaRPr b="0" sz="1700"/>
          </a:p>
          <a:p>
            <a:pPr indent="0" lvl="0" marL="0" rtl="0" algn="just">
              <a:lnSpc>
                <a:spcPct val="150000"/>
              </a:lnSpc>
              <a:spcBef>
                <a:spcPts val="0"/>
              </a:spcBef>
              <a:spcAft>
                <a:spcPts val="0"/>
              </a:spcAft>
              <a:buNone/>
            </a:pPr>
            <a:r>
              <a:t/>
            </a:r>
            <a:endParaRPr b="0" sz="1700"/>
          </a:p>
          <a:p>
            <a:pPr indent="0" lvl="0" marL="0" rtl="0" algn="just">
              <a:lnSpc>
                <a:spcPct val="150000"/>
              </a:lnSpc>
              <a:spcBef>
                <a:spcPts val="0"/>
              </a:spcBef>
              <a:spcAft>
                <a:spcPts val="0"/>
              </a:spcAft>
              <a:buNone/>
            </a:pPr>
            <a:r>
              <a:rPr b="0" lang="en" sz="1700"/>
              <a:t>Y/N/A</a:t>
            </a:r>
            <a:endParaRPr b="0" sz="1700"/>
          </a:p>
          <a:p>
            <a:pPr indent="0" lvl="0" marL="0" rtl="0" algn="just">
              <a:spcBef>
                <a:spcPts val="0"/>
              </a:spcBef>
              <a:spcAft>
                <a:spcPts val="0"/>
              </a:spcAft>
              <a:buClr>
                <a:schemeClr val="dk1"/>
              </a:buClr>
              <a:buSzPts val="1100"/>
              <a:buFont typeface="Arial"/>
              <a:buNone/>
            </a:pPr>
            <a:r>
              <a:t/>
            </a:r>
            <a:endParaRPr b="0" sz="1500"/>
          </a:p>
          <a:p>
            <a:pPr indent="0" lvl="0" marL="0" rtl="0" algn="just">
              <a:spcBef>
                <a:spcPts val="0"/>
              </a:spcBef>
              <a:spcAft>
                <a:spcPts val="0"/>
              </a:spcAft>
              <a:buClr>
                <a:schemeClr val="dk1"/>
              </a:buClr>
              <a:buSzPts val="1100"/>
              <a:buFont typeface="Arial"/>
              <a:buNone/>
            </a:pPr>
            <a:r>
              <a:t/>
            </a:r>
            <a:endParaRPr b="0" sz="1500"/>
          </a:p>
          <a:p>
            <a:pPr indent="0" lvl="0" marL="0" rtl="0" algn="just">
              <a:spcBef>
                <a:spcPts val="0"/>
              </a:spcBef>
              <a:spcAft>
                <a:spcPts val="0"/>
              </a:spcAft>
              <a:buClr>
                <a:schemeClr val="dk1"/>
              </a:buClr>
              <a:buSzPts val="1100"/>
              <a:buFont typeface="Arial"/>
              <a:buNone/>
            </a:pPr>
            <a:r>
              <a:t/>
            </a:r>
            <a:endParaRPr b="0" sz="1300"/>
          </a:p>
          <a:p>
            <a:pPr indent="0" lvl="0" marL="0" rtl="0" algn="just">
              <a:spcBef>
                <a:spcPts val="0"/>
              </a:spcBef>
              <a:spcAft>
                <a:spcPts val="0"/>
              </a:spcAft>
              <a:buClr>
                <a:schemeClr val="dk1"/>
              </a:buClr>
              <a:buSzPts val="1100"/>
              <a:buFont typeface="Arial"/>
              <a:buNone/>
            </a:pPr>
            <a:r>
              <a:t/>
            </a:r>
            <a:endParaRPr b="0" sz="1300"/>
          </a:p>
          <a:p>
            <a:pPr indent="0" lvl="0" marL="0" rtl="0" algn="just">
              <a:spcBef>
                <a:spcPts val="0"/>
              </a:spcBef>
              <a:spcAft>
                <a:spcPts val="0"/>
              </a:spcAft>
              <a:buClr>
                <a:schemeClr val="dk1"/>
              </a:buClr>
              <a:buSzPts val="1100"/>
              <a:buFont typeface="Arial"/>
              <a:buNone/>
            </a:pPr>
            <a:r>
              <a:t/>
            </a:r>
            <a:endParaRPr b="0" sz="1300"/>
          </a:p>
          <a:p>
            <a:pPr indent="0" lvl="0" marL="0" rtl="0" algn="just">
              <a:spcBef>
                <a:spcPts val="0"/>
              </a:spcBef>
              <a:spcAft>
                <a:spcPts val="0"/>
              </a:spcAft>
              <a:buClr>
                <a:schemeClr val="dk1"/>
              </a:buClr>
              <a:buSzPts val="1100"/>
              <a:buFont typeface="Arial"/>
              <a:buNone/>
            </a:pPr>
            <a:r>
              <a:t/>
            </a:r>
            <a:endParaRPr b="0" sz="1500"/>
          </a:p>
          <a:p>
            <a:pPr indent="0" lvl="0" marL="0" rtl="0" algn="just">
              <a:spcBef>
                <a:spcPts val="0"/>
              </a:spcBef>
              <a:spcAft>
                <a:spcPts val="0"/>
              </a:spcAft>
              <a:buClr>
                <a:schemeClr val="dk1"/>
              </a:buClr>
              <a:buSzPts val="1100"/>
              <a:buFont typeface="Arial"/>
              <a:buNone/>
            </a:pPr>
            <a:r>
              <a:t/>
            </a:r>
            <a:endParaRPr b="0" sz="1500"/>
          </a:p>
          <a:p>
            <a:pPr indent="0" lvl="0" marL="0" rtl="0" algn="just">
              <a:spcBef>
                <a:spcPts val="0"/>
              </a:spcBef>
              <a:spcAft>
                <a:spcPts val="0"/>
              </a:spcAft>
              <a:buClr>
                <a:schemeClr val="dk1"/>
              </a:buClr>
              <a:buSzPts val="1100"/>
              <a:buFont typeface="Arial"/>
              <a:buNone/>
            </a:pPr>
            <a:r>
              <a:t/>
            </a:r>
            <a:endParaRPr b="0" sz="1500"/>
          </a:p>
          <a:p>
            <a:pPr indent="0" lvl="0" marL="0" rtl="0" algn="just">
              <a:spcBef>
                <a:spcPts val="900"/>
              </a:spcBef>
              <a:spcAft>
                <a:spcPts val="0"/>
              </a:spcAft>
              <a:buClr>
                <a:schemeClr val="dk1"/>
              </a:buClr>
              <a:buSzPts val="1100"/>
              <a:buFont typeface="Arial"/>
              <a:buNone/>
            </a:pPr>
            <a:r>
              <a:t/>
            </a:r>
            <a:endParaRPr b="0" sz="1800"/>
          </a:p>
          <a:p>
            <a:pPr indent="0" lvl="0" marL="0" rtl="0" algn="just">
              <a:spcBef>
                <a:spcPts val="900"/>
              </a:spcBef>
              <a:spcAft>
                <a:spcPts val="0"/>
              </a:spcAft>
              <a:buClr>
                <a:schemeClr val="dk1"/>
              </a:buClr>
              <a:buSzPts val="1100"/>
              <a:buFont typeface="Arial"/>
              <a:buNone/>
            </a:pPr>
            <a:r>
              <a:t/>
            </a:r>
            <a:endParaRPr b="0" sz="1800"/>
          </a:p>
          <a:p>
            <a:pPr indent="0" lvl="0" marL="0" rtl="0" algn="just">
              <a:spcBef>
                <a:spcPts val="900"/>
              </a:spcBef>
              <a:spcAft>
                <a:spcPts val="0"/>
              </a:spcAft>
              <a:buClr>
                <a:schemeClr val="dk1"/>
              </a:buClr>
              <a:buSzPts val="1100"/>
              <a:buFont typeface="Arial"/>
              <a:buNone/>
            </a:pPr>
            <a:r>
              <a:t/>
            </a:r>
            <a:endParaRPr b="0" sz="1800"/>
          </a:p>
          <a:p>
            <a:pPr indent="0" lvl="0" marL="0" rtl="0" algn="just">
              <a:spcBef>
                <a:spcPts val="900"/>
              </a:spcBef>
              <a:spcAft>
                <a:spcPts val="0"/>
              </a:spcAft>
              <a:buClr>
                <a:schemeClr val="dk1"/>
              </a:buClr>
              <a:buSzPts val="1100"/>
              <a:buFont typeface="Arial"/>
              <a:buNone/>
            </a:pPr>
            <a:r>
              <a:t/>
            </a:r>
            <a:endParaRPr b="0" sz="1800"/>
          </a:p>
          <a:p>
            <a:pPr indent="0" lvl="0" marL="457200" rtl="0" algn="just">
              <a:lnSpc>
                <a:spcPct val="100000"/>
              </a:lnSpc>
              <a:spcBef>
                <a:spcPts val="900"/>
              </a:spcBef>
              <a:spcAft>
                <a:spcPts val="0"/>
              </a:spcAft>
              <a:buSzPts val="1800"/>
              <a:buNone/>
            </a:pPr>
            <a:r>
              <a:t/>
            </a:r>
            <a:endParaRPr sz="1700"/>
          </a:p>
          <a:p>
            <a:pPr indent="0" lvl="0" marL="0" rtl="0" algn="just">
              <a:lnSpc>
                <a:spcPct val="100000"/>
              </a:lnSpc>
              <a:spcBef>
                <a:spcPts val="900"/>
              </a:spcBef>
              <a:spcAft>
                <a:spcPts val="0"/>
              </a:spcAft>
              <a:buSzPts val="1800"/>
              <a:buNone/>
            </a:pPr>
            <a:r>
              <a:t/>
            </a:r>
            <a:endParaRPr sz="2000"/>
          </a:p>
        </p:txBody>
      </p:sp>
      <p:sp>
        <p:nvSpPr>
          <p:cNvPr id="200" name="Google Shape;200;p30"/>
          <p:cNvSpPr txBox="1"/>
          <p:nvPr>
            <p:ph idx="12" type="sldNum"/>
          </p:nvPr>
        </p:nvSpPr>
        <p:spPr>
          <a:xfrm>
            <a:off x="4344988" y="4856560"/>
            <a:ext cx="530100" cy="136800"/>
          </a:xfrm>
          <a:prstGeom prst="rect">
            <a:avLst/>
          </a:prstGeom>
        </p:spPr>
        <p:txBody>
          <a:bodyPr anchorCtr="0" anchor="t" bIns="0" lIns="0" spcFirstLastPara="1" rIns="0" wrap="square" tIns="0">
            <a:noAutofit/>
          </a:bodyPr>
          <a:lstStyle/>
          <a:p>
            <a:pPr indent="0" lvl="0" marL="0" rtl="0" algn="ctr">
              <a:spcBef>
                <a:spcPts val="0"/>
              </a:spcBef>
              <a:spcAft>
                <a:spcPts val="0"/>
              </a:spcAft>
              <a:buClr>
                <a:srgbClr val="000000"/>
              </a:buClr>
              <a:buSzPts val="1200"/>
              <a:buFont typeface="Arial"/>
              <a:buNone/>
            </a:pPr>
            <a:r>
              <a:rPr lang="en"/>
              <a:t>Slide </a:t>
            </a:r>
            <a:fld id="{00000000-1234-1234-1234-123412341234}" type="slidenum">
              <a:rPr lang="en"/>
              <a:t>‹#›</a:t>
            </a:fld>
            <a:endParaRPr/>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4" name="Shape 204"/>
        <p:cNvGrpSpPr/>
        <p:nvPr/>
      </p:nvGrpSpPr>
      <p:grpSpPr>
        <a:xfrm>
          <a:off x="0" y="0"/>
          <a:ext cx="0" cy="0"/>
          <a:chOff x="0" y="0"/>
          <a:chExt cx="0" cy="0"/>
        </a:xfrm>
      </p:grpSpPr>
      <p:sp>
        <p:nvSpPr>
          <p:cNvPr id="205" name="Google Shape;205;p31"/>
          <p:cNvSpPr txBox="1"/>
          <p:nvPr>
            <p:ph type="title"/>
          </p:nvPr>
        </p:nvSpPr>
        <p:spPr>
          <a:xfrm>
            <a:off x="669275" y="441572"/>
            <a:ext cx="7729200" cy="437400"/>
          </a:xfrm>
          <a:prstGeom prst="rect">
            <a:avLst/>
          </a:prstGeom>
          <a:noFill/>
          <a:ln>
            <a:noFill/>
          </a:ln>
        </p:spPr>
        <p:txBody>
          <a:bodyPr anchorCtr="0" anchor="ctr" bIns="68575" lIns="68575" spcFirstLastPara="1" rIns="68575" wrap="square" tIns="68575">
            <a:noAutofit/>
          </a:bodyPr>
          <a:lstStyle/>
          <a:p>
            <a:pPr indent="0" lvl="0" marL="0" marR="0" rtl="0" algn="l">
              <a:lnSpc>
                <a:spcPct val="85000"/>
              </a:lnSpc>
              <a:spcBef>
                <a:spcPts val="0"/>
              </a:spcBef>
              <a:spcAft>
                <a:spcPts val="0"/>
              </a:spcAft>
              <a:buClr>
                <a:schemeClr val="dk2"/>
              </a:buClr>
              <a:buSzPts val="1100"/>
              <a:buFont typeface="Arial"/>
              <a:buNone/>
            </a:pPr>
            <a:r>
              <a:rPr lang="en" sz="2200"/>
              <a:t>Straw Poll 3</a:t>
            </a:r>
            <a:endParaRPr sz="2200"/>
          </a:p>
        </p:txBody>
      </p:sp>
      <p:sp>
        <p:nvSpPr>
          <p:cNvPr id="206" name="Google Shape;206;p31"/>
          <p:cNvSpPr txBox="1"/>
          <p:nvPr>
            <p:ph idx="1" type="body"/>
          </p:nvPr>
        </p:nvSpPr>
        <p:spPr>
          <a:xfrm>
            <a:off x="318350" y="796350"/>
            <a:ext cx="8585100" cy="3939300"/>
          </a:xfrm>
          <a:prstGeom prst="rect">
            <a:avLst/>
          </a:prstGeom>
          <a:noFill/>
          <a:ln>
            <a:noFill/>
          </a:ln>
        </p:spPr>
        <p:txBody>
          <a:bodyPr anchorCtr="0" anchor="t" bIns="68575" lIns="68575" spcFirstLastPara="1" rIns="68575" wrap="square" tIns="68575">
            <a:noAutofit/>
          </a:bodyPr>
          <a:lstStyle/>
          <a:p>
            <a:pPr indent="0" lvl="0" marL="0" rtl="0" algn="just">
              <a:spcBef>
                <a:spcPts val="0"/>
              </a:spcBef>
              <a:spcAft>
                <a:spcPts val="0"/>
              </a:spcAft>
              <a:buClr>
                <a:schemeClr val="dk1"/>
              </a:buClr>
              <a:buSzPts val="1100"/>
              <a:buFont typeface="Arial"/>
              <a:buNone/>
            </a:pPr>
            <a:r>
              <a:t/>
            </a:r>
            <a:endParaRPr b="0" sz="1300"/>
          </a:p>
          <a:p>
            <a:pPr indent="0" lvl="0" marL="0" rtl="0" algn="just">
              <a:lnSpc>
                <a:spcPct val="150000"/>
              </a:lnSpc>
              <a:spcBef>
                <a:spcPts val="0"/>
              </a:spcBef>
              <a:spcAft>
                <a:spcPts val="0"/>
              </a:spcAft>
              <a:buNone/>
            </a:pPr>
            <a:r>
              <a:rPr b="0" lang="en" sz="1600"/>
              <a:t>Do you support the following in the NPCA operation?</a:t>
            </a:r>
            <a:endParaRPr b="0" sz="1600"/>
          </a:p>
          <a:p>
            <a:pPr indent="-330200" lvl="0" marL="457200" rtl="0" algn="just">
              <a:lnSpc>
                <a:spcPct val="150000"/>
              </a:lnSpc>
              <a:spcBef>
                <a:spcPts val="0"/>
              </a:spcBef>
              <a:spcAft>
                <a:spcPts val="0"/>
              </a:spcAft>
              <a:buSzPts val="1600"/>
              <a:buChar char="•"/>
            </a:pPr>
            <a:r>
              <a:rPr b="0" lang="en" sz="1600"/>
              <a:t>In 802.11bn, the event that triggers switching to the NPCA primary channel shall be</a:t>
            </a:r>
            <a:endParaRPr b="0" sz="1600"/>
          </a:p>
          <a:p>
            <a:pPr indent="-330200" lvl="1" marL="914400" rtl="0" algn="just">
              <a:lnSpc>
                <a:spcPct val="150000"/>
              </a:lnSpc>
              <a:spcBef>
                <a:spcPts val="0"/>
              </a:spcBef>
              <a:spcAft>
                <a:spcPts val="0"/>
              </a:spcAft>
              <a:buSzPts val="1600"/>
              <a:buChar char="–"/>
            </a:pPr>
            <a:r>
              <a:rPr b="0" lang="en" sz="1600"/>
              <a:t>OBSS Control frame exchange (e.g., (MU-)RTS/CTS) or</a:t>
            </a:r>
            <a:endParaRPr b="0" sz="1600"/>
          </a:p>
          <a:p>
            <a:pPr indent="-330200" lvl="1" marL="914400" rtl="0" algn="just">
              <a:lnSpc>
                <a:spcPct val="150000"/>
              </a:lnSpc>
              <a:spcBef>
                <a:spcPts val="0"/>
              </a:spcBef>
              <a:spcAft>
                <a:spcPts val="0"/>
              </a:spcAft>
              <a:buSzPts val="1600"/>
              <a:buChar char="–"/>
            </a:pPr>
            <a:r>
              <a:rPr b="0" lang="en" sz="1600"/>
              <a:t>OBSS HE/EHT/UHR PPDU</a:t>
            </a:r>
            <a:endParaRPr b="0" sz="1600"/>
          </a:p>
          <a:p>
            <a:pPr indent="0" lvl="0" marL="0" rtl="0" algn="just">
              <a:lnSpc>
                <a:spcPct val="150000"/>
              </a:lnSpc>
              <a:spcBef>
                <a:spcPts val="0"/>
              </a:spcBef>
              <a:spcAft>
                <a:spcPts val="0"/>
              </a:spcAft>
              <a:buClr>
                <a:schemeClr val="dk1"/>
              </a:buClr>
              <a:buSzPts val="1100"/>
              <a:buFont typeface="Arial"/>
              <a:buNone/>
            </a:pPr>
            <a:r>
              <a:t/>
            </a:r>
            <a:endParaRPr b="0" sz="1600"/>
          </a:p>
          <a:p>
            <a:pPr indent="0" lvl="0" marL="0" rtl="0" algn="just">
              <a:lnSpc>
                <a:spcPct val="150000"/>
              </a:lnSpc>
              <a:spcBef>
                <a:spcPts val="0"/>
              </a:spcBef>
              <a:spcAft>
                <a:spcPts val="0"/>
              </a:spcAft>
              <a:buNone/>
            </a:pPr>
            <a:r>
              <a:t/>
            </a:r>
            <a:endParaRPr b="0" sz="1600"/>
          </a:p>
          <a:p>
            <a:pPr indent="0" lvl="0" marL="0" rtl="0" algn="just">
              <a:lnSpc>
                <a:spcPct val="150000"/>
              </a:lnSpc>
              <a:spcBef>
                <a:spcPts val="0"/>
              </a:spcBef>
              <a:spcAft>
                <a:spcPts val="0"/>
              </a:spcAft>
              <a:buNone/>
            </a:pPr>
            <a:r>
              <a:t/>
            </a:r>
            <a:endParaRPr b="0" sz="1600"/>
          </a:p>
          <a:p>
            <a:pPr indent="0" lvl="0" marL="0" rtl="0" algn="just">
              <a:lnSpc>
                <a:spcPct val="150000"/>
              </a:lnSpc>
              <a:spcBef>
                <a:spcPts val="0"/>
              </a:spcBef>
              <a:spcAft>
                <a:spcPts val="0"/>
              </a:spcAft>
              <a:buNone/>
            </a:pPr>
            <a:r>
              <a:rPr b="0" lang="en" sz="1600"/>
              <a:t>Y/N/A</a:t>
            </a:r>
            <a:endParaRPr b="0" sz="1600"/>
          </a:p>
          <a:p>
            <a:pPr indent="0" lvl="0" marL="0" rtl="0" algn="just">
              <a:spcBef>
                <a:spcPts val="0"/>
              </a:spcBef>
              <a:spcAft>
                <a:spcPts val="0"/>
              </a:spcAft>
              <a:buClr>
                <a:schemeClr val="dk1"/>
              </a:buClr>
              <a:buSzPts val="1100"/>
              <a:buFont typeface="Arial"/>
              <a:buNone/>
            </a:pPr>
            <a:r>
              <a:t/>
            </a:r>
            <a:endParaRPr b="0" sz="1400"/>
          </a:p>
          <a:p>
            <a:pPr indent="0" lvl="0" marL="0" rtl="0" algn="just">
              <a:spcBef>
                <a:spcPts val="0"/>
              </a:spcBef>
              <a:spcAft>
                <a:spcPts val="0"/>
              </a:spcAft>
              <a:buClr>
                <a:schemeClr val="dk1"/>
              </a:buClr>
              <a:buSzPts val="1100"/>
              <a:buFont typeface="Arial"/>
              <a:buNone/>
            </a:pPr>
            <a:r>
              <a:t/>
            </a:r>
            <a:endParaRPr b="0" sz="1400"/>
          </a:p>
          <a:p>
            <a:pPr indent="0" lvl="0" marL="0" rtl="0" algn="just">
              <a:spcBef>
                <a:spcPts val="0"/>
              </a:spcBef>
              <a:spcAft>
                <a:spcPts val="0"/>
              </a:spcAft>
              <a:buClr>
                <a:schemeClr val="dk1"/>
              </a:buClr>
              <a:buSzPts val="1100"/>
              <a:buFont typeface="Arial"/>
              <a:buNone/>
            </a:pPr>
            <a:r>
              <a:t/>
            </a:r>
            <a:endParaRPr b="0" sz="1400"/>
          </a:p>
          <a:p>
            <a:pPr indent="0" lvl="0" marL="0" rtl="0" algn="just">
              <a:spcBef>
                <a:spcPts val="0"/>
              </a:spcBef>
              <a:spcAft>
                <a:spcPts val="0"/>
              </a:spcAft>
              <a:buClr>
                <a:schemeClr val="dk1"/>
              </a:buClr>
              <a:buSzPts val="1100"/>
              <a:buFont typeface="Arial"/>
              <a:buNone/>
            </a:pPr>
            <a:r>
              <a:t/>
            </a:r>
            <a:endParaRPr b="0" sz="1400"/>
          </a:p>
          <a:p>
            <a:pPr indent="0" lvl="0" marL="0" rtl="0" algn="just">
              <a:spcBef>
                <a:spcPts val="0"/>
              </a:spcBef>
              <a:spcAft>
                <a:spcPts val="0"/>
              </a:spcAft>
              <a:buClr>
                <a:schemeClr val="dk1"/>
              </a:buClr>
              <a:buSzPts val="1100"/>
              <a:buFont typeface="Arial"/>
              <a:buNone/>
            </a:pPr>
            <a:r>
              <a:t/>
            </a:r>
            <a:endParaRPr b="0" sz="1400"/>
          </a:p>
          <a:p>
            <a:pPr indent="0" lvl="0" marL="0" rtl="0" algn="just">
              <a:spcBef>
                <a:spcPts val="0"/>
              </a:spcBef>
              <a:spcAft>
                <a:spcPts val="0"/>
              </a:spcAft>
              <a:buClr>
                <a:schemeClr val="dk1"/>
              </a:buClr>
              <a:buSzPts val="1100"/>
              <a:buFont typeface="Arial"/>
              <a:buNone/>
            </a:pPr>
            <a:r>
              <a:t/>
            </a:r>
            <a:endParaRPr b="0" sz="1400"/>
          </a:p>
          <a:p>
            <a:pPr indent="0" lvl="0" marL="0" rtl="0" algn="just">
              <a:spcBef>
                <a:spcPts val="0"/>
              </a:spcBef>
              <a:spcAft>
                <a:spcPts val="0"/>
              </a:spcAft>
              <a:buClr>
                <a:schemeClr val="dk1"/>
              </a:buClr>
              <a:buSzPts val="1100"/>
              <a:buFont typeface="Arial"/>
              <a:buNone/>
            </a:pPr>
            <a:r>
              <a:t/>
            </a:r>
            <a:endParaRPr b="0" sz="1400"/>
          </a:p>
          <a:p>
            <a:pPr indent="0" lvl="0" marL="0" rtl="0" algn="just">
              <a:spcBef>
                <a:spcPts val="0"/>
              </a:spcBef>
              <a:spcAft>
                <a:spcPts val="0"/>
              </a:spcAft>
              <a:buClr>
                <a:schemeClr val="dk1"/>
              </a:buClr>
              <a:buSzPts val="1100"/>
              <a:buFont typeface="Arial"/>
              <a:buNone/>
            </a:pPr>
            <a:r>
              <a:t/>
            </a:r>
            <a:endParaRPr b="0" sz="1500"/>
          </a:p>
          <a:p>
            <a:pPr indent="0" lvl="0" marL="0" rtl="0" algn="just">
              <a:spcBef>
                <a:spcPts val="900"/>
              </a:spcBef>
              <a:spcAft>
                <a:spcPts val="0"/>
              </a:spcAft>
              <a:buClr>
                <a:schemeClr val="dk1"/>
              </a:buClr>
              <a:buSzPts val="1100"/>
              <a:buFont typeface="Arial"/>
              <a:buNone/>
            </a:pPr>
            <a:r>
              <a:t/>
            </a:r>
            <a:endParaRPr b="0" sz="1800"/>
          </a:p>
          <a:p>
            <a:pPr indent="0" lvl="0" marL="0" rtl="0" algn="just">
              <a:spcBef>
                <a:spcPts val="900"/>
              </a:spcBef>
              <a:spcAft>
                <a:spcPts val="0"/>
              </a:spcAft>
              <a:buClr>
                <a:schemeClr val="dk1"/>
              </a:buClr>
              <a:buSzPts val="1100"/>
              <a:buFont typeface="Arial"/>
              <a:buNone/>
            </a:pPr>
            <a:r>
              <a:t/>
            </a:r>
            <a:endParaRPr b="0" sz="1800"/>
          </a:p>
          <a:p>
            <a:pPr indent="0" lvl="0" marL="0" rtl="0" algn="just">
              <a:spcBef>
                <a:spcPts val="900"/>
              </a:spcBef>
              <a:spcAft>
                <a:spcPts val="0"/>
              </a:spcAft>
              <a:buClr>
                <a:schemeClr val="dk1"/>
              </a:buClr>
              <a:buSzPts val="1100"/>
              <a:buFont typeface="Arial"/>
              <a:buNone/>
            </a:pPr>
            <a:r>
              <a:t/>
            </a:r>
            <a:endParaRPr b="0" sz="1800"/>
          </a:p>
          <a:p>
            <a:pPr indent="0" lvl="0" marL="0" rtl="0" algn="just">
              <a:spcBef>
                <a:spcPts val="900"/>
              </a:spcBef>
              <a:spcAft>
                <a:spcPts val="0"/>
              </a:spcAft>
              <a:buClr>
                <a:schemeClr val="dk1"/>
              </a:buClr>
              <a:buSzPts val="1100"/>
              <a:buFont typeface="Arial"/>
              <a:buNone/>
            </a:pPr>
            <a:r>
              <a:t/>
            </a:r>
            <a:endParaRPr b="0" sz="1800"/>
          </a:p>
          <a:p>
            <a:pPr indent="0" lvl="0" marL="457200" rtl="0" algn="just">
              <a:lnSpc>
                <a:spcPct val="100000"/>
              </a:lnSpc>
              <a:spcBef>
                <a:spcPts val="900"/>
              </a:spcBef>
              <a:spcAft>
                <a:spcPts val="0"/>
              </a:spcAft>
              <a:buSzPts val="1800"/>
              <a:buNone/>
            </a:pPr>
            <a:r>
              <a:t/>
            </a:r>
            <a:endParaRPr sz="1700"/>
          </a:p>
          <a:p>
            <a:pPr indent="0" lvl="0" marL="0" rtl="0" algn="just">
              <a:lnSpc>
                <a:spcPct val="100000"/>
              </a:lnSpc>
              <a:spcBef>
                <a:spcPts val="900"/>
              </a:spcBef>
              <a:spcAft>
                <a:spcPts val="0"/>
              </a:spcAft>
              <a:buSzPts val="1800"/>
              <a:buNone/>
            </a:pPr>
            <a:r>
              <a:t/>
            </a:r>
            <a:endParaRPr sz="2000"/>
          </a:p>
        </p:txBody>
      </p:sp>
      <p:sp>
        <p:nvSpPr>
          <p:cNvPr id="207" name="Google Shape;207;p31"/>
          <p:cNvSpPr txBox="1"/>
          <p:nvPr>
            <p:ph idx="12" type="sldNum"/>
          </p:nvPr>
        </p:nvSpPr>
        <p:spPr>
          <a:xfrm>
            <a:off x="4344988" y="4856560"/>
            <a:ext cx="530100" cy="136800"/>
          </a:xfrm>
          <a:prstGeom prst="rect">
            <a:avLst/>
          </a:prstGeom>
        </p:spPr>
        <p:txBody>
          <a:bodyPr anchorCtr="0" anchor="t" bIns="0" lIns="0" spcFirstLastPara="1" rIns="0" wrap="square" tIns="0">
            <a:noAutofit/>
          </a:bodyPr>
          <a:lstStyle/>
          <a:p>
            <a:pPr indent="0" lvl="0" marL="0" rtl="0" algn="ctr">
              <a:spcBef>
                <a:spcPts val="0"/>
              </a:spcBef>
              <a:spcAft>
                <a:spcPts val="0"/>
              </a:spcAft>
              <a:buClr>
                <a:srgbClr val="000000"/>
              </a:buClr>
              <a:buSzPts val="1200"/>
              <a:buFont typeface="Arial"/>
              <a:buNone/>
            </a:pPr>
            <a:r>
              <a:rPr lang="en"/>
              <a:t>Slide </a:t>
            </a:r>
            <a:fld id="{00000000-1234-1234-1234-123412341234}" type="slidenum">
              <a:rPr lang="en"/>
              <a:t>‹#›</a:t>
            </a:fld>
            <a:endParaRPr/>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1" name="Shape 211"/>
        <p:cNvGrpSpPr/>
        <p:nvPr/>
      </p:nvGrpSpPr>
      <p:grpSpPr>
        <a:xfrm>
          <a:off x="0" y="0"/>
          <a:ext cx="0" cy="0"/>
          <a:chOff x="0" y="0"/>
          <a:chExt cx="0" cy="0"/>
        </a:xfrm>
      </p:grpSpPr>
      <p:sp>
        <p:nvSpPr>
          <p:cNvPr id="212" name="Google Shape;212;p32"/>
          <p:cNvSpPr txBox="1"/>
          <p:nvPr>
            <p:ph type="title"/>
          </p:nvPr>
        </p:nvSpPr>
        <p:spPr>
          <a:xfrm>
            <a:off x="669275" y="441572"/>
            <a:ext cx="7729200" cy="437400"/>
          </a:xfrm>
          <a:prstGeom prst="rect">
            <a:avLst/>
          </a:prstGeom>
          <a:noFill/>
          <a:ln>
            <a:noFill/>
          </a:ln>
        </p:spPr>
        <p:txBody>
          <a:bodyPr anchorCtr="0" anchor="ctr" bIns="68575" lIns="68575" spcFirstLastPara="1" rIns="68575" wrap="square" tIns="68575">
            <a:noAutofit/>
          </a:bodyPr>
          <a:lstStyle/>
          <a:p>
            <a:pPr indent="0" lvl="0" marL="0" marR="0" rtl="0" algn="l">
              <a:lnSpc>
                <a:spcPct val="85000"/>
              </a:lnSpc>
              <a:spcBef>
                <a:spcPts val="0"/>
              </a:spcBef>
              <a:spcAft>
                <a:spcPts val="0"/>
              </a:spcAft>
              <a:buClr>
                <a:schemeClr val="dk2"/>
              </a:buClr>
              <a:buSzPts val="1100"/>
              <a:buFont typeface="Arial"/>
              <a:buNone/>
            </a:pPr>
            <a:r>
              <a:rPr lang="en" sz="2200"/>
              <a:t>Straw Poll 4</a:t>
            </a:r>
            <a:endParaRPr sz="2200"/>
          </a:p>
        </p:txBody>
      </p:sp>
      <p:sp>
        <p:nvSpPr>
          <p:cNvPr id="213" name="Google Shape;213;p32"/>
          <p:cNvSpPr txBox="1"/>
          <p:nvPr>
            <p:ph idx="1" type="body"/>
          </p:nvPr>
        </p:nvSpPr>
        <p:spPr>
          <a:xfrm>
            <a:off x="318350" y="796350"/>
            <a:ext cx="8585100" cy="3939300"/>
          </a:xfrm>
          <a:prstGeom prst="rect">
            <a:avLst/>
          </a:prstGeom>
          <a:noFill/>
          <a:ln>
            <a:noFill/>
          </a:ln>
        </p:spPr>
        <p:txBody>
          <a:bodyPr anchorCtr="0" anchor="t" bIns="68575" lIns="68575" spcFirstLastPara="1" rIns="68575" wrap="square" tIns="68575">
            <a:noAutofit/>
          </a:bodyPr>
          <a:lstStyle/>
          <a:p>
            <a:pPr indent="0" lvl="0" marL="0" rtl="0" algn="just">
              <a:spcBef>
                <a:spcPts val="0"/>
              </a:spcBef>
              <a:spcAft>
                <a:spcPts val="0"/>
              </a:spcAft>
              <a:buClr>
                <a:schemeClr val="dk1"/>
              </a:buClr>
              <a:buSzPts val="1100"/>
              <a:buFont typeface="Arial"/>
              <a:buNone/>
            </a:pPr>
            <a:r>
              <a:t/>
            </a:r>
            <a:endParaRPr b="0" sz="1300"/>
          </a:p>
          <a:p>
            <a:pPr indent="0" lvl="0" marL="0" rtl="0" algn="just">
              <a:lnSpc>
                <a:spcPct val="150000"/>
              </a:lnSpc>
              <a:spcBef>
                <a:spcPts val="0"/>
              </a:spcBef>
              <a:spcAft>
                <a:spcPts val="0"/>
              </a:spcAft>
              <a:buNone/>
            </a:pPr>
            <a:r>
              <a:rPr b="0" lang="en" sz="1600"/>
              <a:t>Do you agree that:</a:t>
            </a:r>
            <a:endParaRPr b="0" sz="1600"/>
          </a:p>
          <a:p>
            <a:pPr indent="-330200" lvl="0" marL="457200" rtl="0" algn="just">
              <a:lnSpc>
                <a:spcPct val="150000"/>
              </a:lnSpc>
              <a:spcBef>
                <a:spcPts val="0"/>
              </a:spcBef>
              <a:spcAft>
                <a:spcPts val="0"/>
              </a:spcAft>
              <a:buSzPts val="1600"/>
              <a:buChar char="•"/>
            </a:pPr>
            <a:r>
              <a:rPr b="0" lang="en" sz="1600"/>
              <a:t>if an NPCA STA receives an OBSS RTS frame in a non-HT duplicate PPDU that does not include the bandwidth signaling TA, the NPCA STA shall not switch to the NPCA Primary channel?</a:t>
            </a:r>
            <a:endParaRPr b="0" sz="1600"/>
          </a:p>
          <a:p>
            <a:pPr indent="-330200" lvl="0" marL="457200" rtl="0" algn="just">
              <a:lnSpc>
                <a:spcPct val="150000"/>
              </a:lnSpc>
              <a:spcBef>
                <a:spcPts val="0"/>
              </a:spcBef>
              <a:spcAft>
                <a:spcPts val="0"/>
              </a:spcAft>
              <a:buSzPts val="1600"/>
              <a:buChar char="•"/>
            </a:pPr>
            <a:r>
              <a:rPr b="0" lang="en" sz="1600"/>
              <a:t>if an NPCA STA receives an OBSS RTS frame in a non-HT duplicate PPDU that includes the bandwidth signaling TA and the signaled PPDU bandwidth is 320 MHz, the NPCA STA shall not switch to the NPCA Primary channel?</a:t>
            </a:r>
            <a:endParaRPr b="0" sz="1600"/>
          </a:p>
          <a:p>
            <a:pPr indent="-330200" lvl="0" marL="457200" rtl="0" algn="just">
              <a:lnSpc>
                <a:spcPct val="150000"/>
              </a:lnSpc>
              <a:spcBef>
                <a:spcPts val="0"/>
              </a:spcBef>
              <a:spcAft>
                <a:spcPts val="0"/>
              </a:spcAft>
              <a:buSzPts val="1600"/>
              <a:buChar char="•"/>
            </a:pPr>
            <a:r>
              <a:rPr b="0" lang="en" sz="1600"/>
              <a:t>if an NPCA STA receives a CTS frame in a non-HT duplicate PPDU without receiving the soliciting OBSS RTS or MU-RTS frame, the NPCA STA shall not switch to the NPCA Primary channel?</a:t>
            </a:r>
            <a:endParaRPr b="0" sz="1600"/>
          </a:p>
          <a:p>
            <a:pPr indent="0" lvl="0" marL="0" rtl="0" algn="just">
              <a:lnSpc>
                <a:spcPct val="150000"/>
              </a:lnSpc>
              <a:spcBef>
                <a:spcPts val="0"/>
              </a:spcBef>
              <a:spcAft>
                <a:spcPts val="0"/>
              </a:spcAft>
              <a:buNone/>
            </a:pPr>
            <a:r>
              <a:rPr b="0" lang="en" sz="1600"/>
              <a:t>Y/N/A</a:t>
            </a:r>
            <a:endParaRPr b="0" sz="1600"/>
          </a:p>
          <a:p>
            <a:pPr indent="0" lvl="0" marL="0" rtl="0" algn="just">
              <a:spcBef>
                <a:spcPts val="0"/>
              </a:spcBef>
              <a:spcAft>
                <a:spcPts val="0"/>
              </a:spcAft>
              <a:buClr>
                <a:schemeClr val="dk1"/>
              </a:buClr>
              <a:buSzPts val="1100"/>
              <a:buFont typeface="Arial"/>
              <a:buNone/>
            </a:pPr>
            <a:r>
              <a:t/>
            </a:r>
            <a:endParaRPr b="0" sz="1400"/>
          </a:p>
          <a:p>
            <a:pPr indent="0" lvl="0" marL="0" rtl="0" algn="just">
              <a:spcBef>
                <a:spcPts val="0"/>
              </a:spcBef>
              <a:spcAft>
                <a:spcPts val="0"/>
              </a:spcAft>
              <a:buClr>
                <a:schemeClr val="dk1"/>
              </a:buClr>
              <a:buSzPts val="1100"/>
              <a:buFont typeface="Arial"/>
              <a:buNone/>
            </a:pPr>
            <a:r>
              <a:t/>
            </a:r>
            <a:endParaRPr b="0" sz="1400"/>
          </a:p>
          <a:p>
            <a:pPr indent="0" lvl="0" marL="0" rtl="0" algn="just">
              <a:spcBef>
                <a:spcPts val="0"/>
              </a:spcBef>
              <a:spcAft>
                <a:spcPts val="0"/>
              </a:spcAft>
              <a:buClr>
                <a:schemeClr val="dk1"/>
              </a:buClr>
              <a:buSzPts val="1100"/>
              <a:buFont typeface="Arial"/>
              <a:buNone/>
            </a:pPr>
            <a:r>
              <a:t/>
            </a:r>
            <a:endParaRPr b="0" sz="1400"/>
          </a:p>
          <a:p>
            <a:pPr indent="0" lvl="0" marL="0" rtl="0" algn="just">
              <a:spcBef>
                <a:spcPts val="0"/>
              </a:spcBef>
              <a:spcAft>
                <a:spcPts val="0"/>
              </a:spcAft>
              <a:buClr>
                <a:schemeClr val="dk1"/>
              </a:buClr>
              <a:buSzPts val="1100"/>
              <a:buFont typeface="Arial"/>
              <a:buNone/>
            </a:pPr>
            <a:r>
              <a:t/>
            </a:r>
            <a:endParaRPr b="0" sz="1400"/>
          </a:p>
          <a:p>
            <a:pPr indent="0" lvl="0" marL="0" rtl="0" algn="just">
              <a:spcBef>
                <a:spcPts val="0"/>
              </a:spcBef>
              <a:spcAft>
                <a:spcPts val="0"/>
              </a:spcAft>
              <a:buClr>
                <a:schemeClr val="dk1"/>
              </a:buClr>
              <a:buSzPts val="1100"/>
              <a:buFont typeface="Arial"/>
              <a:buNone/>
            </a:pPr>
            <a:r>
              <a:t/>
            </a:r>
            <a:endParaRPr b="0" sz="1400"/>
          </a:p>
          <a:p>
            <a:pPr indent="0" lvl="0" marL="0" rtl="0" algn="just">
              <a:spcBef>
                <a:spcPts val="0"/>
              </a:spcBef>
              <a:spcAft>
                <a:spcPts val="0"/>
              </a:spcAft>
              <a:buClr>
                <a:schemeClr val="dk1"/>
              </a:buClr>
              <a:buSzPts val="1100"/>
              <a:buFont typeface="Arial"/>
              <a:buNone/>
            </a:pPr>
            <a:r>
              <a:t/>
            </a:r>
            <a:endParaRPr b="0" sz="1400"/>
          </a:p>
          <a:p>
            <a:pPr indent="0" lvl="0" marL="0" rtl="0" algn="just">
              <a:spcBef>
                <a:spcPts val="0"/>
              </a:spcBef>
              <a:spcAft>
                <a:spcPts val="0"/>
              </a:spcAft>
              <a:buClr>
                <a:schemeClr val="dk1"/>
              </a:buClr>
              <a:buSzPts val="1100"/>
              <a:buFont typeface="Arial"/>
              <a:buNone/>
            </a:pPr>
            <a:r>
              <a:t/>
            </a:r>
            <a:endParaRPr b="0" sz="1400"/>
          </a:p>
          <a:p>
            <a:pPr indent="0" lvl="0" marL="0" rtl="0" algn="just">
              <a:spcBef>
                <a:spcPts val="0"/>
              </a:spcBef>
              <a:spcAft>
                <a:spcPts val="0"/>
              </a:spcAft>
              <a:buClr>
                <a:schemeClr val="dk1"/>
              </a:buClr>
              <a:buSzPts val="1100"/>
              <a:buFont typeface="Arial"/>
              <a:buNone/>
            </a:pPr>
            <a:r>
              <a:t/>
            </a:r>
            <a:endParaRPr b="0" sz="1500"/>
          </a:p>
          <a:p>
            <a:pPr indent="0" lvl="0" marL="0" rtl="0" algn="just">
              <a:spcBef>
                <a:spcPts val="900"/>
              </a:spcBef>
              <a:spcAft>
                <a:spcPts val="0"/>
              </a:spcAft>
              <a:buClr>
                <a:schemeClr val="dk1"/>
              </a:buClr>
              <a:buSzPts val="1100"/>
              <a:buFont typeface="Arial"/>
              <a:buNone/>
            </a:pPr>
            <a:r>
              <a:t/>
            </a:r>
            <a:endParaRPr b="0" sz="1800"/>
          </a:p>
          <a:p>
            <a:pPr indent="0" lvl="0" marL="0" rtl="0" algn="just">
              <a:spcBef>
                <a:spcPts val="900"/>
              </a:spcBef>
              <a:spcAft>
                <a:spcPts val="0"/>
              </a:spcAft>
              <a:buClr>
                <a:schemeClr val="dk1"/>
              </a:buClr>
              <a:buSzPts val="1100"/>
              <a:buFont typeface="Arial"/>
              <a:buNone/>
            </a:pPr>
            <a:r>
              <a:t/>
            </a:r>
            <a:endParaRPr b="0" sz="1800"/>
          </a:p>
          <a:p>
            <a:pPr indent="0" lvl="0" marL="0" rtl="0" algn="just">
              <a:spcBef>
                <a:spcPts val="900"/>
              </a:spcBef>
              <a:spcAft>
                <a:spcPts val="0"/>
              </a:spcAft>
              <a:buClr>
                <a:schemeClr val="dk1"/>
              </a:buClr>
              <a:buSzPts val="1100"/>
              <a:buFont typeface="Arial"/>
              <a:buNone/>
            </a:pPr>
            <a:r>
              <a:t/>
            </a:r>
            <a:endParaRPr b="0" sz="1800"/>
          </a:p>
          <a:p>
            <a:pPr indent="0" lvl="0" marL="0" rtl="0" algn="just">
              <a:spcBef>
                <a:spcPts val="900"/>
              </a:spcBef>
              <a:spcAft>
                <a:spcPts val="0"/>
              </a:spcAft>
              <a:buClr>
                <a:schemeClr val="dk1"/>
              </a:buClr>
              <a:buSzPts val="1100"/>
              <a:buFont typeface="Arial"/>
              <a:buNone/>
            </a:pPr>
            <a:r>
              <a:t/>
            </a:r>
            <a:endParaRPr b="0" sz="1800"/>
          </a:p>
          <a:p>
            <a:pPr indent="0" lvl="0" marL="457200" rtl="0" algn="just">
              <a:lnSpc>
                <a:spcPct val="100000"/>
              </a:lnSpc>
              <a:spcBef>
                <a:spcPts val="900"/>
              </a:spcBef>
              <a:spcAft>
                <a:spcPts val="0"/>
              </a:spcAft>
              <a:buSzPts val="1800"/>
              <a:buNone/>
            </a:pPr>
            <a:r>
              <a:t/>
            </a:r>
            <a:endParaRPr sz="1700"/>
          </a:p>
          <a:p>
            <a:pPr indent="0" lvl="0" marL="0" rtl="0" algn="just">
              <a:lnSpc>
                <a:spcPct val="100000"/>
              </a:lnSpc>
              <a:spcBef>
                <a:spcPts val="900"/>
              </a:spcBef>
              <a:spcAft>
                <a:spcPts val="0"/>
              </a:spcAft>
              <a:buSzPts val="1800"/>
              <a:buNone/>
            </a:pPr>
            <a:r>
              <a:t/>
            </a:r>
            <a:endParaRPr sz="2000"/>
          </a:p>
        </p:txBody>
      </p:sp>
      <p:sp>
        <p:nvSpPr>
          <p:cNvPr id="214" name="Google Shape;214;p32"/>
          <p:cNvSpPr txBox="1"/>
          <p:nvPr>
            <p:ph idx="12" type="sldNum"/>
          </p:nvPr>
        </p:nvSpPr>
        <p:spPr>
          <a:xfrm>
            <a:off x="4344988" y="4856560"/>
            <a:ext cx="530100" cy="136800"/>
          </a:xfrm>
          <a:prstGeom prst="rect">
            <a:avLst/>
          </a:prstGeom>
        </p:spPr>
        <p:txBody>
          <a:bodyPr anchorCtr="0" anchor="t" bIns="0" lIns="0" spcFirstLastPara="1" rIns="0" wrap="square" tIns="0">
            <a:noAutofit/>
          </a:bodyPr>
          <a:lstStyle/>
          <a:p>
            <a:pPr indent="0" lvl="0" marL="0" rtl="0" algn="ctr">
              <a:spcBef>
                <a:spcPts val="0"/>
              </a:spcBef>
              <a:spcAft>
                <a:spcPts val="0"/>
              </a:spcAft>
              <a:buClr>
                <a:srgbClr val="000000"/>
              </a:buClr>
              <a:buSzPts val="1200"/>
              <a:buFont typeface="Arial"/>
              <a:buNone/>
            </a:pPr>
            <a:r>
              <a:rPr lang="en"/>
              <a:t>Slide </a:t>
            </a:r>
            <a:fld id="{00000000-1234-1234-1234-123412341234}" type="slidenum">
              <a:rPr lang="en"/>
              <a:t>‹#›</a:t>
            </a:fld>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2" name="Shape 92"/>
        <p:cNvGrpSpPr/>
        <p:nvPr/>
      </p:nvGrpSpPr>
      <p:grpSpPr>
        <a:xfrm>
          <a:off x="0" y="0"/>
          <a:ext cx="0" cy="0"/>
          <a:chOff x="0" y="0"/>
          <a:chExt cx="0" cy="0"/>
        </a:xfrm>
      </p:grpSpPr>
      <p:sp>
        <p:nvSpPr>
          <p:cNvPr id="93" name="Google Shape;93;p15"/>
          <p:cNvSpPr txBox="1"/>
          <p:nvPr>
            <p:ph type="title"/>
          </p:nvPr>
        </p:nvSpPr>
        <p:spPr>
          <a:xfrm>
            <a:off x="185150" y="462800"/>
            <a:ext cx="8958900" cy="555000"/>
          </a:xfrm>
          <a:prstGeom prst="rect">
            <a:avLst/>
          </a:prstGeom>
          <a:noFill/>
          <a:ln>
            <a:noFill/>
          </a:ln>
        </p:spPr>
        <p:txBody>
          <a:bodyPr anchorCtr="0" anchor="ctr" bIns="68575" lIns="68575" spcFirstLastPara="1" rIns="68575" wrap="square" tIns="68575">
            <a:noAutofit/>
          </a:bodyPr>
          <a:lstStyle/>
          <a:p>
            <a:pPr indent="0" lvl="0" marL="0" rtl="0" algn="l">
              <a:lnSpc>
                <a:spcPct val="85000"/>
              </a:lnSpc>
              <a:spcBef>
                <a:spcPts val="0"/>
              </a:spcBef>
              <a:spcAft>
                <a:spcPts val="0"/>
              </a:spcAft>
              <a:buClr>
                <a:schemeClr val="dk2"/>
              </a:buClr>
              <a:buSzPts val="1100"/>
              <a:buNone/>
            </a:pPr>
            <a:r>
              <a:rPr lang="en" sz="2100"/>
              <a:t>Introduction</a:t>
            </a:r>
            <a:endParaRPr sz="2100"/>
          </a:p>
        </p:txBody>
      </p:sp>
      <p:sp>
        <p:nvSpPr>
          <p:cNvPr id="94" name="Google Shape;94;p15"/>
          <p:cNvSpPr txBox="1"/>
          <p:nvPr>
            <p:ph idx="1" type="body"/>
          </p:nvPr>
        </p:nvSpPr>
        <p:spPr>
          <a:xfrm>
            <a:off x="185050" y="931900"/>
            <a:ext cx="8775900" cy="3748200"/>
          </a:xfrm>
          <a:prstGeom prst="rect">
            <a:avLst/>
          </a:prstGeom>
          <a:noFill/>
          <a:ln>
            <a:noFill/>
          </a:ln>
        </p:spPr>
        <p:txBody>
          <a:bodyPr anchorCtr="0" anchor="t" bIns="68575" lIns="68575" spcFirstLastPara="1" rIns="68575" wrap="square" tIns="68575">
            <a:noAutofit/>
          </a:bodyPr>
          <a:lstStyle/>
          <a:p>
            <a:pPr indent="-317500" lvl="0" marL="342900" rtl="0" algn="just">
              <a:lnSpc>
                <a:spcPct val="115000"/>
              </a:lnSpc>
              <a:spcBef>
                <a:spcPts val="900"/>
              </a:spcBef>
              <a:spcAft>
                <a:spcPts val="0"/>
              </a:spcAft>
              <a:buSzPts val="1400"/>
              <a:buChar char="●"/>
            </a:pPr>
            <a:r>
              <a:rPr b="0" lang="en" sz="1400"/>
              <a:t>This contribution is a follow-up of the contributions </a:t>
            </a:r>
            <a:r>
              <a:rPr b="0" lang="en" sz="1400"/>
              <a:t>11-23/2023r1,</a:t>
            </a:r>
            <a:r>
              <a:rPr b="0" lang="en" sz="1400"/>
              <a:t> 11-23/0034r1 and 11-23/1288r0 </a:t>
            </a:r>
            <a:r>
              <a:rPr b="0" lang="en" sz="1400"/>
              <a:t>on </a:t>
            </a:r>
            <a:r>
              <a:rPr b="0" lang="en" sz="1400"/>
              <a:t>non-primary channel access for 11bn.</a:t>
            </a:r>
            <a:endParaRPr b="0" sz="1400"/>
          </a:p>
          <a:p>
            <a:pPr indent="-317500" lvl="0" marL="342900" rtl="0" algn="just">
              <a:lnSpc>
                <a:spcPct val="115000"/>
              </a:lnSpc>
              <a:spcBef>
                <a:spcPts val="0"/>
              </a:spcBef>
              <a:spcAft>
                <a:spcPts val="0"/>
              </a:spcAft>
              <a:buSzPts val="1400"/>
              <a:buChar char="●"/>
            </a:pPr>
            <a:r>
              <a:rPr b="0" lang="en" sz="1400"/>
              <a:t>The following motion on NPCA was agreed in the TGbn </a:t>
            </a:r>
            <a:r>
              <a:rPr b="0" lang="en" sz="1400"/>
              <a:t>meeting</a:t>
            </a:r>
            <a:r>
              <a:rPr b="0" lang="en" sz="1400"/>
              <a:t> on May/2024: </a:t>
            </a:r>
            <a:endParaRPr b="0" sz="1400"/>
          </a:p>
          <a:p>
            <a:pPr indent="-317500" lvl="1" marL="914400" rtl="0" algn="just">
              <a:lnSpc>
                <a:spcPct val="115000"/>
              </a:lnSpc>
              <a:spcBef>
                <a:spcPts val="0"/>
              </a:spcBef>
              <a:spcAft>
                <a:spcPts val="0"/>
              </a:spcAft>
              <a:buClr>
                <a:srgbClr val="0000FF"/>
              </a:buClr>
              <a:buSzPts val="1400"/>
              <a:buChar char="○"/>
            </a:pPr>
            <a:r>
              <a:rPr b="0" i="1" lang="en" sz="1400">
                <a:solidFill>
                  <a:srgbClr val="0000FF"/>
                </a:solidFill>
              </a:rPr>
              <a:t>TGbn defines a mode of operation that enables a STA to access the secondary channel while the primary channel is known to be busy due to OBSS traffic or other TBD conditions.</a:t>
            </a:r>
            <a:endParaRPr b="0" i="1" sz="1400">
              <a:solidFill>
                <a:srgbClr val="0000FF"/>
              </a:solidFill>
            </a:endParaRPr>
          </a:p>
          <a:p>
            <a:pPr indent="-317500" lvl="2" marL="1371600" rtl="0" algn="just">
              <a:lnSpc>
                <a:spcPct val="115000"/>
              </a:lnSpc>
              <a:spcBef>
                <a:spcPts val="0"/>
              </a:spcBef>
              <a:spcAft>
                <a:spcPts val="0"/>
              </a:spcAft>
              <a:buClr>
                <a:srgbClr val="0000FF"/>
              </a:buClr>
              <a:buSzPts val="1400"/>
              <a:buChar char="■"/>
            </a:pPr>
            <a:r>
              <a:rPr b="0" i="1" lang="en" sz="1400">
                <a:solidFill>
                  <a:srgbClr val="0000FF"/>
                </a:solidFill>
              </a:rPr>
              <a:t>The mode of operation shall not assume that the STA is capable to detect or decode a frame and obtain NAV information of the secondary channel concurrently with the primary channel.</a:t>
            </a:r>
            <a:endParaRPr b="0" i="1" sz="1400">
              <a:solidFill>
                <a:srgbClr val="0000FF"/>
              </a:solidFill>
            </a:endParaRPr>
          </a:p>
          <a:p>
            <a:pPr indent="-317500" lvl="2" marL="1371600" rtl="0" algn="just">
              <a:lnSpc>
                <a:spcPct val="115000"/>
              </a:lnSpc>
              <a:spcBef>
                <a:spcPts val="0"/>
              </a:spcBef>
              <a:spcAft>
                <a:spcPts val="0"/>
              </a:spcAft>
              <a:buClr>
                <a:srgbClr val="0000FF"/>
              </a:buClr>
              <a:buSzPts val="1400"/>
              <a:buChar char="■"/>
            </a:pPr>
            <a:r>
              <a:rPr b="0" i="1" lang="en" sz="1400">
                <a:solidFill>
                  <a:srgbClr val="0000FF"/>
                </a:solidFill>
              </a:rPr>
              <a:t>A BSS shall only have a single NPCA primary channel (name TBD) on which the STA contends while the primary channel of the BSS is known to be busy due to OBSS traffic or other TBD conditions.</a:t>
            </a:r>
            <a:endParaRPr b="0" i="1" sz="1400">
              <a:solidFill>
                <a:srgbClr val="0000FF"/>
              </a:solidFill>
            </a:endParaRPr>
          </a:p>
          <a:p>
            <a:pPr indent="-317500" lvl="0" marL="342900" rtl="0" algn="just">
              <a:lnSpc>
                <a:spcPct val="115000"/>
              </a:lnSpc>
              <a:spcBef>
                <a:spcPts val="0"/>
              </a:spcBef>
              <a:spcAft>
                <a:spcPts val="0"/>
              </a:spcAft>
              <a:buSzPts val="1400"/>
              <a:buChar char="●"/>
            </a:pPr>
            <a:r>
              <a:rPr b="0" lang="en" sz="1400"/>
              <a:t>NPCA being a major departure from the legacy operation of 802.11, at least the initial design needs to consider mechanisms to avoid error scenarios.</a:t>
            </a:r>
            <a:endParaRPr b="0" sz="1400"/>
          </a:p>
          <a:p>
            <a:pPr indent="-317500" lvl="0" marL="342900" rtl="0" algn="just">
              <a:lnSpc>
                <a:spcPct val="115000"/>
              </a:lnSpc>
              <a:spcBef>
                <a:spcPts val="0"/>
              </a:spcBef>
              <a:spcAft>
                <a:spcPts val="0"/>
              </a:spcAft>
              <a:buSzPts val="1400"/>
              <a:buChar char="●"/>
            </a:pPr>
            <a:r>
              <a:rPr b="0" lang="en" sz="1400"/>
              <a:t>This contribution discusses various scenarios that are possible in NPCA with the assumption that there is a single NPCA primary channel</a:t>
            </a:r>
            <a:endParaRPr b="0" sz="1400"/>
          </a:p>
          <a:p>
            <a:pPr indent="-317500" lvl="0" marL="342900" rtl="0" algn="just">
              <a:lnSpc>
                <a:spcPct val="115000"/>
              </a:lnSpc>
              <a:spcBef>
                <a:spcPts val="0"/>
              </a:spcBef>
              <a:spcAft>
                <a:spcPts val="0"/>
              </a:spcAft>
              <a:buSzPts val="1400"/>
              <a:buChar char="●"/>
            </a:pPr>
            <a:r>
              <a:rPr b="0" lang="en" sz="1400"/>
              <a:t>It also discusses mechanisms to mitigate any error conditions</a:t>
            </a:r>
            <a:endParaRPr b="0" sz="1400"/>
          </a:p>
          <a:p>
            <a:pPr indent="0" lvl="0" marL="0" rtl="0" algn="just">
              <a:lnSpc>
                <a:spcPct val="115000"/>
              </a:lnSpc>
              <a:spcBef>
                <a:spcPts val="900"/>
              </a:spcBef>
              <a:spcAft>
                <a:spcPts val="0"/>
              </a:spcAft>
              <a:buNone/>
            </a:pPr>
            <a:r>
              <a:t/>
            </a:r>
            <a:endParaRPr b="0" sz="1400"/>
          </a:p>
          <a:p>
            <a:pPr indent="0" lvl="0" marL="0" rtl="0" algn="just">
              <a:lnSpc>
                <a:spcPct val="115000"/>
              </a:lnSpc>
              <a:spcBef>
                <a:spcPts val="900"/>
              </a:spcBef>
              <a:spcAft>
                <a:spcPts val="0"/>
              </a:spcAft>
              <a:buNone/>
            </a:pPr>
            <a:r>
              <a:t/>
            </a:r>
            <a:endParaRPr b="0" sz="1600"/>
          </a:p>
        </p:txBody>
      </p:sp>
      <p:sp>
        <p:nvSpPr>
          <p:cNvPr id="95" name="Google Shape;95;p15"/>
          <p:cNvSpPr txBox="1"/>
          <p:nvPr>
            <p:ph idx="12" type="sldNum"/>
          </p:nvPr>
        </p:nvSpPr>
        <p:spPr>
          <a:xfrm>
            <a:off x="4344988" y="4856560"/>
            <a:ext cx="530100" cy="136800"/>
          </a:xfrm>
          <a:prstGeom prst="rect">
            <a:avLst/>
          </a:prstGeom>
        </p:spPr>
        <p:txBody>
          <a:bodyPr anchorCtr="0" anchor="t" bIns="0" lIns="0" spcFirstLastPara="1" rIns="0" wrap="square" tIns="0">
            <a:noAutofit/>
          </a:bodyPr>
          <a:lstStyle/>
          <a:p>
            <a:pPr indent="0" lvl="0" marL="0" rtl="0" algn="ctr">
              <a:spcBef>
                <a:spcPts val="0"/>
              </a:spcBef>
              <a:spcAft>
                <a:spcPts val="0"/>
              </a:spcAft>
              <a:buClr>
                <a:srgbClr val="000000"/>
              </a:buClr>
              <a:buSzPts val="1200"/>
              <a:buFont typeface="Arial"/>
              <a:buNone/>
            </a:pPr>
            <a:r>
              <a:rPr lang="en"/>
              <a:t>Slide </a:t>
            </a:r>
            <a:fld id="{00000000-1234-1234-1234-123412341234}" type="slidenum">
              <a:rPr lang="en"/>
              <a:t>‹#›</a:t>
            </a:fld>
            <a:endParaRPr/>
          </a:p>
        </p:txBody>
      </p:sp>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8" name="Shape 218"/>
        <p:cNvGrpSpPr/>
        <p:nvPr/>
      </p:nvGrpSpPr>
      <p:grpSpPr>
        <a:xfrm>
          <a:off x="0" y="0"/>
          <a:ext cx="0" cy="0"/>
          <a:chOff x="0" y="0"/>
          <a:chExt cx="0" cy="0"/>
        </a:xfrm>
      </p:grpSpPr>
      <p:sp>
        <p:nvSpPr>
          <p:cNvPr id="219" name="Google Shape;219;p33"/>
          <p:cNvSpPr txBox="1"/>
          <p:nvPr>
            <p:ph idx="1" type="body"/>
          </p:nvPr>
        </p:nvSpPr>
        <p:spPr>
          <a:xfrm>
            <a:off x="547750" y="1044150"/>
            <a:ext cx="7772400" cy="3753000"/>
          </a:xfrm>
          <a:prstGeom prst="rect">
            <a:avLst/>
          </a:prstGeom>
          <a:noFill/>
          <a:ln>
            <a:noFill/>
          </a:ln>
        </p:spPr>
        <p:txBody>
          <a:bodyPr anchorCtr="0" anchor="t" bIns="46025" lIns="92075" spcFirstLastPara="1" rIns="92075" wrap="square" tIns="46025">
            <a:noAutofit/>
          </a:bodyPr>
          <a:lstStyle/>
          <a:p>
            <a:pPr indent="0" lvl="0" marL="0" rtl="0" algn="l">
              <a:spcBef>
                <a:spcPts val="0"/>
              </a:spcBef>
              <a:spcAft>
                <a:spcPts val="0"/>
              </a:spcAft>
              <a:buClr>
                <a:schemeClr val="dk1"/>
              </a:buClr>
              <a:buSzPts val="1100"/>
              <a:buFont typeface="Arial"/>
              <a:buNone/>
            </a:pPr>
            <a:r>
              <a:rPr b="0" lang="en" sz="1500"/>
              <a:t>[</a:t>
            </a:r>
            <a:r>
              <a:rPr b="0" lang="en" sz="1400"/>
              <a:t>1] IEEE P802.11be™/D7.0</a:t>
            </a:r>
            <a:endParaRPr b="0" sz="1400"/>
          </a:p>
          <a:p>
            <a:pPr indent="0" lvl="0" marL="0" rtl="0" algn="l">
              <a:spcBef>
                <a:spcPts val="0"/>
              </a:spcBef>
              <a:spcAft>
                <a:spcPts val="0"/>
              </a:spcAft>
              <a:buClr>
                <a:schemeClr val="dk1"/>
              </a:buClr>
              <a:buSzPts val="1100"/>
              <a:buFont typeface="Arial"/>
              <a:buNone/>
            </a:pPr>
            <a:r>
              <a:t/>
            </a:r>
            <a:endParaRPr b="0" sz="1400"/>
          </a:p>
          <a:p>
            <a:pPr indent="0" lvl="0" marL="0" rtl="0" algn="l">
              <a:spcBef>
                <a:spcPts val="0"/>
              </a:spcBef>
              <a:spcAft>
                <a:spcPts val="0"/>
              </a:spcAft>
              <a:buClr>
                <a:schemeClr val="dk1"/>
              </a:buClr>
              <a:buSzPts val="1100"/>
              <a:buFont typeface="Arial"/>
              <a:buNone/>
            </a:pPr>
            <a:r>
              <a:rPr b="0" lang="en" sz="1400"/>
              <a:t>[2] 11-23/2023r1 Further discussion on Non-Primary Channel Access</a:t>
            </a:r>
            <a:endParaRPr b="0" sz="1400"/>
          </a:p>
          <a:p>
            <a:pPr indent="0" lvl="0" marL="0" rtl="0" algn="l">
              <a:spcBef>
                <a:spcPts val="0"/>
              </a:spcBef>
              <a:spcAft>
                <a:spcPts val="0"/>
              </a:spcAft>
              <a:buClr>
                <a:schemeClr val="dk1"/>
              </a:buClr>
              <a:buSzPts val="1100"/>
              <a:buFont typeface="Arial"/>
              <a:buNone/>
            </a:pPr>
            <a:r>
              <a:t/>
            </a:r>
            <a:endParaRPr b="0" sz="1400"/>
          </a:p>
          <a:p>
            <a:pPr indent="0" lvl="0" marL="0" rtl="0" algn="l">
              <a:spcBef>
                <a:spcPts val="0"/>
              </a:spcBef>
              <a:spcAft>
                <a:spcPts val="0"/>
              </a:spcAft>
              <a:buClr>
                <a:schemeClr val="dk1"/>
              </a:buClr>
              <a:buSzPts val="1100"/>
              <a:buFont typeface="Arial"/>
              <a:buNone/>
            </a:pPr>
            <a:r>
              <a:rPr b="0" lang="en" sz="1400"/>
              <a:t>[3] 11-23/0034r1 Non Primary Channel Utilization</a:t>
            </a:r>
            <a:endParaRPr b="0" sz="1400"/>
          </a:p>
          <a:p>
            <a:pPr indent="0" lvl="0" marL="0" rtl="0" algn="l">
              <a:spcBef>
                <a:spcPts val="0"/>
              </a:spcBef>
              <a:spcAft>
                <a:spcPts val="0"/>
              </a:spcAft>
              <a:buClr>
                <a:schemeClr val="dk1"/>
              </a:buClr>
              <a:buSzPts val="1100"/>
              <a:buFont typeface="Arial"/>
              <a:buNone/>
            </a:pPr>
            <a:r>
              <a:t/>
            </a:r>
            <a:endParaRPr b="0" sz="1400"/>
          </a:p>
          <a:p>
            <a:pPr indent="0" lvl="0" marL="0" rtl="0" algn="l">
              <a:spcBef>
                <a:spcPts val="0"/>
              </a:spcBef>
              <a:spcAft>
                <a:spcPts val="0"/>
              </a:spcAft>
              <a:buClr>
                <a:schemeClr val="dk1"/>
              </a:buClr>
              <a:buSzPts val="1100"/>
              <a:buFont typeface="Arial"/>
              <a:buNone/>
            </a:pPr>
            <a:r>
              <a:rPr b="0" lang="en" sz="1400"/>
              <a:t>[4] 11-23/1288r0 Non Primary Channel Utilization Follow-up</a:t>
            </a:r>
            <a:endParaRPr b="0" sz="1400"/>
          </a:p>
          <a:p>
            <a:pPr indent="0" lvl="0" marL="0" rtl="0" algn="l">
              <a:spcBef>
                <a:spcPts val="0"/>
              </a:spcBef>
              <a:spcAft>
                <a:spcPts val="0"/>
              </a:spcAft>
              <a:buClr>
                <a:schemeClr val="dk1"/>
              </a:buClr>
              <a:buSzPts val="1100"/>
              <a:buFont typeface="Arial"/>
              <a:buNone/>
            </a:pPr>
            <a:r>
              <a:t/>
            </a:r>
            <a:endParaRPr b="0" sz="1400"/>
          </a:p>
          <a:p>
            <a:pPr indent="0" lvl="0" marL="0" rtl="0" algn="l">
              <a:spcBef>
                <a:spcPts val="0"/>
              </a:spcBef>
              <a:spcAft>
                <a:spcPts val="0"/>
              </a:spcAft>
              <a:buClr>
                <a:schemeClr val="dk1"/>
              </a:buClr>
              <a:buSzPts val="1100"/>
              <a:buFont typeface="Arial"/>
              <a:buNone/>
            </a:pPr>
            <a:r>
              <a:rPr b="0" lang="en" sz="1400"/>
              <a:t>[5] 11-20/0363r3 Non Primary Channel Utilization</a:t>
            </a:r>
            <a:endParaRPr b="0" sz="1400"/>
          </a:p>
          <a:p>
            <a:pPr indent="0" lvl="0" marL="0" rtl="0" algn="l">
              <a:spcBef>
                <a:spcPts val="0"/>
              </a:spcBef>
              <a:spcAft>
                <a:spcPts val="0"/>
              </a:spcAft>
              <a:buClr>
                <a:schemeClr val="dk1"/>
              </a:buClr>
              <a:buSzPts val="1100"/>
              <a:buFont typeface="Arial"/>
              <a:buNone/>
            </a:pPr>
            <a:r>
              <a:t/>
            </a:r>
            <a:endParaRPr b="0" sz="1400"/>
          </a:p>
          <a:p>
            <a:pPr indent="0" lvl="0" marL="0" rtl="0" algn="l">
              <a:spcBef>
                <a:spcPts val="0"/>
              </a:spcBef>
              <a:spcAft>
                <a:spcPts val="0"/>
              </a:spcAft>
              <a:buClr>
                <a:schemeClr val="dk1"/>
              </a:buClr>
              <a:buSzPts val="1100"/>
              <a:buFont typeface="Arial"/>
              <a:buNone/>
            </a:pPr>
            <a:r>
              <a:rPr b="0" lang="en" sz="1400"/>
              <a:t>[6] 11-22/2204r0 Dynamic Subband Operation</a:t>
            </a:r>
            <a:endParaRPr b="0" sz="1400"/>
          </a:p>
          <a:p>
            <a:pPr indent="0" lvl="0" marL="0" rtl="0" algn="l">
              <a:spcBef>
                <a:spcPts val="0"/>
              </a:spcBef>
              <a:spcAft>
                <a:spcPts val="0"/>
              </a:spcAft>
              <a:buClr>
                <a:schemeClr val="dk1"/>
              </a:buClr>
              <a:buSzPts val="1100"/>
              <a:buFont typeface="Arial"/>
              <a:buNone/>
            </a:pPr>
            <a:r>
              <a:t/>
            </a:r>
            <a:endParaRPr b="0" sz="1400"/>
          </a:p>
          <a:p>
            <a:pPr indent="0" lvl="0" marL="0" rtl="0" algn="l">
              <a:spcBef>
                <a:spcPts val="0"/>
              </a:spcBef>
              <a:spcAft>
                <a:spcPts val="0"/>
              </a:spcAft>
              <a:buClr>
                <a:schemeClr val="dk1"/>
              </a:buClr>
              <a:buSzPts val="1100"/>
              <a:buFont typeface="Arial"/>
              <a:buNone/>
            </a:pPr>
            <a:r>
              <a:rPr b="0" lang="en" sz="1400"/>
              <a:t>[7] 11-23/2141r0 Further discussion on Dynamic Subband Operation</a:t>
            </a:r>
            <a:endParaRPr b="0" sz="1400"/>
          </a:p>
          <a:p>
            <a:pPr indent="0" lvl="0" marL="0" rtl="0" algn="l">
              <a:spcBef>
                <a:spcPts val="0"/>
              </a:spcBef>
              <a:spcAft>
                <a:spcPts val="0"/>
              </a:spcAft>
              <a:buClr>
                <a:schemeClr val="dk1"/>
              </a:buClr>
              <a:buSzPts val="1100"/>
              <a:buFont typeface="Arial"/>
              <a:buNone/>
            </a:pPr>
            <a:r>
              <a:t/>
            </a:r>
            <a:endParaRPr b="0" sz="1400"/>
          </a:p>
          <a:p>
            <a:pPr indent="0" lvl="0" marL="0" rtl="0" algn="l">
              <a:spcBef>
                <a:spcPts val="0"/>
              </a:spcBef>
              <a:spcAft>
                <a:spcPts val="0"/>
              </a:spcAft>
              <a:buClr>
                <a:schemeClr val="dk1"/>
              </a:buClr>
              <a:buSzPts val="1100"/>
              <a:buFont typeface="Arial"/>
              <a:buNone/>
            </a:pPr>
            <a:r>
              <a:rPr b="0" lang="en" sz="1400"/>
              <a:t>[8] 11-23/1875r0 Power save proposal for non-AP/mobile-AP</a:t>
            </a:r>
            <a:endParaRPr b="0" sz="1400"/>
          </a:p>
          <a:p>
            <a:pPr indent="0" lvl="0" marL="0" rtl="0" algn="l">
              <a:spcBef>
                <a:spcPts val="0"/>
              </a:spcBef>
              <a:spcAft>
                <a:spcPts val="0"/>
              </a:spcAft>
              <a:buClr>
                <a:schemeClr val="dk1"/>
              </a:buClr>
              <a:buSzPts val="1100"/>
              <a:buFont typeface="Arial"/>
              <a:buNone/>
            </a:pPr>
            <a:r>
              <a:t/>
            </a:r>
            <a:endParaRPr b="0" sz="1400"/>
          </a:p>
          <a:p>
            <a:pPr indent="0" lvl="0" marL="0" rtl="0" algn="l">
              <a:spcBef>
                <a:spcPts val="0"/>
              </a:spcBef>
              <a:spcAft>
                <a:spcPts val="0"/>
              </a:spcAft>
              <a:buClr>
                <a:schemeClr val="dk1"/>
              </a:buClr>
              <a:buSzPts val="1100"/>
              <a:buFont typeface="Arial"/>
              <a:buNone/>
            </a:pPr>
            <a:r>
              <a:rPr b="0" lang="en" sz="1400"/>
              <a:t>[9] 11-23/1873r0 Post-FCS MAC padding</a:t>
            </a:r>
            <a:endParaRPr b="0" sz="1500"/>
          </a:p>
          <a:p>
            <a:pPr indent="0" lvl="0" marL="0" rtl="0" algn="l">
              <a:spcBef>
                <a:spcPts val="0"/>
              </a:spcBef>
              <a:spcAft>
                <a:spcPts val="0"/>
              </a:spcAft>
              <a:buClr>
                <a:schemeClr val="dk1"/>
              </a:buClr>
              <a:buSzPts val="1100"/>
              <a:buFont typeface="Arial"/>
              <a:buNone/>
            </a:pPr>
            <a:r>
              <a:t/>
            </a:r>
            <a:endParaRPr b="0" sz="1600"/>
          </a:p>
          <a:p>
            <a:pPr indent="-190500" lvl="0" marL="342900" rtl="0" algn="l">
              <a:lnSpc>
                <a:spcPct val="100000"/>
              </a:lnSpc>
              <a:spcBef>
                <a:spcPts val="480"/>
              </a:spcBef>
              <a:spcAft>
                <a:spcPts val="0"/>
              </a:spcAft>
              <a:buClr>
                <a:schemeClr val="dk1"/>
              </a:buClr>
              <a:buSzPts val="2400"/>
              <a:buFont typeface="Times New Roman"/>
              <a:buNone/>
            </a:pPr>
            <a:r>
              <a:t/>
            </a:r>
            <a:endParaRPr b="0" sz="1600"/>
          </a:p>
        </p:txBody>
      </p:sp>
      <p:sp>
        <p:nvSpPr>
          <p:cNvPr id="220" name="Google Shape;220;p33"/>
          <p:cNvSpPr txBox="1"/>
          <p:nvPr>
            <p:ph idx="12" type="sldNum"/>
          </p:nvPr>
        </p:nvSpPr>
        <p:spPr>
          <a:xfrm>
            <a:off x="4344988" y="4856560"/>
            <a:ext cx="530100" cy="136800"/>
          </a:xfrm>
          <a:prstGeom prst="rect">
            <a:avLst/>
          </a:prstGeom>
          <a:noFill/>
          <a:ln>
            <a:noFill/>
          </a:ln>
        </p:spPr>
        <p:txBody>
          <a:bodyPr anchorCtr="0" anchor="t" bIns="0" lIns="0" spcFirstLastPara="1" rIns="0" wrap="square" tIns="0">
            <a:noAutofit/>
          </a:bodyPr>
          <a:lstStyle/>
          <a:p>
            <a:pPr indent="0" lvl="0" marL="0" rtl="0" algn="ctr">
              <a:spcBef>
                <a:spcPts val="0"/>
              </a:spcBef>
              <a:spcAft>
                <a:spcPts val="0"/>
              </a:spcAft>
              <a:buClr>
                <a:srgbClr val="000000"/>
              </a:buClr>
              <a:buSzPts val="1200"/>
              <a:buFont typeface="Arial"/>
              <a:buNone/>
            </a:pPr>
            <a:r>
              <a:rPr lang="en"/>
              <a:t>Slide </a:t>
            </a:r>
            <a:fld id="{00000000-1234-1234-1234-123412341234}" type="slidenum">
              <a:rPr lang="en"/>
              <a:t>‹#›</a:t>
            </a:fld>
            <a:endParaRPr/>
          </a:p>
        </p:txBody>
      </p:sp>
      <p:sp>
        <p:nvSpPr>
          <p:cNvPr id="221" name="Google Shape;221;p33"/>
          <p:cNvSpPr txBox="1"/>
          <p:nvPr>
            <p:ph type="title"/>
          </p:nvPr>
        </p:nvSpPr>
        <p:spPr>
          <a:xfrm>
            <a:off x="685800" y="514350"/>
            <a:ext cx="7772400" cy="529800"/>
          </a:xfrm>
          <a:prstGeom prst="rect">
            <a:avLst/>
          </a:prstGeom>
          <a:noFill/>
          <a:ln>
            <a:noFill/>
          </a:ln>
        </p:spPr>
        <p:txBody>
          <a:bodyPr anchorCtr="0" anchor="ctr" bIns="46025" lIns="92075" spcFirstLastPara="1" rIns="92075" wrap="square" tIns="46025">
            <a:noAutofit/>
          </a:bodyPr>
          <a:lstStyle/>
          <a:p>
            <a:pPr indent="0" lvl="0" marL="0" rtl="0" algn="ctr">
              <a:lnSpc>
                <a:spcPct val="100000"/>
              </a:lnSpc>
              <a:spcBef>
                <a:spcPts val="0"/>
              </a:spcBef>
              <a:spcAft>
                <a:spcPts val="0"/>
              </a:spcAft>
              <a:buSzPts val="1400"/>
              <a:buNone/>
            </a:pPr>
            <a:r>
              <a:rPr lang="en" sz="2400"/>
              <a:t>Reference</a:t>
            </a:r>
            <a:endParaRPr sz="2400"/>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9" name="Shape 99"/>
        <p:cNvGrpSpPr/>
        <p:nvPr/>
      </p:nvGrpSpPr>
      <p:grpSpPr>
        <a:xfrm>
          <a:off x="0" y="0"/>
          <a:ext cx="0" cy="0"/>
          <a:chOff x="0" y="0"/>
          <a:chExt cx="0" cy="0"/>
        </a:xfrm>
      </p:grpSpPr>
      <p:sp>
        <p:nvSpPr>
          <p:cNvPr id="100" name="Google Shape;100;p16"/>
          <p:cNvSpPr txBox="1"/>
          <p:nvPr>
            <p:ph type="title"/>
          </p:nvPr>
        </p:nvSpPr>
        <p:spPr>
          <a:xfrm>
            <a:off x="185150" y="462800"/>
            <a:ext cx="8958900" cy="555000"/>
          </a:xfrm>
          <a:prstGeom prst="rect">
            <a:avLst/>
          </a:prstGeom>
          <a:noFill/>
          <a:ln>
            <a:noFill/>
          </a:ln>
        </p:spPr>
        <p:txBody>
          <a:bodyPr anchorCtr="0" anchor="ctr" bIns="68575" lIns="68575" spcFirstLastPara="1" rIns="68575" wrap="square" tIns="68575">
            <a:noAutofit/>
          </a:bodyPr>
          <a:lstStyle/>
          <a:p>
            <a:pPr indent="0" lvl="0" marL="0" rtl="0" algn="l">
              <a:lnSpc>
                <a:spcPct val="85000"/>
              </a:lnSpc>
              <a:spcBef>
                <a:spcPts val="0"/>
              </a:spcBef>
              <a:spcAft>
                <a:spcPts val="0"/>
              </a:spcAft>
              <a:buClr>
                <a:schemeClr val="dk2"/>
              </a:buClr>
              <a:buSzPts val="1100"/>
              <a:buNone/>
            </a:pPr>
            <a:r>
              <a:rPr lang="en" sz="2100"/>
              <a:t>Special scenarios possible in NPCA (1)</a:t>
            </a:r>
            <a:endParaRPr sz="2100"/>
          </a:p>
        </p:txBody>
      </p:sp>
      <p:sp>
        <p:nvSpPr>
          <p:cNvPr id="101" name="Google Shape;101;p16"/>
          <p:cNvSpPr txBox="1"/>
          <p:nvPr>
            <p:ph idx="1" type="body"/>
          </p:nvPr>
        </p:nvSpPr>
        <p:spPr>
          <a:xfrm>
            <a:off x="185050" y="931900"/>
            <a:ext cx="8775900" cy="3748200"/>
          </a:xfrm>
          <a:prstGeom prst="rect">
            <a:avLst/>
          </a:prstGeom>
          <a:noFill/>
          <a:ln>
            <a:noFill/>
          </a:ln>
        </p:spPr>
        <p:txBody>
          <a:bodyPr anchorCtr="0" anchor="t" bIns="68575" lIns="68575" spcFirstLastPara="1" rIns="68575" wrap="square" tIns="68575">
            <a:noAutofit/>
          </a:bodyPr>
          <a:lstStyle/>
          <a:p>
            <a:pPr indent="0" lvl="0" marL="0" rtl="0" algn="just">
              <a:lnSpc>
                <a:spcPct val="115000"/>
              </a:lnSpc>
              <a:spcBef>
                <a:spcPts val="900"/>
              </a:spcBef>
              <a:spcAft>
                <a:spcPts val="0"/>
              </a:spcAft>
              <a:buNone/>
            </a:pPr>
            <a:r>
              <a:rPr lang="en" sz="1400"/>
              <a:t>Scenario 1</a:t>
            </a:r>
            <a:r>
              <a:rPr b="0" lang="en" sz="1400"/>
              <a:t>: </a:t>
            </a:r>
            <a:r>
              <a:rPr b="0" lang="en" sz="1400"/>
              <a:t>While receiving an OBSS transmission on the primary channel, an OBSS transmission also occurs on the NPCA primary channel</a:t>
            </a:r>
            <a:endParaRPr b="0" sz="1400"/>
          </a:p>
          <a:p>
            <a:pPr indent="-317500" lvl="0" marL="457200" rtl="0" algn="just">
              <a:lnSpc>
                <a:spcPct val="115000"/>
              </a:lnSpc>
              <a:spcBef>
                <a:spcPts val="900"/>
              </a:spcBef>
              <a:spcAft>
                <a:spcPts val="0"/>
              </a:spcAft>
              <a:buSzPts val="1400"/>
              <a:buChar char="●"/>
            </a:pPr>
            <a:r>
              <a:rPr b="0" lang="en" sz="1400"/>
              <a:t>This is </a:t>
            </a:r>
            <a:r>
              <a:rPr b="0" lang="en" sz="1400"/>
              <a:t>possible in the presence of a) </a:t>
            </a:r>
            <a:r>
              <a:rPr b="0" lang="en" sz="1400"/>
              <a:t>OBSSs with unaligned primary channels or b) OBSSs that use NPCA. </a:t>
            </a:r>
            <a:endParaRPr b="0" sz="1400"/>
          </a:p>
          <a:p>
            <a:pPr indent="-317500" lvl="0" marL="457200" rtl="0" algn="just">
              <a:lnSpc>
                <a:spcPct val="115000"/>
              </a:lnSpc>
              <a:spcBef>
                <a:spcPts val="0"/>
              </a:spcBef>
              <a:spcAft>
                <a:spcPts val="0"/>
              </a:spcAft>
              <a:buSzPts val="1400"/>
              <a:buChar char="●"/>
            </a:pPr>
            <a:r>
              <a:rPr b="0" lang="en" sz="1400"/>
              <a:t>This may result in loss of medium synchronization on the NPCA primary channel. </a:t>
            </a:r>
            <a:endParaRPr b="0" sz="1400"/>
          </a:p>
          <a:p>
            <a:pPr indent="-317500" lvl="0" marL="457200" rtl="0" algn="just">
              <a:lnSpc>
                <a:spcPct val="115000"/>
              </a:lnSpc>
              <a:spcBef>
                <a:spcPts val="0"/>
              </a:spcBef>
              <a:spcAft>
                <a:spcPts val="0"/>
              </a:spcAft>
              <a:buSzPts val="1400"/>
              <a:buChar char="●"/>
            </a:pPr>
            <a:r>
              <a:rPr b="0" lang="en" sz="1400"/>
              <a:t>Similar scenarios arise in legacy configurations too in the presence of OBSSs with unaligned primary channels and additionally for multi-link in 11be.</a:t>
            </a:r>
            <a:endParaRPr b="0" sz="1400"/>
          </a:p>
          <a:p>
            <a:pPr indent="-317500" lvl="0" marL="457200" rtl="0" algn="just">
              <a:lnSpc>
                <a:spcPct val="115000"/>
              </a:lnSpc>
              <a:spcBef>
                <a:spcPts val="0"/>
              </a:spcBef>
              <a:spcAft>
                <a:spcPts val="0"/>
              </a:spcAft>
              <a:buSzPts val="1400"/>
              <a:buChar char="●"/>
            </a:pPr>
            <a:r>
              <a:rPr b="0" lang="en" sz="1400"/>
              <a:t>Mitigation procedures:</a:t>
            </a:r>
            <a:endParaRPr b="0" sz="1400"/>
          </a:p>
          <a:p>
            <a:pPr indent="-317500" lvl="1" marL="914400" rtl="0" algn="just">
              <a:lnSpc>
                <a:spcPct val="115000"/>
              </a:lnSpc>
              <a:spcBef>
                <a:spcPts val="0"/>
              </a:spcBef>
              <a:spcAft>
                <a:spcPts val="0"/>
              </a:spcAft>
              <a:buSzPts val="1400"/>
              <a:buChar char="○"/>
            </a:pPr>
            <a:r>
              <a:rPr lang="en" sz="1400"/>
              <a:t>A conservative CCA mechanism on the NPCA primary channel to mitigate the impact of any loss in medium synchronization</a:t>
            </a:r>
            <a:endParaRPr sz="1400"/>
          </a:p>
          <a:p>
            <a:pPr indent="-317500" lvl="1" marL="914400" rtl="0" algn="just">
              <a:lnSpc>
                <a:spcPct val="115000"/>
              </a:lnSpc>
              <a:spcBef>
                <a:spcPts val="0"/>
              </a:spcBef>
              <a:spcAft>
                <a:spcPts val="0"/>
              </a:spcAft>
              <a:buSzPts val="1400"/>
              <a:buChar char="○"/>
            </a:pPr>
            <a:r>
              <a:rPr lang="en" sz="1400"/>
              <a:t>Tr</a:t>
            </a:r>
            <a:r>
              <a:rPr lang="en" sz="1400"/>
              <a:t>iggered-only UL transmission on the NPCA primary channel or even on the primary channel</a:t>
            </a:r>
            <a:endParaRPr sz="1500"/>
          </a:p>
        </p:txBody>
      </p:sp>
      <p:sp>
        <p:nvSpPr>
          <p:cNvPr id="102" name="Google Shape;102;p16"/>
          <p:cNvSpPr txBox="1"/>
          <p:nvPr>
            <p:ph idx="12" type="sldNum"/>
          </p:nvPr>
        </p:nvSpPr>
        <p:spPr>
          <a:xfrm>
            <a:off x="4344988" y="4856560"/>
            <a:ext cx="530100" cy="136800"/>
          </a:xfrm>
          <a:prstGeom prst="rect">
            <a:avLst/>
          </a:prstGeom>
        </p:spPr>
        <p:txBody>
          <a:bodyPr anchorCtr="0" anchor="t" bIns="0" lIns="0" spcFirstLastPara="1" rIns="0" wrap="square" tIns="0">
            <a:noAutofit/>
          </a:bodyPr>
          <a:lstStyle/>
          <a:p>
            <a:pPr indent="0" lvl="0" marL="0" rtl="0" algn="ctr">
              <a:spcBef>
                <a:spcPts val="0"/>
              </a:spcBef>
              <a:spcAft>
                <a:spcPts val="0"/>
              </a:spcAft>
              <a:buClr>
                <a:srgbClr val="000000"/>
              </a:buClr>
              <a:buSzPts val="1200"/>
              <a:buFont typeface="Arial"/>
              <a:buNone/>
            </a:pPr>
            <a:r>
              <a:rPr lang="en"/>
              <a:t>Slide </a:t>
            </a:r>
            <a:fld id="{00000000-1234-1234-1234-123412341234}" type="slidenum">
              <a:rPr lang="en"/>
              <a:t>‹#›</a:t>
            </a:fld>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6" name="Shape 106"/>
        <p:cNvGrpSpPr/>
        <p:nvPr/>
      </p:nvGrpSpPr>
      <p:grpSpPr>
        <a:xfrm>
          <a:off x="0" y="0"/>
          <a:ext cx="0" cy="0"/>
          <a:chOff x="0" y="0"/>
          <a:chExt cx="0" cy="0"/>
        </a:xfrm>
      </p:grpSpPr>
      <p:sp>
        <p:nvSpPr>
          <p:cNvPr id="107" name="Google Shape;107;p17"/>
          <p:cNvSpPr txBox="1"/>
          <p:nvPr>
            <p:ph type="title"/>
          </p:nvPr>
        </p:nvSpPr>
        <p:spPr>
          <a:xfrm>
            <a:off x="185150" y="462800"/>
            <a:ext cx="8958900" cy="457200"/>
          </a:xfrm>
          <a:prstGeom prst="rect">
            <a:avLst/>
          </a:prstGeom>
          <a:noFill/>
          <a:ln>
            <a:noFill/>
          </a:ln>
        </p:spPr>
        <p:txBody>
          <a:bodyPr anchorCtr="0" anchor="ctr" bIns="68575" lIns="68575" spcFirstLastPara="1" rIns="68575" wrap="square" tIns="68575">
            <a:noAutofit/>
          </a:bodyPr>
          <a:lstStyle/>
          <a:p>
            <a:pPr indent="0" lvl="0" marL="0" rtl="0" algn="l">
              <a:lnSpc>
                <a:spcPct val="85000"/>
              </a:lnSpc>
              <a:spcBef>
                <a:spcPts val="0"/>
              </a:spcBef>
              <a:spcAft>
                <a:spcPts val="0"/>
              </a:spcAft>
              <a:buClr>
                <a:schemeClr val="dk2"/>
              </a:buClr>
              <a:buSzPts val="1100"/>
              <a:buNone/>
            </a:pPr>
            <a:r>
              <a:rPr lang="en" sz="2100">
                <a:solidFill>
                  <a:schemeClr val="dk1"/>
                </a:solidFill>
              </a:rPr>
              <a:t>Special </a:t>
            </a:r>
            <a:r>
              <a:rPr lang="en" sz="2100"/>
              <a:t>scenarios possible in NPCA (2)</a:t>
            </a:r>
            <a:endParaRPr sz="2100"/>
          </a:p>
        </p:txBody>
      </p:sp>
      <p:sp>
        <p:nvSpPr>
          <p:cNvPr id="108" name="Google Shape;108;p17"/>
          <p:cNvSpPr txBox="1"/>
          <p:nvPr>
            <p:ph idx="1" type="body"/>
          </p:nvPr>
        </p:nvSpPr>
        <p:spPr>
          <a:xfrm>
            <a:off x="185050" y="779500"/>
            <a:ext cx="8775900" cy="3748200"/>
          </a:xfrm>
          <a:prstGeom prst="rect">
            <a:avLst/>
          </a:prstGeom>
          <a:noFill/>
          <a:ln>
            <a:noFill/>
          </a:ln>
        </p:spPr>
        <p:txBody>
          <a:bodyPr anchorCtr="0" anchor="t" bIns="68575" lIns="68575" spcFirstLastPara="1" rIns="68575" wrap="square" tIns="68575">
            <a:noAutofit/>
          </a:bodyPr>
          <a:lstStyle/>
          <a:p>
            <a:pPr indent="0" lvl="0" marL="0" rtl="0" algn="just">
              <a:lnSpc>
                <a:spcPct val="115000"/>
              </a:lnSpc>
              <a:spcBef>
                <a:spcPts val="900"/>
              </a:spcBef>
              <a:spcAft>
                <a:spcPts val="0"/>
              </a:spcAft>
              <a:buNone/>
            </a:pPr>
            <a:r>
              <a:rPr lang="en" sz="1350"/>
              <a:t>Scenario 2</a:t>
            </a:r>
            <a:r>
              <a:rPr b="0" lang="en" sz="1350"/>
              <a:t>: </a:t>
            </a:r>
            <a:r>
              <a:rPr b="0" lang="en" sz="1350"/>
              <a:t>While receiving an OBSS transmission on the NPCA primary channel, an OBSS transmission also occurs on the primary channel</a:t>
            </a:r>
            <a:endParaRPr b="0" sz="1350"/>
          </a:p>
          <a:p>
            <a:pPr indent="0" lvl="0" marL="0" rtl="0" algn="just">
              <a:lnSpc>
                <a:spcPct val="115000"/>
              </a:lnSpc>
              <a:spcBef>
                <a:spcPts val="900"/>
              </a:spcBef>
              <a:spcAft>
                <a:spcPts val="0"/>
              </a:spcAft>
              <a:buNone/>
            </a:pPr>
            <a:r>
              <a:rPr b="0" lang="en" sz="1350"/>
              <a:t>This is possible when the following events happen:</a:t>
            </a:r>
            <a:endParaRPr b="0" sz="1350"/>
          </a:p>
          <a:p>
            <a:pPr indent="-314325" lvl="0" marL="457200" rtl="0" algn="just">
              <a:lnSpc>
                <a:spcPct val="115000"/>
              </a:lnSpc>
              <a:spcBef>
                <a:spcPts val="900"/>
              </a:spcBef>
              <a:spcAft>
                <a:spcPts val="0"/>
              </a:spcAft>
              <a:buSzPts val="1350"/>
              <a:buChar char="●"/>
            </a:pPr>
            <a:r>
              <a:rPr b="0" lang="en" sz="1350"/>
              <a:t>NPCA AP/non-AP receives an OBSS transmission on the </a:t>
            </a:r>
            <a:r>
              <a:rPr b="0" lang="en" sz="1350"/>
              <a:t>primary</a:t>
            </a:r>
            <a:r>
              <a:rPr b="0" lang="en" sz="1350"/>
              <a:t> channel and moves to the NPCA primary channel</a:t>
            </a:r>
            <a:endParaRPr b="0" sz="1350"/>
          </a:p>
          <a:p>
            <a:pPr indent="-314325" lvl="0" marL="457200" rtl="0" algn="just">
              <a:lnSpc>
                <a:spcPct val="115000"/>
              </a:lnSpc>
              <a:spcBef>
                <a:spcPts val="0"/>
              </a:spcBef>
              <a:spcAft>
                <a:spcPts val="0"/>
              </a:spcAft>
              <a:buSzPts val="1350"/>
              <a:buChar char="●"/>
            </a:pPr>
            <a:r>
              <a:rPr b="0" lang="en" sz="1350"/>
              <a:t>NPCA AP/non-AP then receives an OBSS transmission </a:t>
            </a:r>
            <a:r>
              <a:rPr b="0" lang="en" sz="1350"/>
              <a:t>on the NPCA primary channel</a:t>
            </a:r>
            <a:endParaRPr b="0" sz="1350"/>
          </a:p>
          <a:p>
            <a:pPr indent="-314325" lvl="0" marL="457200" rtl="0" algn="just">
              <a:lnSpc>
                <a:spcPct val="115000"/>
              </a:lnSpc>
              <a:spcBef>
                <a:spcPts val="0"/>
              </a:spcBef>
              <a:spcAft>
                <a:spcPts val="0"/>
              </a:spcAft>
              <a:buSzPts val="1350"/>
              <a:buChar char="●"/>
            </a:pPr>
            <a:r>
              <a:rPr b="0" lang="en" sz="1350"/>
              <a:t>While receiving the OBSS transmission on the NPCA primary channel another OBSS transmission occurs on the primary channel. </a:t>
            </a:r>
            <a:endParaRPr b="0" sz="1350"/>
          </a:p>
          <a:p>
            <a:pPr indent="-314325" lvl="0" marL="457200" rtl="0" algn="just">
              <a:lnSpc>
                <a:spcPct val="115000"/>
              </a:lnSpc>
              <a:spcBef>
                <a:spcPts val="0"/>
              </a:spcBef>
              <a:spcAft>
                <a:spcPts val="0"/>
              </a:spcAft>
              <a:buSzPts val="1350"/>
              <a:buChar char="●"/>
            </a:pPr>
            <a:r>
              <a:rPr b="0" lang="en" sz="1350"/>
              <a:t>Note: a) t</a:t>
            </a:r>
            <a:r>
              <a:rPr b="0" lang="en" sz="1350"/>
              <a:t>he overlapping OBSS transmissions on the primary channel have to be from OBSS nodes that are hidden from each other</a:t>
            </a:r>
            <a:r>
              <a:rPr b="0" lang="en" sz="1350"/>
              <a:t> b) Even if the NPCA device had not moved and stayed on the primary channel, it may not have been able to correctly receive the overlapping OBSS transmissions c) The OBSS transmission on the NPCA primary channel has to be either from an OBSS with unaligned primary or from an OBSS that uses NPCA.</a:t>
            </a:r>
            <a:endParaRPr b="0" sz="1350"/>
          </a:p>
          <a:p>
            <a:pPr indent="-314325" lvl="0" marL="457200" rtl="0" algn="just">
              <a:lnSpc>
                <a:spcPct val="115000"/>
              </a:lnSpc>
              <a:spcBef>
                <a:spcPts val="0"/>
              </a:spcBef>
              <a:spcAft>
                <a:spcPts val="0"/>
              </a:spcAft>
              <a:buSzPts val="1350"/>
              <a:buChar char="●"/>
            </a:pPr>
            <a:r>
              <a:rPr b="0" lang="en" sz="1350"/>
              <a:t>Mitigation procedures: </a:t>
            </a:r>
            <a:endParaRPr b="0" sz="1350"/>
          </a:p>
          <a:p>
            <a:pPr indent="-314325" lvl="1" marL="914400" rtl="0" algn="just">
              <a:lnSpc>
                <a:spcPct val="115000"/>
              </a:lnSpc>
              <a:spcBef>
                <a:spcPts val="0"/>
              </a:spcBef>
              <a:spcAft>
                <a:spcPts val="0"/>
              </a:spcAft>
              <a:buSzPts val="1350"/>
              <a:buChar char="○"/>
            </a:pPr>
            <a:r>
              <a:rPr b="0" lang="en" sz="1350"/>
              <a:t>This occurrence too can be reduced by having triggered-only UL transmission on the NPCA primary channel or even on the primary channel</a:t>
            </a:r>
            <a:endParaRPr b="0" sz="1350"/>
          </a:p>
          <a:p>
            <a:pPr indent="0" lvl="0" marL="0" rtl="0" algn="just">
              <a:lnSpc>
                <a:spcPct val="115000"/>
              </a:lnSpc>
              <a:spcBef>
                <a:spcPts val="900"/>
              </a:spcBef>
              <a:spcAft>
                <a:spcPts val="0"/>
              </a:spcAft>
              <a:buNone/>
            </a:pPr>
            <a:r>
              <a:t/>
            </a:r>
            <a:endParaRPr b="0" sz="1500"/>
          </a:p>
        </p:txBody>
      </p:sp>
      <p:sp>
        <p:nvSpPr>
          <p:cNvPr id="109" name="Google Shape;109;p17"/>
          <p:cNvSpPr txBox="1"/>
          <p:nvPr>
            <p:ph idx="12" type="sldNum"/>
          </p:nvPr>
        </p:nvSpPr>
        <p:spPr>
          <a:xfrm>
            <a:off x="4344988" y="4856560"/>
            <a:ext cx="530100" cy="136800"/>
          </a:xfrm>
          <a:prstGeom prst="rect">
            <a:avLst/>
          </a:prstGeom>
        </p:spPr>
        <p:txBody>
          <a:bodyPr anchorCtr="0" anchor="t" bIns="0" lIns="0" spcFirstLastPara="1" rIns="0" wrap="square" tIns="0">
            <a:noAutofit/>
          </a:bodyPr>
          <a:lstStyle/>
          <a:p>
            <a:pPr indent="0" lvl="0" marL="0" rtl="0" algn="ctr">
              <a:spcBef>
                <a:spcPts val="0"/>
              </a:spcBef>
              <a:spcAft>
                <a:spcPts val="0"/>
              </a:spcAft>
              <a:buClr>
                <a:srgbClr val="000000"/>
              </a:buClr>
              <a:buSzPts val="1200"/>
              <a:buFont typeface="Arial"/>
              <a:buNone/>
            </a:pPr>
            <a:r>
              <a:rPr lang="en"/>
              <a:t>Slide </a:t>
            </a:r>
            <a:fld id="{00000000-1234-1234-1234-123412341234}" type="slidenum">
              <a:rPr lang="en"/>
              <a:t>‹#›</a:t>
            </a:fld>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3" name="Shape 113"/>
        <p:cNvGrpSpPr/>
        <p:nvPr/>
      </p:nvGrpSpPr>
      <p:grpSpPr>
        <a:xfrm>
          <a:off x="0" y="0"/>
          <a:ext cx="0" cy="0"/>
          <a:chOff x="0" y="0"/>
          <a:chExt cx="0" cy="0"/>
        </a:xfrm>
      </p:grpSpPr>
      <p:sp>
        <p:nvSpPr>
          <p:cNvPr id="114" name="Google Shape;114;p18"/>
          <p:cNvSpPr txBox="1"/>
          <p:nvPr>
            <p:ph type="title"/>
          </p:nvPr>
        </p:nvSpPr>
        <p:spPr>
          <a:xfrm>
            <a:off x="185150" y="386600"/>
            <a:ext cx="8958900" cy="555000"/>
          </a:xfrm>
          <a:prstGeom prst="rect">
            <a:avLst/>
          </a:prstGeom>
          <a:noFill/>
          <a:ln>
            <a:noFill/>
          </a:ln>
        </p:spPr>
        <p:txBody>
          <a:bodyPr anchorCtr="0" anchor="ctr" bIns="68575" lIns="68575" spcFirstLastPara="1" rIns="68575" wrap="square" tIns="68575">
            <a:noAutofit/>
          </a:bodyPr>
          <a:lstStyle/>
          <a:p>
            <a:pPr indent="0" lvl="0" marL="0" rtl="0" algn="l">
              <a:lnSpc>
                <a:spcPct val="85000"/>
              </a:lnSpc>
              <a:spcBef>
                <a:spcPts val="0"/>
              </a:spcBef>
              <a:spcAft>
                <a:spcPts val="0"/>
              </a:spcAft>
              <a:buClr>
                <a:schemeClr val="dk2"/>
              </a:buClr>
              <a:buSzPts val="1100"/>
              <a:buNone/>
            </a:pPr>
            <a:r>
              <a:rPr lang="en" sz="2100">
                <a:solidFill>
                  <a:schemeClr val="dk1"/>
                </a:solidFill>
              </a:rPr>
              <a:t>Special </a:t>
            </a:r>
            <a:r>
              <a:rPr lang="en" sz="2100"/>
              <a:t>scenarios possible in NPCA (3)</a:t>
            </a:r>
            <a:endParaRPr sz="2100"/>
          </a:p>
        </p:txBody>
      </p:sp>
      <p:sp>
        <p:nvSpPr>
          <p:cNvPr id="115" name="Google Shape;115;p18"/>
          <p:cNvSpPr txBox="1"/>
          <p:nvPr>
            <p:ph idx="1" type="body"/>
          </p:nvPr>
        </p:nvSpPr>
        <p:spPr>
          <a:xfrm>
            <a:off x="185050" y="703300"/>
            <a:ext cx="8775900" cy="4000800"/>
          </a:xfrm>
          <a:prstGeom prst="rect">
            <a:avLst/>
          </a:prstGeom>
          <a:noFill/>
          <a:ln>
            <a:noFill/>
          </a:ln>
        </p:spPr>
        <p:txBody>
          <a:bodyPr anchorCtr="0" anchor="t" bIns="68575" lIns="68575" spcFirstLastPara="1" rIns="68575" wrap="square" tIns="68575">
            <a:noAutofit/>
          </a:bodyPr>
          <a:lstStyle/>
          <a:p>
            <a:pPr indent="0" lvl="0" marL="0" rtl="0" algn="just">
              <a:lnSpc>
                <a:spcPct val="115000"/>
              </a:lnSpc>
              <a:spcBef>
                <a:spcPts val="900"/>
              </a:spcBef>
              <a:spcAft>
                <a:spcPts val="0"/>
              </a:spcAft>
              <a:buNone/>
            </a:pPr>
            <a:r>
              <a:rPr lang="en" sz="1350"/>
              <a:t>Scenario 3:</a:t>
            </a:r>
            <a:r>
              <a:rPr b="0" lang="en" sz="1350"/>
              <a:t> </a:t>
            </a:r>
            <a:r>
              <a:rPr b="0" lang="en" sz="1350"/>
              <a:t>An NPCA device sees an OBSS </a:t>
            </a:r>
            <a:r>
              <a:rPr b="0" lang="en" sz="1350"/>
              <a:t>transmission</a:t>
            </a:r>
            <a:r>
              <a:rPr b="0" lang="en" sz="1350"/>
              <a:t> on the primary channel or sees the primary channel as idle and during it, a transmission for itself also occurs on the NPCA primary channel. </a:t>
            </a:r>
            <a:r>
              <a:rPr b="0" lang="en" sz="1350"/>
              <a:t>Hence, this scenario requires hidden nodes </a:t>
            </a:r>
            <a:r>
              <a:rPr b="0" lang="en" sz="1350"/>
              <a:t>and is rare even then</a:t>
            </a:r>
            <a:r>
              <a:rPr b="0" lang="en" sz="1350"/>
              <a:t>. </a:t>
            </a:r>
            <a:r>
              <a:rPr b="0" lang="en" sz="1350"/>
              <a:t>This is possible if the following events happen:</a:t>
            </a:r>
            <a:endParaRPr b="0" sz="1350"/>
          </a:p>
          <a:p>
            <a:pPr indent="-314325" lvl="0" marL="457200" rtl="0" algn="just">
              <a:lnSpc>
                <a:spcPct val="115000"/>
              </a:lnSpc>
              <a:spcBef>
                <a:spcPts val="900"/>
              </a:spcBef>
              <a:spcAft>
                <a:spcPts val="0"/>
              </a:spcAft>
              <a:buSzPts val="1350"/>
              <a:buChar char="●"/>
            </a:pPr>
            <a:r>
              <a:rPr lang="en" sz="1350"/>
              <a:t>Sequence 1:</a:t>
            </a:r>
            <a:endParaRPr sz="1350"/>
          </a:p>
          <a:p>
            <a:pPr indent="-314325" lvl="1" marL="914400" rtl="0" algn="just">
              <a:lnSpc>
                <a:spcPct val="115000"/>
              </a:lnSpc>
              <a:spcBef>
                <a:spcPts val="0"/>
              </a:spcBef>
              <a:spcAft>
                <a:spcPts val="0"/>
              </a:spcAft>
              <a:buSzPts val="1350"/>
              <a:buChar char="○"/>
            </a:pPr>
            <a:r>
              <a:rPr lang="en" sz="1350"/>
              <a:t>NPCA AP sees an OBSS on the primary channel that an NPCA non-AP does not see.</a:t>
            </a:r>
            <a:endParaRPr sz="1350"/>
          </a:p>
          <a:p>
            <a:pPr indent="-314325" lvl="1" marL="914400" rtl="0" algn="just">
              <a:lnSpc>
                <a:spcPct val="115000"/>
              </a:lnSpc>
              <a:spcBef>
                <a:spcPts val="0"/>
              </a:spcBef>
              <a:spcAft>
                <a:spcPts val="0"/>
              </a:spcAft>
              <a:buSzPts val="1350"/>
              <a:buChar char="○"/>
            </a:pPr>
            <a:r>
              <a:rPr lang="en" sz="1350"/>
              <a:t>NPCA AP moves to the NPCA primary channel, finishes backoff and starts transmitting to the NPCA non-AP. </a:t>
            </a:r>
            <a:endParaRPr sz="1350"/>
          </a:p>
          <a:p>
            <a:pPr indent="-314325" lvl="1" marL="914400" rtl="0" algn="just">
              <a:lnSpc>
                <a:spcPct val="115000"/>
              </a:lnSpc>
              <a:spcBef>
                <a:spcPts val="0"/>
              </a:spcBef>
              <a:spcAft>
                <a:spcPts val="0"/>
              </a:spcAft>
              <a:buSzPts val="1350"/>
              <a:buChar char="○"/>
            </a:pPr>
            <a:r>
              <a:rPr lang="en" sz="1350"/>
              <a:t>NPCA non-AP stays on the primary or just then, the </a:t>
            </a:r>
            <a:r>
              <a:rPr b="0" lang="en" sz="1350"/>
              <a:t>NPCA non-AP sees an OBSS on the primary channel which the serving UHR NPCA AP does not se</a:t>
            </a:r>
            <a:r>
              <a:rPr lang="en" sz="1350"/>
              <a:t>e </a:t>
            </a:r>
            <a:r>
              <a:rPr lang="en" sz="1350"/>
              <a:t>and starts decoding it</a:t>
            </a:r>
            <a:endParaRPr sz="1350"/>
          </a:p>
          <a:p>
            <a:pPr indent="-314325" lvl="0" marL="457200" rtl="0" algn="just">
              <a:lnSpc>
                <a:spcPct val="115000"/>
              </a:lnSpc>
              <a:spcBef>
                <a:spcPts val="0"/>
              </a:spcBef>
              <a:spcAft>
                <a:spcPts val="0"/>
              </a:spcAft>
              <a:buSzPts val="1350"/>
              <a:buChar char="●"/>
            </a:pPr>
            <a:r>
              <a:rPr lang="en" sz="1350"/>
              <a:t>Sequence 2:</a:t>
            </a:r>
            <a:endParaRPr sz="1350"/>
          </a:p>
          <a:p>
            <a:pPr indent="-314325" lvl="1" marL="914400" rtl="0" algn="just">
              <a:lnSpc>
                <a:spcPct val="115000"/>
              </a:lnSpc>
              <a:spcBef>
                <a:spcPts val="0"/>
              </a:spcBef>
              <a:spcAft>
                <a:spcPts val="0"/>
              </a:spcAft>
              <a:buSzPts val="1350"/>
              <a:buChar char="○"/>
            </a:pPr>
            <a:r>
              <a:rPr lang="en" sz="1350"/>
              <a:t>NPCA non-AP sees an OBSS on the primary channel that the NPCA AP does not see</a:t>
            </a:r>
            <a:endParaRPr sz="1350"/>
          </a:p>
          <a:p>
            <a:pPr indent="-314325" lvl="1" marL="914400" rtl="0" algn="just">
              <a:lnSpc>
                <a:spcPct val="115000"/>
              </a:lnSpc>
              <a:spcBef>
                <a:spcPts val="0"/>
              </a:spcBef>
              <a:spcAft>
                <a:spcPts val="0"/>
              </a:spcAft>
              <a:buSzPts val="1350"/>
              <a:buChar char="○"/>
            </a:pPr>
            <a:r>
              <a:rPr lang="en" sz="1350"/>
              <a:t>NPCA non-AP moves to the NPCA primary channel, finishes backoff and starts transmitting to the NPCA AP </a:t>
            </a:r>
            <a:endParaRPr sz="1350"/>
          </a:p>
          <a:p>
            <a:pPr indent="-314325" lvl="1" marL="914400" rtl="0" algn="just">
              <a:lnSpc>
                <a:spcPct val="115000"/>
              </a:lnSpc>
              <a:spcBef>
                <a:spcPts val="0"/>
              </a:spcBef>
              <a:spcAft>
                <a:spcPts val="0"/>
              </a:spcAft>
              <a:buSzPts val="1350"/>
              <a:buChar char="○"/>
            </a:pPr>
            <a:r>
              <a:rPr lang="en" sz="1350"/>
              <a:t>NPCA AP stays on the primary or just then, the NPCA AP sees an OBSS on the primary channel which its NPCA non-AP does not see and  starts decoding it </a:t>
            </a:r>
            <a:endParaRPr b="0" sz="1350"/>
          </a:p>
          <a:p>
            <a:pPr indent="-314325" lvl="0" marL="457200" rtl="0" algn="just">
              <a:lnSpc>
                <a:spcPct val="115000"/>
              </a:lnSpc>
              <a:spcBef>
                <a:spcPts val="0"/>
              </a:spcBef>
              <a:spcAft>
                <a:spcPts val="0"/>
              </a:spcAft>
              <a:buSzPts val="1350"/>
              <a:buChar char="●"/>
            </a:pPr>
            <a:r>
              <a:rPr b="0" lang="en" sz="1350"/>
              <a:t>Mitigation procedures: </a:t>
            </a:r>
            <a:endParaRPr b="0" sz="1350"/>
          </a:p>
          <a:p>
            <a:pPr indent="-314325" lvl="1" marL="914400" rtl="0" algn="just">
              <a:lnSpc>
                <a:spcPct val="115000"/>
              </a:lnSpc>
              <a:spcBef>
                <a:spcPts val="0"/>
              </a:spcBef>
              <a:spcAft>
                <a:spcPts val="0"/>
              </a:spcAft>
              <a:buSzPts val="1350"/>
              <a:buChar char="○"/>
            </a:pPr>
            <a:r>
              <a:rPr b="0" lang="en" sz="1350"/>
              <a:t>Triggered only UL on the NPCA primary channel. This is also because the number of non-APs is typically higher and hence, there is a higher chance of a non-AP winning channel access and transmitting.</a:t>
            </a:r>
            <a:endParaRPr b="0" sz="1350"/>
          </a:p>
        </p:txBody>
      </p:sp>
      <p:sp>
        <p:nvSpPr>
          <p:cNvPr id="116" name="Google Shape;116;p18"/>
          <p:cNvSpPr txBox="1"/>
          <p:nvPr>
            <p:ph idx="12" type="sldNum"/>
          </p:nvPr>
        </p:nvSpPr>
        <p:spPr>
          <a:xfrm>
            <a:off x="4344988" y="4856560"/>
            <a:ext cx="530100" cy="136800"/>
          </a:xfrm>
          <a:prstGeom prst="rect">
            <a:avLst/>
          </a:prstGeom>
        </p:spPr>
        <p:txBody>
          <a:bodyPr anchorCtr="0" anchor="t" bIns="0" lIns="0" spcFirstLastPara="1" rIns="0" wrap="square" tIns="0">
            <a:noAutofit/>
          </a:bodyPr>
          <a:lstStyle/>
          <a:p>
            <a:pPr indent="0" lvl="0" marL="0" rtl="0" algn="ctr">
              <a:spcBef>
                <a:spcPts val="0"/>
              </a:spcBef>
              <a:spcAft>
                <a:spcPts val="0"/>
              </a:spcAft>
              <a:buClr>
                <a:srgbClr val="000000"/>
              </a:buClr>
              <a:buSzPts val="1200"/>
              <a:buFont typeface="Arial"/>
              <a:buNone/>
            </a:pPr>
            <a:r>
              <a:rPr lang="en"/>
              <a:t>Slide </a:t>
            </a:r>
            <a:fld id="{00000000-1234-1234-1234-123412341234}" type="slidenum">
              <a:rPr lang="en"/>
              <a:t>‹#›</a:t>
            </a:fld>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0" name="Shape 120"/>
        <p:cNvGrpSpPr/>
        <p:nvPr/>
      </p:nvGrpSpPr>
      <p:grpSpPr>
        <a:xfrm>
          <a:off x="0" y="0"/>
          <a:ext cx="0" cy="0"/>
          <a:chOff x="0" y="0"/>
          <a:chExt cx="0" cy="0"/>
        </a:xfrm>
      </p:grpSpPr>
      <p:sp>
        <p:nvSpPr>
          <p:cNvPr id="121" name="Google Shape;121;p19"/>
          <p:cNvSpPr txBox="1"/>
          <p:nvPr>
            <p:ph type="title"/>
          </p:nvPr>
        </p:nvSpPr>
        <p:spPr>
          <a:xfrm>
            <a:off x="185150" y="386600"/>
            <a:ext cx="8958900" cy="555000"/>
          </a:xfrm>
          <a:prstGeom prst="rect">
            <a:avLst/>
          </a:prstGeom>
          <a:noFill/>
          <a:ln>
            <a:noFill/>
          </a:ln>
        </p:spPr>
        <p:txBody>
          <a:bodyPr anchorCtr="0" anchor="ctr" bIns="68575" lIns="68575" spcFirstLastPara="1" rIns="68575" wrap="square" tIns="68575">
            <a:noAutofit/>
          </a:bodyPr>
          <a:lstStyle/>
          <a:p>
            <a:pPr indent="0" lvl="0" marL="0" rtl="0" algn="l">
              <a:lnSpc>
                <a:spcPct val="85000"/>
              </a:lnSpc>
              <a:spcBef>
                <a:spcPts val="0"/>
              </a:spcBef>
              <a:spcAft>
                <a:spcPts val="0"/>
              </a:spcAft>
              <a:buClr>
                <a:schemeClr val="dk2"/>
              </a:buClr>
              <a:buSzPts val="1100"/>
              <a:buNone/>
            </a:pPr>
            <a:r>
              <a:rPr lang="en" sz="2100">
                <a:solidFill>
                  <a:schemeClr val="dk1"/>
                </a:solidFill>
              </a:rPr>
              <a:t>Special </a:t>
            </a:r>
            <a:r>
              <a:rPr lang="en" sz="2100"/>
              <a:t>scenarios possible in NPCA (4)</a:t>
            </a:r>
            <a:endParaRPr sz="2100"/>
          </a:p>
        </p:txBody>
      </p:sp>
      <p:sp>
        <p:nvSpPr>
          <p:cNvPr id="122" name="Google Shape;122;p19"/>
          <p:cNvSpPr txBox="1"/>
          <p:nvPr>
            <p:ph idx="1" type="body"/>
          </p:nvPr>
        </p:nvSpPr>
        <p:spPr>
          <a:xfrm>
            <a:off x="108850" y="703300"/>
            <a:ext cx="8958900" cy="3748200"/>
          </a:xfrm>
          <a:prstGeom prst="rect">
            <a:avLst/>
          </a:prstGeom>
          <a:noFill/>
          <a:ln>
            <a:noFill/>
          </a:ln>
        </p:spPr>
        <p:txBody>
          <a:bodyPr anchorCtr="0" anchor="t" bIns="68575" lIns="68575" spcFirstLastPara="1" rIns="68575" wrap="square" tIns="68575">
            <a:noAutofit/>
          </a:bodyPr>
          <a:lstStyle/>
          <a:p>
            <a:pPr indent="0" lvl="0" marL="0" rtl="0" algn="just">
              <a:lnSpc>
                <a:spcPct val="115000"/>
              </a:lnSpc>
              <a:spcBef>
                <a:spcPts val="900"/>
              </a:spcBef>
              <a:spcAft>
                <a:spcPts val="0"/>
              </a:spcAft>
              <a:buNone/>
            </a:pPr>
            <a:r>
              <a:rPr lang="en" sz="1300"/>
              <a:t>Scenario 4</a:t>
            </a:r>
            <a:r>
              <a:rPr b="0" lang="en" sz="1300"/>
              <a:t>: </a:t>
            </a:r>
            <a:r>
              <a:rPr b="0" lang="en" sz="1300"/>
              <a:t>An NPCA device sees an OBSS transmission on the NPCA primary channel and during it, a transmission for itself also occurs on the primary channel. This is possible if the following happen:</a:t>
            </a:r>
            <a:endParaRPr b="0" sz="1300"/>
          </a:p>
          <a:p>
            <a:pPr indent="-311150" lvl="0" marL="457200" rtl="0" algn="just">
              <a:lnSpc>
                <a:spcPct val="115000"/>
              </a:lnSpc>
              <a:spcBef>
                <a:spcPts val="900"/>
              </a:spcBef>
              <a:spcAft>
                <a:spcPts val="0"/>
              </a:spcAft>
              <a:buSzPts val="1300"/>
              <a:buChar char="●"/>
            </a:pPr>
            <a:r>
              <a:rPr b="0" lang="en" sz="1300"/>
              <a:t> </a:t>
            </a:r>
            <a:r>
              <a:rPr lang="en" sz="1300"/>
              <a:t>Sequence 1</a:t>
            </a:r>
            <a:r>
              <a:rPr b="0" lang="en" sz="1300"/>
              <a:t>:</a:t>
            </a:r>
            <a:endParaRPr b="0" sz="1300"/>
          </a:p>
          <a:p>
            <a:pPr indent="-311150" lvl="1" marL="914400" rtl="0" algn="just">
              <a:lnSpc>
                <a:spcPct val="115000"/>
              </a:lnSpc>
              <a:spcBef>
                <a:spcPts val="0"/>
              </a:spcBef>
              <a:spcAft>
                <a:spcPts val="0"/>
              </a:spcAft>
              <a:buSzPts val="1300"/>
              <a:buChar char="○"/>
            </a:pPr>
            <a:r>
              <a:rPr lang="en" sz="1300"/>
              <a:t>NPCA AP sees an OBSS on the primary channel that an NPCA non-AP does not see.</a:t>
            </a:r>
            <a:endParaRPr sz="1300"/>
          </a:p>
          <a:p>
            <a:pPr indent="-311150" lvl="1" marL="914400" rtl="0" algn="just">
              <a:lnSpc>
                <a:spcPct val="115000"/>
              </a:lnSpc>
              <a:spcBef>
                <a:spcPts val="0"/>
              </a:spcBef>
              <a:spcAft>
                <a:spcPts val="0"/>
              </a:spcAft>
              <a:buSzPts val="1300"/>
              <a:buChar char="○"/>
            </a:pPr>
            <a:r>
              <a:rPr lang="en" sz="1300"/>
              <a:t>NPCA AP moves to the NPCA primary channel and possibly also, sees another OBSS transmission </a:t>
            </a:r>
            <a:endParaRPr sz="1300"/>
          </a:p>
          <a:p>
            <a:pPr indent="-311150" lvl="1" marL="914400" rtl="0" algn="just">
              <a:lnSpc>
                <a:spcPct val="115000"/>
              </a:lnSpc>
              <a:spcBef>
                <a:spcPts val="0"/>
              </a:spcBef>
              <a:spcAft>
                <a:spcPts val="0"/>
              </a:spcAft>
              <a:buSzPts val="1300"/>
              <a:buChar char="○"/>
            </a:pPr>
            <a:r>
              <a:rPr lang="en" sz="1300"/>
              <a:t>Just then,  the NPCA non-AP or a legacy non-AP starts transmitting to the NPCA AP.</a:t>
            </a:r>
            <a:endParaRPr sz="1300"/>
          </a:p>
          <a:p>
            <a:pPr indent="-311150" lvl="0" marL="457200" rtl="0" algn="just">
              <a:lnSpc>
                <a:spcPct val="115000"/>
              </a:lnSpc>
              <a:spcBef>
                <a:spcPts val="0"/>
              </a:spcBef>
              <a:spcAft>
                <a:spcPts val="0"/>
              </a:spcAft>
              <a:buSzPts val="1300"/>
              <a:buChar char="●"/>
            </a:pPr>
            <a:r>
              <a:rPr lang="en" sz="1300"/>
              <a:t>Sequence 2</a:t>
            </a:r>
            <a:r>
              <a:rPr b="0" lang="en" sz="1300"/>
              <a:t>:</a:t>
            </a:r>
            <a:endParaRPr b="0" sz="1300"/>
          </a:p>
          <a:p>
            <a:pPr indent="-311150" lvl="1" marL="914400" rtl="0" algn="just">
              <a:lnSpc>
                <a:spcPct val="115000"/>
              </a:lnSpc>
              <a:spcBef>
                <a:spcPts val="0"/>
              </a:spcBef>
              <a:spcAft>
                <a:spcPts val="0"/>
              </a:spcAft>
              <a:buSzPts val="1300"/>
              <a:buChar char="○"/>
            </a:pPr>
            <a:r>
              <a:rPr lang="en" sz="1300"/>
              <a:t>NPCA non-AP sees an OBSS on the primary channel that the UHR NPCA AP does not see</a:t>
            </a:r>
            <a:endParaRPr sz="1300"/>
          </a:p>
          <a:p>
            <a:pPr indent="-311150" lvl="1" marL="914400" rtl="0" algn="just">
              <a:lnSpc>
                <a:spcPct val="115000"/>
              </a:lnSpc>
              <a:spcBef>
                <a:spcPts val="0"/>
              </a:spcBef>
              <a:spcAft>
                <a:spcPts val="0"/>
              </a:spcAft>
              <a:buSzPts val="1300"/>
              <a:buChar char="○"/>
            </a:pPr>
            <a:r>
              <a:rPr lang="en" sz="1300"/>
              <a:t>NPCA non-AP moves to the NPCA primary channel and possibly also, sees another OBSS transmission </a:t>
            </a:r>
            <a:endParaRPr sz="1300"/>
          </a:p>
          <a:p>
            <a:pPr indent="-311150" lvl="1" marL="914400" rtl="0" algn="just">
              <a:lnSpc>
                <a:spcPct val="115000"/>
              </a:lnSpc>
              <a:spcBef>
                <a:spcPts val="0"/>
              </a:spcBef>
              <a:spcAft>
                <a:spcPts val="0"/>
              </a:spcAft>
              <a:buSzPts val="1300"/>
              <a:buChar char="○"/>
            </a:pPr>
            <a:r>
              <a:rPr lang="en" sz="1300"/>
              <a:t>Just then, the NPCA AP starts transmitting to the NPCA non-AP </a:t>
            </a:r>
            <a:endParaRPr sz="1300"/>
          </a:p>
          <a:p>
            <a:pPr indent="-311150" lvl="0" marL="457200" rtl="0" algn="just">
              <a:lnSpc>
                <a:spcPct val="115000"/>
              </a:lnSpc>
              <a:spcBef>
                <a:spcPts val="0"/>
              </a:spcBef>
              <a:spcAft>
                <a:spcPts val="0"/>
              </a:spcAft>
              <a:buSzPts val="1300"/>
              <a:buChar char="●"/>
            </a:pPr>
            <a:r>
              <a:rPr b="0" lang="en" sz="1300"/>
              <a:t>This scenario too requires hidden nodes. Typically, the transmissions on the primary channel on top of the already detected OBSS by the AP or non-AP would be in error or at least not responded to. It is similar to the case of hidden node in legacy operation. Such events may still adversely impact the CW and rate control at the transmitter.</a:t>
            </a:r>
            <a:endParaRPr b="0" sz="1300"/>
          </a:p>
          <a:p>
            <a:pPr indent="-311150" lvl="0" marL="457200" rtl="0" algn="just">
              <a:lnSpc>
                <a:spcPct val="115000"/>
              </a:lnSpc>
              <a:spcBef>
                <a:spcPts val="0"/>
              </a:spcBef>
              <a:spcAft>
                <a:spcPts val="0"/>
              </a:spcAft>
              <a:buSzPts val="1300"/>
              <a:buChar char="●"/>
            </a:pPr>
            <a:r>
              <a:rPr b="0" lang="en" sz="1300"/>
              <a:t>Mitigation procedures </a:t>
            </a:r>
            <a:endParaRPr b="0" sz="1300"/>
          </a:p>
          <a:p>
            <a:pPr indent="-311150" lvl="1" marL="914400" rtl="0" algn="just">
              <a:lnSpc>
                <a:spcPct val="115000"/>
              </a:lnSpc>
              <a:spcBef>
                <a:spcPts val="0"/>
              </a:spcBef>
              <a:spcAft>
                <a:spcPts val="0"/>
              </a:spcAft>
              <a:buSzPts val="1300"/>
              <a:buChar char="○"/>
            </a:pPr>
            <a:r>
              <a:rPr lang="en" sz="1300"/>
              <a:t>T</a:t>
            </a:r>
            <a:r>
              <a:rPr b="0" lang="en" sz="1300"/>
              <a:t>riggered only</a:t>
            </a:r>
            <a:r>
              <a:rPr lang="en" sz="1300"/>
              <a:t> UL</a:t>
            </a:r>
            <a:r>
              <a:rPr b="0" lang="en" sz="1300"/>
              <a:t> for</a:t>
            </a:r>
            <a:r>
              <a:rPr lang="en" sz="1300"/>
              <a:t> </a:t>
            </a:r>
            <a:r>
              <a:rPr b="0" lang="en" sz="1300"/>
              <a:t>NPCA non-APs and l</a:t>
            </a:r>
            <a:r>
              <a:rPr b="0" lang="en" sz="1300"/>
              <a:t>egacy </a:t>
            </a:r>
            <a:r>
              <a:rPr lang="en" sz="1300"/>
              <a:t>non-APs</a:t>
            </a:r>
            <a:r>
              <a:rPr b="0" lang="en" sz="1300"/>
              <a:t> on the</a:t>
            </a:r>
            <a:r>
              <a:rPr lang="en" sz="1300"/>
              <a:t> </a:t>
            </a:r>
            <a:r>
              <a:rPr b="0" lang="en" sz="1300"/>
              <a:t>primary channel</a:t>
            </a:r>
            <a:r>
              <a:rPr b="0" lang="en" sz="1300"/>
              <a:t>. The number of non-APs is typically higher and hence, there is a higher chance of a non-AP winning channel access and transmitting.  </a:t>
            </a:r>
            <a:endParaRPr b="0" sz="1300"/>
          </a:p>
        </p:txBody>
      </p:sp>
      <p:sp>
        <p:nvSpPr>
          <p:cNvPr id="123" name="Google Shape;123;p19"/>
          <p:cNvSpPr txBox="1"/>
          <p:nvPr>
            <p:ph idx="12" type="sldNum"/>
          </p:nvPr>
        </p:nvSpPr>
        <p:spPr>
          <a:xfrm>
            <a:off x="4344988" y="4856560"/>
            <a:ext cx="530100" cy="136800"/>
          </a:xfrm>
          <a:prstGeom prst="rect">
            <a:avLst/>
          </a:prstGeom>
        </p:spPr>
        <p:txBody>
          <a:bodyPr anchorCtr="0" anchor="t" bIns="0" lIns="0" spcFirstLastPara="1" rIns="0" wrap="square" tIns="0">
            <a:noAutofit/>
          </a:bodyPr>
          <a:lstStyle/>
          <a:p>
            <a:pPr indent="0" lvl="0" marL="0" rtl="0" algn="ctr">
              <a:spcBef>
                <a:spcPts val="0"/>
              </a:spcBef>
              <a:spcAft>
                <a:spcPts val="0"/>
              </a:spcAft>
              <a:buClr>
                <a:srgbClr val="000000"/>
              </a:buClr>
              <a:buSzPts val="1200"/>
              <a:buFont typeface="Arial"/>
              <a:buNone/>
            </a:pPr>
            <a:r>
              <a:rPr lang="en"/>
              <a:t>Slide </a:t>
            </a:r>
            <a:fld id="{00000000-1234-1234-1234-123412341234}" type="slidenum">
              <a:rPr lang="en"/>
              <a:t>‹#›</a:t>
            </a:fld>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7" name="Shape 127"/>
        <p:cNvGrpSpPr/>
        <p:nvPr/>
      </p:nvGrpSpPr>
      <p:grpSpPr>
        <a:xfrm>
          <a:off x="0" y="0"/>
          <a:ext cx="0" cy="0"/>
          <a:chOff x="0" y="0"/>
          <a:chExt cx="0" cy="0"/>
        </a:xfrm>
      </p:grpSpPr>
      <p:sp>
        <p:nvSpPr>
          <p:cNvPr id="128" name="Google Shape;128;p20"/>
          <p:cNvSpPr txBox="1"/>
          <p:nvPr>
            <p:ph type="title"/>
          </p:nvPr>
        </p:nvSpPr>
        <p:spPr>
          <a:xfrm>
            <a:off x="185150" y="386600"/>
            <a:ext cx="8958900" cy="555000"/>
          </a:xfrm>
          <a:prstGeom prst="rect">
            <a:avLst/>
          </a:prstGeom>
          <a:noFill/>
          <a:ln>
            <a:noFill/>
          </a:ln>
        </p:spPr>
        <p:txBody>
          <a:bodyPr anchorCtr="0" anchor="ctr" bIns="68575" lIns="68575" spcFirstLastPara="1" rIns="68575" wrap="square" tIns="68575">
            <a:noAutofit/>
          </a:bodyPr>
          <a:lstStyle/>
          <a:p>
            <a:pPr indent="0" lvl="0" marL="0" rtl="0" algn="l">
              <a:lnSpc>
                <a:spcPct val="85000"/>
              </a:lnSpc>
              <a:spcBef>
                <a:spcPts val="0"/>
              </a:spcBef>
              <a:spcAft>
                <a:spcPts val="0"/>
              </a:spcAft>
              <a:buClr>
                <a:schemeClr val="dk2"/>
              </a:buClr>
              <a:buSzPts val="1100"/>
              <a:buNone/>
            </a:pPr>
            <a:r>
              <a:rPr lang="en" sz="2100">
                <a:solidFill>
                  <a:schemeClr val="dk1"/>
                </a:solidFill>
              </a:rPr>
              <a:t>Special </a:t>
            </a:r>
            <a:r>
              <a:rPr lang="en" sz="2100"/>
              <a:t>scenarios possible in NPCA (5)</a:t>
            </a:r>
            <a:endParaRPr sz="2100"/>
          </a:p>
        </p:txBody>
      </p:sp>
      <p:sp>
        <p:nvSpPr>
          <p:cNvPr id="129" name="Google Shape;129;p20"/>
          <p:cNvSpPr txBox="1"/>
          <p:nvPr>
            <p:ph idx="1" type="body"/>
          </p:nvPr>
        </p:nvSpPr>
        <p:spPr>
          <a:xfrm>
            <a:off x="185050" y="703300"/>
            <a:ext cx="8775900" cy="3748200"/>
          </a:xfrm>
          <a:prstGeom prst="rect">
            <a:avLst/>
          </a:prstGeom>
          <a:noFill/>
          <a:ln>
            <a:noFill/>
          </a:ln>
        </p:spPr>
        <p:txBody>
          <a:bodyPr anchorCtr="0" anchor="t" bIns="68575" lIns="68575" spcFirstLastPara="1" rIns="68575" wrap="square" tIns="68575">
            <a:noAutofit/>
          </a:bodyPr>
          <a:lstStyle/>
          <a:p>
            <a:pPr indent="-314325" lvl="0" marL="457200" rtl="0" algn="just">
              <a:lnSpc>
                <a:spcPct val="115000"/>
              </a:lnSpc>
              <a:spcBef>
                <a:spcPts val="900"/>
              </a:spcBef>
              <a:spcAft>
                <a:spcPts val="0"/>
              </a:spcAft>
              <a:buSzPts val="1350"/>
              <a:buChar char="●"/>
            </a:pPr>
            <a:r>
              <a:rPr lang="en" sz="1300"/>
              <a:t>Scenario 5</a:t>
            </a:r>
            <a:r>
              <a:rPr b="0" lang="en" sz="1300"/>
              <a:t>: </a:t>
            </a:r>
            <a:r>
              <a:rPr b="0" lang="en" sz="1350"/>
              <a:t>An NPCA devices sees a transmission on the NPCA primary channel and at the same time it’s backoff expires on the primary channel</a:t>
            </a:r>
            <a:endParaRPr b="0" sz="1350"/>
          </a:p>
          <a:p>
            <a:pPr indent="-314325" lvl="1" marL="914400" rtl="0" algn="just">
              <a:lnSpc>
                <a:spcPct val="115000"/>
              </a:lnSpc>
              <a:spcBef>
                <a:spcPts val="0"/>
              </a:spcBef>
              <a:spcAft>
                <a:spcPts val="0"/>
              </a:spcAft>
              <a:buSzPts val="1350"/>
              <a:buChar char="○"/>
            </a:pPr>
            <a:r>
              <a:rPr lang="en" sz="1350"/>
              <a:t>This is a race condition. The most obvious resolution is to act on backoff expiry on the primary channel</a:t>
            </a:r>
            <a:endParaRPr sz="1350"/>
          </a:p>
          <a:p>
            <a:pPr indent="-314325" lvl="1" marL="914400" rtl="0" algn="just">
              <a:lnSpc>
                <a:spcPct val="115000"/>
              </a:lnSpc>
              <a:spcBef>
                <a:spcPts val="0"/>
              </a:spcBef>
              <a:spcAft>
                <a:spcPts val="0"/>
              </a:spcAft>
              <a:buSzPts val="1350"/>
              <a:buChar char="○"/>
            </a:pPr>
            <a:r>
              <a:rPr lang="en" sz="1350"/>
              <a:t>However, this behavior can lead to some error conditions as below, if untriggered UL transmissions are allowed</a:t>
            </a:r>
            <a:endParaRPr sz="1350"/>
          </a:p>
          <a:p>
            <a:pPr indent="-314325" lvl="2" marL="1371600" rtl="0" algn="just">
              <a:lnSpc>
                <a:spcPct val="115000"/>
              </a:lnSpc>
              <a:spcBef>
                <a:spcPts val="0"/>
              </a:spcBef>
              <a:spcAft>
                <a:spcPts val="0"/>
              </a:spcAft>
              <a:buSzPts val="1350"/>
              <a:buChar char="■"/>
            </a:pPr>
            <a:r>
              <a:rPr lang="en" sz="1350"/>
              <a:t>A transmission is initiated by an AP on the primary channel and a non-AP transmits to the AP on the NPCA primary channel: A non-AP could have transmitted to the AP on the NPCA primary channel after detecting a hidden OBSS on the primary channel, while backoff expired on the primary channel for the AP which then transmits to the same non-AP on the primary channel</a:t>
            </a:r>
            <a:endParaRPr sz="1350"/>
          </a:p>
          <a:p>
            <a:pPr indent="-314325" lvl="2" marL="1371600" rtl="0" algn="just">
              <a:lnSpc>
                <a:spcPct val="115000"/>
              </a:lnSpc>
              <a:spcBef>
                <a:spcPts val="0"/>
              </a:spcBef>
              <a:spcAft>
                <a:spcPts val="0"/>
              </a:spcAft>
              <a:buSzPts val="1350"/>
              <a:buChar char="■"/>
            </a:pPr>
            <a:r>
              <a:rPr lang="en" sz="1350"/>
              <a:t>A transmission is initiated by an AP on the NPCA primary channel and a non-AP transmits to the AP on the primary channel: An AP could have transmitted to the non-AP on the NPCA primary channel after detecting a hidden OBSS on the primary channel, while backoff expired on the primary channel for the non-AP which then transmits to the AP on the primary channel</a:t>
            </a:r>
            <a:endParaRPr sz="1350"/>
          </a:p>
          <a:p>
            <a:pPr indent="-314325" lvl="1" marL="914400" rtl="0" algn="just">
              <a:lnSpc>
                <a:spcPct val="115000"/>
              </a:lnSpc>
              <a:spcBef>
                <a:spcPts val="0"/>
              </a:spcBef>
              <a:spcAft>
                <a:spcPts val="0"/>
              </a:spcAft>
              <a:buSzPts val="1350"/>
              <a:buChar char="○"/>
            </a:pPr>
            <a:r>
              <a:rPr lang="en" sz="1350"/>
              <a:t>These can again be mitigated by allowing triggered-only UL transmissions on the NPCA channel and the primary channel (if NPCA is enabled), even if it may not amount to successful receptions</a:t>
            </a:r>
            <a:endParaRPr b="0" sz="1350"/>
          </a:p>
          <a:p>
            <a:pPr indent="0" lvl="0" marL="457200" rtl="0" algn="just">
              <a:lnSpc>
                <a:spcPct val="115000"/>
              </a:lnSpc>
              <a:spcBef>
                <a:spcPts val="900"/>
              </a:spcBef>
              <a:spcAft>
                <a:spcPts val="0"/>
              </a:spcAft>
              <a:buNone/>
            </a:pPr>
            <a:r>
              <a:t/>
            </a:r>
            <a:endParaRPr b="0" sz="1400"/>
          </a:p>
          <a:p>
            <a:pPr indent="0" lvl="0" marL="457200" rtl="0" algn="just">
              <a:lnSpc>
                <a:spcPct val="115000"/>
              </a:lnSpc>
              <a:spcBef>
                <a:spcPts val="900"/>
              </a:spcBef>
              <a:spcAft>
                <a:spcPts val="0"/>
              </a:spcAft>
              <a:buNone/>
            </a:pPr>
            <a:r>
              <a:t/>
            </a:r>
            <a:endParaRPr b="0" sz="1600"/>
          </a:p>
        </p:txBody>
      </p:sp>
      <p:sp>
        <p:nvSpPr>
          <p:cNvPr id="130" name="Google Shape;130;p20"/>
          <p:cNvSpPr txBox="1"/>
          <p:nvPr>
            <p:ph idx="12" type="sldNum"/>
          </p:nvPr>
        </p:nvSpPr>
        <p:spPr>
          <a:xfrm>
            <a:off x="4344988" y="4856560"/>
            <a:ext cx="530100" cy="136800"/>
          </a:xfrm>
          <a:prstGeom prst="rect">
            <a:avLst/>
          </a:prstGeom>
        </p:spPr>
        <p:txBody>
          <a:bodyPr anchorCtr="0" anchor="t" bIns="0" lIns="0" spcFirstLastPara="1" rIns="0" wrap="square" tIns="0">
            <a:noAutofit/>
          </a:bodyPr>
          <a:lstStyle/>
          <a:p>
            <a:pPr indent="0" lvl="0" marL="0" rtl="0" algn="ctr">
              <a:spcBef>
                <a:spcPts val="0"/>
              </a:spcBef>
              <a:spcAft>
                <a:spcPts val="0"/>
              </a:spcAft>
              <a:buClr>
                <a:srgbClr val="000000"/>
              </a:buClr>
              <a:buSzPts val="1200"/>
              <a:buFont typeface="Arial"/>
              <a:buNone/>
            </a:pPr>
            <a:r>
              <a:rPr lang="en"/>
              <a:t>Slide </a:t>
            </a:r>
            <a:fld id="{00000000-1234-1234-1234-123412341234}" type="slidenum">
              <a:rPr lang="en"/>
              <a:t>‹#›</a:t>
            </a:fld>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29"/>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4" name="Shape 134"/>
        <p:cNvGrpSpPr/>
        <p:nvPr/>
      </p:nvGrpSpPr>
      <p:grpSpPr>
        <a:xfrm>
          <a:off x="0" y="0"/>
          <a:ext cx="0" cy="0"/>
          <a:chOff x="0" y="0"/>
          <a:chExt cx="0" cy="0"/>
        </a:xfrm>
      </p:grpSpPr>
      <p:sp>
        <p:nvSpPr>
          <p:cNvPr id="135" name="Google Shape;135;p21"/>
          <p:cNvSpPr txBox="1"/>
          <p:nvPr>
            <p:ph type="title"/>
          </p:nvPr>
        </p:nvSpPr>
        <p:spPr>
          <a:xfrm>
            <a:off x="185150" y="462800"/>
            <a:ext cx="8958900" cy="450600"/>
          </a:xfrm>
          <a:prstGeom prst="rect">
            <a:avLst/>
          </a:prstGeom>
          <a:noFill/>
          <a:ln>
            <a:noFill/>
          </a:ln>
        </p:spPr>
        <p:txBody>
          <a:bodyPr anchorCtr="0" anchor="ctr" bIns="68575" lIns="68575" spcFirstLastPara="1" rIns="68575" wrap="square" tIns="68575">
            <a:noAutofit/>
          </a:bodyPr>
          <a:lstStyle/>
          <a:p>
            <a:pPr indent="0" lvl="0" marL="0" rtl="0" algn="l">
              <a:lnSpc>
                <a:spcPct val="85000"/>
              </a:lnSpc>
              <a:spcBef>
                <a:spcPts val="0"/>
              </a:spcBef>
              <a:spcAft>
                <a:spcPts val="0"/>
              </a:spcAft>
              <a:buClr>
                <a:schemeClr val="dk2"/>
              </a:buClr>
              <a:buSzPts val="1100"/>
              <a:buNone/>
            </a:pPr>
            <a:r>
              <a:rPr lang="en" sz="2100">
                <a:solidFill>
                  <a:schemeClr val="dk1"/>
                </a:solidFill>
              </a:rPr>
              <a:t>Special </a:t>
            </a:r>
            <a:r>
              <a:rPr lang="en" sz="2100"/>
              <a:t>scenarios possible in NPCA (6)</a:t>
            </a:r>
            <a:endParaRPr sz="2100"/>
          </a:p>
        </p:txBody>
      </p:sp>
      <p:sp>
        <p:nvSpPr>
          <p:cNvPr id="136" name="Google Shape;136;p21"/>
          <p:cNvSpPr txBox="1"/>
          <p:nvPr>
            <p:ph idx="1" type="body"/>
          </p:nvPr>
        </p:nvSpPr>
        <p:spPr>
          <a:xfrm>
            <a:off x="82125" y="855700"/>
            <a:ext cx="8878800" cy="3748200"/>
          </a:xfrm>
          <a:prstGeom prst="rect">
            <a:avLst/>
          </a:prstGeom>
          <a:noFill/>
          <a:ln>
            <a:noFill/>
          </a:ln>
        </p:spPr>
        <p:txBody>
          <a:bodyPr anchorCtr="0" anchor="t" bIns="68575" lIns="68575" spcFirstLastPara="1" rIns="68575" wrap="square" tIns="68575">
            <a:noAutofit/>
          </a:bodyPr>
          <a:lstStyle/>
          <a:p>
            <a:pPr indent="-320675" lvl="0" marL="457200" rtl="0" algn="just">
              <a:lnSpc>
                <a:spcPct val="115000"/>
              </a:lnSpc>
              <a:spcBef>
                <a:spcPts val="900"/>
              </a:spcBef>
              <a:spcAft>
                <a:spcPts val="0"/>
              </a:spcAft>
              <a:buSzPts val="1450"/>
              <a:buChar char="●"/>
            </a:pPr>
            <a:r>
              <a:rPr lang="en" sz="1300"/>
              <a:t>Scenario 6</a:t>
            </a:r>
            <a:r>
              <a:rPr b="0" lang="en" sz="1300"/>
              <a:t>: </a:t>
            </a:r>
            <a:r>
              <a:rPr b="0" lang="en" sz="1350"/>
              <a:t>A transmission is initiated by one non-AP on the NPCA primary channel and a transmission is initiated by another non-AP on the NPCA primary channel. The two non-APs are either hidden from each other or their backoff counters expired within the difference of a few slots</a:t>
            </a:r>
            <a:endParaRPr b="0" sz="1350"/>
          </a:p>
          <a:p>
            <a:pPr indent="-314325" lvl="1" marL="914400" rtl="0" algn="just">
              <a:lnSpc>
                <a:spcPct val="115000"/>
              </a:lnSpc>
              <a:spcBef>
                <a:spcPts val="0"/>
              </a:spcBef>
              <a:spcAft>
                <a:spcPts val="0"/>
              </a:spcAft>
              <a:buSzPts val="1350"/>
              <a:buChar char="○"/>
            </a:pPr>
            <a:r>
              <a:rPr lang="en" sz="1350"/>
              <a:t>This is mitigated by triggered-only UL transmissions on the NPCA primary channel</a:t>
            </a:r>
            <a:endParaRPr sz="1350"/>
          </a:p>
          <a:p>
            <a:pPr indent="0" lvl="0" marL="914400" rtl="0" algn="just">
              <a:lnSpc>
                <a:spcPct val="115000"/>
              </a:lnSpc>
              <a:spcBef>
                <a:spcPts val="900"/>
              </a:spcBef>
              <a:spcAft>
                <a:spcPts val="0"/>
              </a:spcAft>
              <a:buNone/>
            </a:pPr>
            <a:r>
              <a:t/>
            </a:r>
            <a:endParaRPr sz="1350"/>
          </a:p>
          <a:p>
            <a:pPr indent="-314325" lvl="0" marL="457200" rtl="0" algn="just">
              <a:lnSpc>
                <a:spcPct val="115000"/>
              </a:lnSpc>
              <a:spcBef>
                <a:spcPts val="900"/>
              </a:spcBef>
              <a:spcAft>
                <a:spcPts val="0"/>
              </a:spcAft>
              <a:buSzPts val="1350"/>
              <a:buChar char="●"/>
            </a:pPr>
            <a:r>
              <a:rPr lang="en" sz="1300"/>
              <a:t>Scenario 7</a:t>
            </a:r>
            <a:r>
              <a:rPr b="0" lang="en" sz="1300"/>
              <a:t>: </a:t>
            </a:r>
            <a:r>
              <a:rPr b="0" lang="en" sz="1350"/>
              <a:t>A transmission is initiated by one non-AP on the primary channel and a transmission is initiated by another non-AP on the NPCA primary channel. The OBSS seen by the second non-AP is hidden from the first non-AP and their backoff counters expired within the same TXOP</a:t>
            </a:r>
            <a:endParaRPr b="0" sz="1350"/>
          </a:p>
          <a:p>
            <a:pPr indent="-314325" lvl="1" marL="914400" rtl="0" algn="just">
              <a:lnSpc>
                <a:spcPct val="115000"/>
              </a:lnSpc>
              <a:spcBef>
                <a:spcPts val="0"/>
              </a:spcBef>
              <a:spcAft>
                <a:spcPts val="0"/>
              </a:spcAft>
              <a:buSzPts val="1350"/>
              <a:buChar char="○"/>
            </a:pPr>
            <a:r>
              <a:rPr lang="en" sz="1350"/>
              <a:t>The probability of this can be high in the presence of multiple non-APs. </a:t>
            </a:r>
            <a:endParaRPr sz="1350"/>
          </a:p>
          <a:p>
            <a:pPr indent="-314325" lvl="1" marL="914400" rtl="0" algn="just">
              <a:lnSpc>
                <a:spcPct val="115000"/>
              </a:lnSpc>
              <a:spcBef>
                <a:spcPts val="0"/>
              </a:spcBef>
              <a:spcAft>
                <a:spcPts val="0"/>
              </a:spcAft>
              <a:buSzPts val="1350"/>
              <a:buChar char="○"/>
            </a:pPr>
            <a:r>
              <a:rPr lang="en" sz="1350"/>
              <a:t>This is mitigated by triggered-only UL transmissions on the NPCA primary channel and the primary channel (if NPCA is enabled).</a:t>
            </a:r>
            <a:endParaRPr b="0" sz="1250"/>
          </a:p>
          <a:p>
            <a:pPr indent="0" lvl="0" marL="914400" rtl="0" algn="just">
              <a:lnSpc>
                <a:spcPct val="115000"/>
              </a:lnSpc>
              <a:spcBef>
                <a:spcPts val="900"/>
              </a:spcBef>
              <a:spcAft>
                <a:spcPts val="0"/>
              </a:spcAft>
              <a:buNone/>
            </a:pPr>
            <a:r>
              <a:t/>
            </a:r>
            <a:endParaRPr sz="1250"/>
          </a:p>
        </p:txBody>
      </p:sp>
      <p:sp>
        <p:nvSpPr>
          <p:cNvPr id="137" name="Google Shape;137;p21"/>
          <p:cNvSpPr txBox="1"/>
          <p:nvPr>
            <p:ph idx="12" type="sldNum"/>
          </p:nvPr>
        </p:nvSpPr>
        <p:spPr>
          <a:xfrm>
            <a:off x="4344988" y="4856560"/>
            <a:ext cx="530100" cy="136800"/>
          </a:xfrm>
          <a:prstGeom prst="rect">
            <a:avLst/>
          </a:prstGeom>
        </p:spPr>
        <p:txBody>
          <a:bodyPr anchorCtr="0" anchor="t" bIns="0" lIns="0" spcFirstLastPara="1" rIns="0" wrap="square" tIns="0">
            <a:noAutofit/>
          </a:bodyPr>
          <a:lstStyle/>
          <a:p>
            <a:pPr indent="0" lvl="0" marL="0" rtl="0" algn="ctr">
              <a:spcBef>
                <a:spcPts val="0"/>
              </a:spcBef>
              <a:spcAft>
                <a:spcPts val="0"/>
              </a:spcAft>
              <a:buClr>
                <a:srgbClr val="000000"/>
              </a:buClr>
              <a:buSzPts val="1200"/>
              <a:buFont typeface="Arial"/>
              <a:buNone/>
            </a:pPr>
            <a:r>
              <a:rPr lang="en"/>
              <a:t>Slide </a:t>
            </a:r>
            <a:fld id="{00000000-1234-1234-1234-123412341234}" type="slidenum">
              <a:rPr lang="en"/>
              <a:t>‹#›</a:t>
            </a:fld>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36"/>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1" name="Shape 141"/>
        <p:cNvGrpSpPr/>
        <p:nvPr/>
      </p:nvGrpSpPr>
      <p:grpSpPr>
        <a:xfrm>
          <a:off x="0" y="0"/>
          <a:ext cx="0" cy="0"/>
          <a:chOff x="0" y="0"/>
          <a:chExt cx="0" cy="0"/>
        </a:xfrm>
      </p:grpSpPr>
      <p:sp>
        <p:nvSpPr>
          <p:cNvPr id="142" name="Google Shape;142;p22"/>
          <p:cNvSpPr txBox="1"/>
          <p:nvPr>
            <p:ph type="title"/>
          </p:nvPr>
        </p:nvSpPr>
        <p:spPr>
          <a:xfrm>
            <a:off x="185150" y="462800"/>
            <a:ext cx="8958900" cy="555000"/>
          </a:xfrm>
          <a:prstGeom prst="rect">
            <a:avLst/>
          </a:prstGeom>
          <a:noFill/>
          <a:ln>
            <a:noFill/>
          </a:ln>
        </p:spPr>
        <p:txBody>
          <a:bodyPr anchorCtr="0" anchor="ctr" bIns="68575" lIns="68575" spcFirstLastPara="1" rIns="68575" wrap="square" tIns="68575">
            <a:noAutofit/>
          </a:bodyPr>
          <a:lstStyle/>
          <a:p>
            <a:pPr indent="0" lvl="0" marL="0" rtl="0" algn="l">
              <a:lnSpc>
                <a:spcPct val="85000"/>
              </a:lnSpc>
              <a:spcBef>
                <a:spcPts val="0"/>
              </a:spcBef>
              <a:spcAft>
                <a:spcPts val="0"/>
              </a:spcAft>
              <a:buClr>
                <a:schemeClr val="dk2"/>
              </a:buClr>
              <a:buSzPts val="1100"/>
              <a:buNone/>
            </a:pPr>
            <a:r>
              <a:rPr lang="en" sz="2100">
                <a:solidFill>
                  <a:schemeClr val="dk1"/>
                </a:solidFill>
              </a:rPr>
              <a:t>Special </a:t>
            </a:r>
            <a:r>
              <a:rPr lang="en" sz="2100"/>
              <a:t>scenarios possible in NPCA (7)</a:t>
            </a:r>
            <a:endParaRPr sz="2100"/>
          </a:p>
        </p:txBody>
      </p:sp>
      <p:sp>
        <p:nvSpPr>
          <p:cNvPr id="143" name="Google Shape;143;p22"/>
          <p:cNvSpPr txBox="1"/>
          <p:nvPr>
            <p:ph idx="1" type="body"/>
          </p:nvPr>
        </p:nvSpPr>
        <p:spPr>
          <a:xfrm>
            <a:off x="185050" y="855700"/>
            <a:ext cx="8775900" cy="3748200"/>
          </a:xfrm>
          <a:prstGeom prst="rect">
            <a:avLst/>
          </a:prstGeom>
          <a:noFill/>
          <a:ln>
            <a:noFill/>
          </a:ln>
        </p:spPr>
        <p:txBody>
          <a:bodyPr anchorCtr="0" anchor="t" bIns="68575" lIns="68575" spcFirstLastPara="1" rIns="68575" wrap="square" tIns="68575">
            <a:noAutofit/>
          </a:bodyPr>
          <a:lstStyle/>
          <a:p>
            <a:pPr indent="-314325" lvl="0" marL="457200" rtl="0" algn="just">
              <a:lnSpc>
                <a:spcPct val="115000"/>
              </a:lnSpc>
              <a:spcBef>
                <a:spcPts val="900"/>
              </a:spcBef>
              <a:spcAft>
                <a:spcPts val="0"/>
              </a:spcAft>
              <a:buSzPts val="1350"/>
              <a:buChar char="●"/>
            </a:pPr>
            <a:r>
              <a:rPr lang="en" sz="1300"/>
              <a:t>Scenario 8</a:t>
            </a:r>
            <a:r>
              <a:rPr b="0" lang="en" sz="1300"/>
              <a:t>: </a:t>
            </a:r>
            <a:r>
              <a:rPr b="0" lang="en" sz="1350"/>
              <a:t>Backoff expires on the NPCA primary channel while the primary channel is idle and its backoff hasn’t expired, and then the primary channel becomes occupied</a:t>
            </a:r>
            <a:endParaRPr b="0" sz="1350"/>
          </a:p>
          <a:p>
            <a:pPr indent="-314325" lvl="1" marL="914400" rtl="0" algn="just">
              <a:lnSpc>
                <a:spcPct val="115000"/>
              </a:lnSpc>
              <a:spcBef>
                <a:spcPts val="0"/>
              </a:spcBef>
              <a:spcAft>
                <a:spcPts val="0"/>
              </a:spcAft>
              <a:buSzPts val="1350"/>
              <a:buChar char="○"/>
            </a:pPr>
            <a:r>
              <a:rPr lang="en" sz="1350"/>
              <a:t>The backoff on the NPCA primary channel needs to be redrawn</a:t>
            </a:r>
            <a:endParaRPr sz="1350"/>
          </a:p>
          <a:p>
            <a:pPr indent="0" lvl="0" marL="914400" rtl="0" algn="just">
              <a:lnSpc>
                <a:spcPct val="115000"/>
              </a:lnSpc>
              <a:spcBef>
                <a:spcPts val="900"/>
              </a:spcBef>
              <a:spcAft>
                <a:spcPts val="0"/>
              </a:spcAft>
              <a:buNone/>
            </a:pPr>
            <a:r>
              <a:t/>
            </a:r>
            <a:endParaRPr sz="1350"/>
          </a:p>
          <a:p>
            <a:pPr indent="-314325" lvl="0" marL="457200" rtl="0" algn="just">
              <a:lnSpc>
                <a:spcPct val="115000"/>
              </a:lnSpc>
              <a:spcBef>
                <a:spcPts val="900"/>
              </a:spcBef>
              <a:spcAft>
                <a:spcPts val="0"/>
              </a:spcAft>
              <a:buSzPts val="1350"/>
              <a:buChar char="●"/>
            </a:pPr>
            <a:r>
              <a:rPr lang="en" sz="1300"/>
              <a:t>Scenario 9</a:t>
            </a:r>
            <a:r>
              <a:rPr b="0" lang="en" sz="1300"/>
              <a:t>: </a:t>
            </a:r>
            <a:r>
              <a:rPr b="0" lang="en" sz="1350"/>
              <a:t>A preamble or data reception occurs on the primary channel and the backoff expires on the NPCA primary channel</a:t>
            </a:r>
            <a:endParaRPr b="0" sz="1350"/>
          </a:p>
          <a:p>
            <a:pPr indent="-314325" lvl="1" marL="914400" rtl="0" algn="just">
              <a:lnSpc>
                <a:spcPct val="115000"/>
              </a:lnSpc>
              <a:spcBef>
                <a:spcPts val="0"/>
              </a:spcBef>
              <a:spcAft>
                <a:spcPts val="0"/>
              </a:spcAft>
              <a:buSzPts val="1350"/>
              <a:buChar char="○"/>
            </a:pPr>
            <a:r>
              <a:rPr lang="en" sz="1350"/>
              <a:t>The backoff counter on the NPCA primary channel will need to be redrawn</a:t>
            </a:r>
            <a:endParaRPr sz="1350"/>
          </a:p>
          <a:p>
            <a:pPr indent="-314325" lvl="1" marL="914400" rtl="0" algn="just">
              <a:lnSpc>
                <a:spcPct val="115000"/>
              </a:lnSpc>
              <a:spcBef>
                <a:spcPts val="0"/>
              </a:spcBef>
              <a:spcAft>
                <a:spcPts val="0"/>
              </a:spcAft>
              <a:buSzPts val="1350"/>
              <a:buChar char="○"/>
            </a:pPr>
            <a:r>
              <a:rPr lang="en" sz="1350"/>
              <a:t>The device in question needs to first decode the preamble on the primary channel and ascertain if it is meant for itself</a:t>
            </a:r>
            <a:endParaRPr sz="1350"/>
          </a:p>
          <a:p>
            <a:pPr indent="-314325" lvl="1" marL="914400" rtl="0" algn="just">
              <a:lnSpc>
                <a:spcPct val="115000"/>
              </a:lnSpc>
              <a:spcBef>
                <a:spcPts val="0"/>
              </a:spcBef>
              <a:spcAft>
                <a:spcPts val="0"/>
              </a:spcAft>
              <a:buSzPts val="1350"/>
              <a:buChar char="○"/>
            </a:pPr>
            <a:r>
              <a:rPr lang="en" sz="1350"/>
              <a:t>After that it can restart the backoff counter on the NPCA primary channel or continue with the reception on the primary channel</a:t>
            </a:r>
            <a:endParaRPr sz="1350"/>
          </a:p>
          <a:p>
            <a:pPr indent="0" lvl="0" marL="457200" rtl="0" algn="just">
              <a:lnSpc>
                <a:spcPct val="115000"/>
              </a:lnSpc>
              <a:spcBef>
                <a:spcPts val="900"/>
              </a:spcBef>
              <a:spcAft>
                <a:spcPts val="0"/>
              </a:spcAft>
              <a:buNone/>
            </a:pPr>
            <a:r>
              <a:t/>
            </a:r>
            <a:endParaRPr b="0" sz="1400"/>
          </a:p>
          <a:p>
            <a:pPr indent="0" lvl="0" marL="457200" rtl="0" algn="just">
              <a:lnSpc>
                <a:spcPct val="115000"/>
              </a:lnSpc>
              <a:spcBef>
                <a:spcPts val="900"/>
              </a:spcBef>
              <a:spcAft>
                <a:spcPts val="0"/>
              </a:spcAft>
              <a:buNone/>
            </a:pPr>
            <a:r>
              <a:t/>
            </a:r>
            <a:endParaRPr b="0" sz="1600"/>
          </a:p>
        </p:txBody>
      </p:sp>
      <p:sp>
        <p:nvSpPr>
          <p:cNvPr id="144" name="Google Shape;144;p22"/>
          <p:cNvSpPr txBox="1"/>
          <p:nvPr>
            <p:ph idx="12" type="sldNum"/>
          </p:nvPr>
        </p:nvSpPr>
        <p:spPr>
          <a:xfrm>
            <a:off x="4344988" y="4856560"/>
            <a:ext cx="530100" cy="136800"/>
          </a:xfrm>
          <a:prstGeom prst="rect">
            <a:avLst/>
          </a:prstGeom>
        </p:spPr>
        <p:txBody>
          <a:bodyPr anchorCtr="0" anchor="t" bIns="0" lIns="0" spcFirstLastPara="1" rIns="0" wrap="square" tIns="0">
            <a:noAutofit/>
          </a:bodyPr>
          <a:lstStyle/>
          <a:p>
            <a:pPr indent="0" lvl="0" marL="0" rtl="0" algn="ctr">
              <a:spcBef>
                <a:spcPts val="0"/>
              </a:spcBef>
              <a:spcAft>
                <a:spcPts val="0"/>
              </a:spcAft>
              <a:buClr>
                <a:srgbClr val="000000"/>
              </a:buClr>
              <a:buSzPts val="1200"/>
              <a:buFont typeface="Arial"/>
              <a:buNone/>
            </a:pPr>
            <a:r>
              <a:rPr lang="en"/>
              <a:t>Slide </a:t>
            </a:r>
            <a:fld id="{00000000-1234-1234-1234-123412341234}" type="slidenum">
              <a:rPr lang="en"/>
              <a:t>‹#›</a:t>
            </a:fld>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43"/>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theme/theme1.xml><?xml version="1.0" encoding="utf-8"?>
<a:theme xmlns:a="http://schemas.openxmlformats.org/drawingml/2006/main" xmlns:r="http://schemas.openxmlformats.org/officeDocument/2006/relationships"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