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5" r:id="rId4"/>
    <p:sldId id="2147473887" r:id="rId5"/>
    <p:sldId id="2147473888" r:id="rId6"/>
    <p:sldId id="2147473885" r:id="rId7"/>
    <p:sldId id="2147473881" r:id="rId8"/>
    <p:sldId id="306" r:id="rId9"/>
    <p:sldId id="2147473890" r:id="rId10"/>
    <p:sldId id="2147473894" r:id="rId11"/>
    <p:sldId id="2147473878" r:id="rId12"/>
    <p:sldId id="2147473877" r:id="rId13"/>
    <p:sldId id="2147473884" r:id="rId14"/>
    <p:sldId id="303" r:id="rId15"/>
    <p:sldId id="2147473892" r:id="rId16"/>
    <p:sldId id="2147473893" r:id="rId17"/>
    <p:sldId id="214747387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AD390A8-470D-4E48-AB29-2AC23E6B8204}">
          <p14:sldIdLst>
            <p14:sldId id="256"/>
            <p14:sldId id="305"/>
            <p14:sldId id="2147473887"/>
            <p14:sldId id="2147473888"/>
            <p14:sldId id="2147473885"/>
            <p14:sldId id="2147473881"/>
            <p14:sldId id="306"/>
            <p14:sldId id="2147473890"/>
            <p14:sldId id="2147473894"/>
            <p14:sldId id="2147473878"/>
            <p14:sldId id="2147473877"/>
            <p14:sldId id="2147473884"/>
            <p14:sldId id="303"/>
            <p14:sldId id="2147473892"/>
            <p14:sldId id="2147473893"/>
            <p14:sldId id="21474738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FE7AC2-1A19-4EF3-8CE2-D58CF4296226}" v="161" dt="2024-07-11T05:19:18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6047" autoAdjust="0"/>
  </p:normalViewPr>
  <p:slideViewPr>
    <p:cSldViewPr snapToGrid="0">
      <p:cViewPr varScale="1">
        <p:scale>
          <a:sx n="78" d="100"/>
          <a:sy n="78" d="100"/>
        </p:scale>
        <p:origin x="10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uichi" userId="955886f9-285d-4137-bfef-63faad37c40d" providerId="ADAL" clId="{EC88E9CB-E3AF-4B4D-BC25-D20D5B3D7CE9}"/>
    <pc:docChg chg="undo custSel addSld delSld modSld addSection modSection">
      <pc:chgData name="Ryuichi" userId="955886f9-285d-4137-bfef-63faad37c40d" providerId="ADAL" clId="{EC88E9CB-E3AF-4B4D-BC25-D20D5B3D7CE9}" dt="2024-01-15T20:01:57.360" v="48" actId="17846"/>
      <pc:docMkLst>
        <pc:docMk/>
      </pc:docMkLst>
      <pc:sldChg chg="modSp new mod">
        <pc:chgData name="Ryuichi" userId="955886f9-285d-4137-bfef-63faad37c40d" providerId="ADAL" clId="{EC88E9CB-E3AF-4B4D-BC25-D20D5B3D7CE9}" dt="2024-01-15T19:39:13.919" v="13" actId="15"/>
        <pc:sldMkLst>
          <pc:docMk/>
          <pc:sldMk cId="3924270963" sldId="292"/>
        </pc:sldMkLst>
        <pc:spChg chg="mod">
          <ac:chgData name="Ryuichi" userId="955886f9-285d-4137-bfef-63faad37c40d" providerId="ADAL" clId="{EC88E9CB-E3AF-4B4D-BC25-D20D5B3D7CE9}" dt="2024-01-15T19:38:23.179" v="5" actId="20577"/>
          <ac:spMkLst>
            <pc:docMk/>
            <pc:sldMk cId="3924270963" sldId="292"/>
            <ac:spMk id="2" creationId="{FC8D7F3B-F3D2-9DDC-F75C-49D3451D04FF}"/>
          </ac:spMkLst>
        </pc:spChg>
        <pc:spChg chg="mod">
          <ac:chgData name="Ryuichi" userId="955886f9-285d-4137-bfef-63faad37c40d" providerId="ADAL" clId="{EC88E9CB-E3AF-4B4D-BC25-D20D5B3D7CE9}" dt="2024-01-15T19:39:13.919" v="13" actId="15"/>
          <ac:spMkLst>
            <pc:docMk/>
            <pc:sldMk cId="3924270963" sldId="292"/>
            <ac:spMk id="3" creationId="{89C1E9D9-BDA0-EF4B-FAA5-5E1E9FBEEEA1}"/>
          </ac:spMkLst>
        </pc:spChg>
      </pc:sldChg>
      <pc:sldChg chg="modSp new mod">
        <pc:chgData name="Ryuichi" userId="955886f9-285d-4137-bfef-63faad37c40d" providerId="ADAL" clId="{EC88E9CB-E3AF-4B4D-BC25-D20D5B3D7CE9}" dt="2024-01-15T19:40:17.327" v="32" actId="1076"/>
        <pc:sldMkLst>
          <pc:docMk/>
          <pc:sldMk cId="1597376291" sldId="293"/>
        </pc:sldMkLst>
        <pc:spChg chg="mod">
          <ac:chgData name="Ryuichi" userId="955886f9-285d-4137-bfef-63faad37c40d" providerId="ADAL" clId="{EC88E9CB-E3AF-4B4D-BC25-D20D5B3D7CE9}" dt="2024-01-15T19:39:28.153" v="17" actId="20577"/>
          <ac:spMkLst>
            <pc:docMk/>
            <pc:sldMk cId="1597376291" sldId="293"/>
            <ac:spMk id="2" creationId="{A34574E0-697B-4B2F-A65A-3BB2756C972E}"/>
          </ac:spMkLst>
        </pc:spChg>
        <pc:spChg chg="mod">
          <ac:chgData name="Ryuichi" userId="955886f9-285d-4137-bfef-63faad37c40d" providerId="ADAL" clId="{EC88E9CB-E3AF-4B4D-BC25-D20D5B3D7CE9}" dt="2024-01-15T19:40:17.327" v="32" actId="1076"/>
          <ac:spMkLst>
            <pc:docMk/>
            <pc:sldMk cId="1597376291" sldId="293"/>
            <ac:spMk id="3" creationId="{159270A5-097B-A505-1BBB-BB3C272D35D3}"/>
          </ac:spMkLst>
        </pc:spChg>
      </pc:sldChg>
      <pc:sldChg chg="modSp new mod">
        <pc:chgData name="Ryuichi" userId="955886f9-285d-4137-bfef-63faad37c40d" providerId="ADAL" clId="{EC88E9CB-E3AF-4B4D-BC25-D20D5B3D7CE9}" dt="2024-01-15T19:40:50.226" v="45" actId="20577"/>
        <pc:sldMkLst>
          <pc:docMk/>
          <pc:sldMk cId="3980881672" sldId="294"/>
        </pc:sldMkLst>
        <pc:spChg chg="mod">
          <ac:chgData name="Ryuichi" userId="955886f9-285d-4137-bfef-63faad37c40d" providerId="ADAL" clId="{EC88E9CB-E3AF-4B4D-BC25-D20D5B3D7CE9}" dt="2024-01-15T19:40:23.748" v="36" actId="20577"/>
          <ac:spMkLst>
            <pc:docMk/>
            <pc:sldMk cId="3980881672" sldId="294"/>
            <ac:spMk id="2" creationId="{55A9D1DF-B3B1-B6CF-EE68-48F6C7A16C7C}"/>
          </ac:spMkLst>
        </pc:spChg>
        <pc:spChg chg="mod">
          <ac:chgData name="Ryuichi" userId="955886f9-285d-4137-bfef-63faad37c40d" providerId="ADAL" clId="{EC88E9CB-E3AF-4B4D-BC25-D20D5B3D7CE9}" dt="2024-01-15T19:40:50.226" v="45" actId="20577"/>
          <ac:spMkLst>
            <pc:docMk/>
            <pc:sldMk cId="3980881672" sldId="294"/>
            <ac:spMk id="3" creationId="{D8AC91B0-7C42-544E-8329-1C5055BFDA5D}"/>
          </ac:spMkLst>
        </pc:spChg>
      </pc:sldChg>
      <pc:sldChg chg="new del">
        <pc:chgData name="Ryuichi" userId="955886f9-285d-4137-bfef-63faad37c40d" providerId="ADAL" clId="{EC88E9CB-E3AF-4B4D-BC25-D20D5B3D7CE9}" dt="2024-01-15T19:41:31.253" v="47" actId="47"/>
        <pc:sldMkLst>
          <pc:docMk/>
          <pc:sldMk cId="2757088539" sldId="295"/>
        </pc:sldMkLst>
      </pc:sldChg>
    </pc:docChg>
  </pc:docChgLst>
  <pc:docChgLst>
    <pc:chgData name="Ryuichi Hirata" userId="955886f9-285d-4137-bfef-63faad37c40d" providerId="ADAL" clId="{C1FE7AC2-1A19-4EF3-8CE2-D58CF4296226}"/>
    <pc:docChg chg="modSld">
      <pc:chgData name="Ryuichi Hirata" userId="955886f9-285d-4137-bfef-63faad37c40d" providerId="ADAL" clId="{C1FE7AC2-1A19-4EF3-8CE2-D58CF4296226}" dt="2024-07-03T00:29:09.357" v="7" actId="20577"/>
      <pc:docMkLst>
        <pc:docMk/>
      </pc:docMkLst>
      <pc:sldChg chg="modSp mod">
        <pc:chgData name="Ryuichi Hirata" userId="955886f9-285d-4137-bfef-63faad37c40d" providerId="ADAL" clId="{C1FE7AC2-1A19-4EF3-8CE2-D58CF4296226}" dt="2024-07-03T00:29:09.357" v="7" actId="20577"/>
        <pc:sldMkLst>
          <pc:docMk/>
          <pc:sldMk cId="1001488935" sldId="2147473878"/>
        </pc:sldMkLst>
        <pc:spChg chg="mod">
          <ac:chgData name="Ryuichi Hirata" userId="955886f9-285d-4137-bfef-63faad37c40d" providerId="ADAL" clId="{C1FE7AC2-1A19-4EF3-8CE2-D58CF4296226}" dt="2024-07-03T00:29:09.357" v="7" actId="20577"/>
          <ac:spMkLst>
            <pc:docMk/>
            <pc:sldMk cId="1001488935" sldId="2147473878"/>
            <ac:spMk id="3" creationId="{20130CDA-583B-DAC1-5B82-B30EF34094CE}"/>
          </ac:spMkLst>
        </pc:spChg>
      </pc:sldChg>
    </pc:docChg>
  </pc:docChgLst>
  <pc:docChgLst>
    <pc:chgData name="Hirata, Ryuichi (SEC)" userId="955886f9-285d-4137-bfef-63faad37c40d" providerId="ADAL" clId="{2535D112-0A3B-4A2D-AFAC-E35C211A50D8}"/>
    <pc:docChg chg="undo redo custSel addSld delSld modSld sldOrd modMainMaster addSection delSection modSection modShowInfo">
      <pc:chgData name="Hirata, Ryuichi (SEC)" userId="955886f9-285d-4137-bfef-63faad37c40d" providerId="ADAL" clId="{2535D112-0A3B-4A2D-AFAC-E35C211A50D8}" dt="2024-06-13T04:56:43.426" v="10051" actId="20577"/>
      <pc:docMkLst>
        <pc:docMk/>
      </pc:docMkLst>
      <pc:sldChg chg="modSp mod ord">
        <pc:chgData name="Hirata, Ryuichi (SEC)" userId="955886f9-285d-4137-bfef-63faad37c40d" providerId="ADAL" clId="{2535D112-0A3B-4A2D-AFAC-E35C211A50D8}" dt="2024-06-13T01:17:16.944" v="3293" actId="20577"/>
        <pc:sldMkLst>
          <pc:docMk/>
          <pc:sldMk cId="0" sldId="256"/>
        </pc:sldMkLst>
        <pc:spChg chg="mod">
          <ac:chgData name="Hirata, Ryuichi (SEC)" userId="955886f9-285d-4137-bfef-63faad37c40d" providerId="ADAL" clId="{2535D112-0A3B-4A2D-AFAC-E35C211A50D8}" dt="2024-06-13T01:17:10.431" v="328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Hirata, Ryuichi (SEC)" userId="955886f9-285d-4137-bfef-63faad37c40d" providerId="ADAL" clId="{2535D112-0A3B-4A2D-AFAC-E35C211A50D8}" dt="2024-06-13T01:17:16.944" v="329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1286650033" sldId="265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1333579271" sldId="266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2498648671" sldId="273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2123673255" sldId="274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1731918529" sldId="275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595361532" sldId="286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2820674558" sldId="287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4209092692" sldId="288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1275135122" sldId="289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3444411925" sldId="290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1723747824" sldId="291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3924270963" sldId="292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1597376291" sldId="293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3980881672" sldId="294"/>
        </pc:sldMkLst>
      </pc:sldChg>
      <pc:sldChg chg="del">
        <pc:chgData name="Hirata, Ryuichi (SEC)" userId="955886f9-285d-4137-bfef-63faad37c40d" providerId="ADAL" clId="{2535D112-0A3B-4A2D-AFAC-E35C211A50D8}" dt="2024-06-06T05:05:05.850" v="2454" actId="18676"/>
        <pc:sldMkLst>
          <pc:docMk/>
          <pc:sldMk cId="2984552677" sldId="295"/>
        </pc:sldMkLst>
      </pc:sldChg>
      <pc:sldChg chg="addSp delSp modSp new del mod">
        <pc:chgData name="Hirata, Ryuichi (SEC)" userId="955886f9-285d-4137-bfef-63faad37c40d" providerId="ADAL" clId="{2535D112-0A3B-4A2D-AFAC-E35C211A50D8}" dt="2024-06-04T04:15:32.288" v="364" actId="47"/>
        <pc:sldMkLst>
          <pc:docMk/>
          <pc:sldMk cId="1710597582" sldId="296"/>
        </pc:sldMkLst>
        <pc:spChg chg="mod">
          <ac:chgData name="Hirata, Ryuichi (SEC)" userId="955886f9-285d-4137-bfef-63faad37c40d" providerId="ADAL" clId="{2535D112-0A3B-4A2D-AFAC-E35C211A50D8}" dt="2024-06-04T04:11:53.453" v="153" actId="20577"/>
          <ac:spMkLst>
            <pc:docMk/>
            <pc:sldMk cId="1710597582" sldId="296"/>
            <ac:spMk id="2" creationId="{AEA9032A-3E4A-2819-25D9-8FFB7797E3E5}"/>
          </ac:spMkLst>
        </pc:spChg>
        <pc:spChg chg="add mod">
          <ac:chgData name="Hirata, Ryuichi (SEC)" userId="955886f9-285d-4137-bfef-63faad37c40d" providerId="ADAL" clId="{2535D112-0A3B-4A2D-AFAC-E35C211A50D8}" dt="2024-06-04T04:13:09.596" v="186" actId="20577"/>
          <ac:spMkLst>
            <pc:docMk/>
            <pc:sldMk cId="1710597582" sldId="296"/>
            <ac:spMk id="9" creationId="{72507C7A-A019-54A8-B986-FB7D7C3CE1F2}"/>
          </ac:spMkLst>
        </pc:spChg>
        <pc:graphicFrameChg chg="del">
          <ac:chgData name="Hirata, Ryuichi (SEC)" userId="955886f9-285d-4137-bfef-63faad37c40d" providerId="ADAL" clId="{2535D112-0A3B-4A2D-AFAC-E35C211A50D8}" dt="2024-06-04T04:10:17.820" v="3" actId="478"/>
          <ac:graphicFrameMkLst>
            <pc:docMk/>
            <pc:sldMk cId="1710597582" sldId="296"/>
            <ac:graphicFrameMk id="7" creationId="{88D732EF-8529-1DD7-93EF-67ABABA85CE4}"/>
          </ac:graphicFrameMkLst>
        </pc:graphicFrameChg>
      </pc:sldChg>
      <pc:sldChg chg="delSp modSp new del mod">
        <pc:chgData name="Hirata, Ryuichi (SEC)" userId="955886f9-285d-4137-bfef-63faad37c40d" providerId="ADAL" clId="{2535D112-0A3B-4A2D-AFAC-E35C211A50D8}" dt="2024-06-05T08:15:52.655" v="1474" actId="47"/>
        <pc:sldMkLst>
          <pc:docMk/>
          <pc:sldMk cId="3474790277" sldId="297"/>
        </pc:sldMkLst>
        <pc:spChg chg="del">
          <ac:chgData name="Hirata, Ryuichi (SEC)" userId="955886f9-285d-4137-bfef-63faad37c40d" providerId="ADAL" clId="{2535D112-0A3B-4A2D-AFAC-E35C211A50D8}" dt="2024-06-04T04:15:49.505" v="366" actId="478"/>
          <ac:spMkLst>
            <pc:docMk/>
            <pc:sldMk cId="3474790277" sldId="297"/>
            <ac:spMk id="2" creationId="{61D6069A-5FFC-B7CA-0FAF-4883D1B85E8C}"/>
          </ac:spMkLst>
        </pc:spChg>
        <pc:spChg chg="mod">
          <ac:chgData name="Hirata, Ryuichi (SEC)" userId="955886f9-285d-4137-bfef-63faad37c40d" providerId="ADAL" clId="{2535D112-0A3B-4A2D-AFAC-E35C211A50D8}" dt="2024-06-04T04:33:55.479" v="784" actId="20577"/>
          <ac:spMkLst>
            <pc:docMk/>
            <pc:sldMk cId="3474790277" sldId="297"/>
            <ac:spMk id="3" creationId="{6E1B1709-25CB-2BAB-80CD-6C5C7CC4E4B6}"/>
          </ac:spMkLst>
        </pc:spChg>
      </pc:sldChg>
      <pc:sldChg chg="addSp delSp modSp new mod ord modClrScheme chgLayout">
        <pc:chgData name="Hirata, Ryuichi (SEC)" userId="955886f9-285d-4137-bfef-63faad37c40d" providerId="ADAL" clId="{2535D112-0A3B-4A2D-AFAC-E35C211A50D8}" dt="2024-06-13T01:23:06.190" v="3420" actId="404"/>
        <pc:sldMkLst>
          <pc:docMk/>
          <pc:sldMk cId="1281804205" sldId="298"/>
        </pc:sldMkLst>
        <pc:spChg chg="del">
          <ac:chgData name="Hirata, Ryuichi (SEC)" userId="955886f9-285d-4137-bfef-63faad37c40d" providerId="ADAL" clId="{2535D112-0A3B-4A2D-AFAC-E35C211A50D8}" dt="2024-06-04T04:16:01.596" v="368" actId="700"/>
          <ac:spMkLst>
            <pc:docMk/>
            <pc:sldMk cId="1281804205" sldId="298"/>
            <ac:spMk id="2" creationId="{0EC1A1C9-7432-847F-4F0F-E0C9B4161947}"/>
          </ac:spMkLst>
        </pc:spChg>
        <pc:spChg chg="del">
          <ac:chgData name="Hirata, Ryuichi (SEC)" userId="955886f9-285d-4137-bfef-63faad37c40d" providerId="ADAL" clId="{2535D112-0A3B-4A2D-AFAC-E35C211A50D8}" dt="2024-06-04T04:16:01.596" v="368" actId="700"/>
          <ac:spMkLst>
            <pc:docMk/>
            <pc:sldMk cId="1281804205" sldId="298"/>
            <ac:spMk id="3" creationId="{2CC1F7F5-75D0-8771-3474-37E7DDEE0C35}"/>
          </ac:spMkLst>
        </pc:spChg>
        <pc:spChg chg="mod ord">
          <ac:chgData name="Hirata, Ryuichi (SEC)" userId="955886f9-285d-4137-bfef-63faad37c40d" providerId="ADAL" clId="{2535D112-0A3B-4A2D-AFAC-E35C211A50D8}" dt="2024-06-04T04:16:01.596" v="368" actId="700"/>
          <ac:spMkLst>
            <pc:docMk/>
            <pc:sldMk cId="1281804205" sldId="298"/>
            <ac:spMk id="4" creationId="{7C82B611-52D7-6660-51D4-09A66CE91121}"/>
          </ac:spMkLst>
        </pc:spChg>
        <pc:spChg chg="mod ord">
          <ac:chgData name="Hirata, Ryuichi (SEC)" userId="955886f9-285d-4137-bfef-63faad37c40d" providerId="ADAL" clId="{2535D112-0A3B-4A2D-AFAC-E35C211A50D8}" dt="2024-06-04T04:16:01.596" v="368" actId="700"/>
          <ac:spMkLst>
            <pc:docMk/>
            <pc:sldMk cId="1281804205" sldId="298"/>
            <ac:spMk id="5" creationId="{F458B556-C610-EEC8-3EB5-26798D067CAD}"/>
          </ac:spMkLst>
        </pc:spChg>
        <pc:spChg chg="mod ord">
          <ac:chgData name="Hirata, Ryuichi (SEC)" userId="955886f9-285d-4137-bfef-63faad37c40d" providerId="ADAL" clId="{2535D112-0A3B-4A2D-AFAC-E35C211A50D8}" dt="2024-06-04T04:16:01.596" v="368" actId="700"/>
          <ac:spMkLst>
            <pc:docMk/>
            <pc:sldMk cId="1281804205" sldId="298"/>
            <ac:spMk id="6" creationId="{60CAC666-96DB-1BC5-3458-15940675605A}"/>
          </ac:spMkLst>
        </pc:spChg>
        <pc:spChg chg="add mod">
          <ac:chgData name="Hirata, Ryuichi (SEC)" userId="955886f9-285d-4137-bfef-63faad37c40d" providerId="ADAL" clId="{2535D112-0A3B-4A2D-AFAC-E35C211A50D8}" dt="2024-06-13T01:23:06.190" v="3420" actId="404"/>
          <ac:spMkLst>
            <pc:docMk/>
            <pc:sldMk cId="1281804205" sldId="298"/>
            <ac:spMk id="7" creationId="{2F49F91C-5C5E-322C-C96A-FA86F5D41C9E}"/>
          </ac:spMkLst>
        </pc:spChg>
      </pc:sldChg>
      <pc:sldChg chg="addSp modSp new del mod ord">
        <pc:chgData name="Hirata, Ryuichi (SEC)" userId="955886f9-285d-4137-bfef-63faad37c40d" providerId="ADAL" clId="{2535D112-0A3B-4A2D-AFAC-E35C211A50D8}" dt="2024-06-13T01:23:16.518" v="3421" actId="47"/>
        <pc:sldMkLst>
          <pc:docMk/>
          <pc:sldMk cId="1251515381" sldId="299"/>
        </pc:sldMkLst>
        <pc:spChg chg="add mod">
          <ac:chgData name="Hirata, Ryuichi (SEC)" userId="955886f9-285d-4137-bfef-63faad37c40d" providerId="ADAL" clId="{2535D112-0A3B-4A2D-AFAC-E35C211A50D8}" dt="2024-06-05T08:16:15.134" v="1476" actId="14100"/>
          <ac:spMkLst>
            <pc:docMk/>
            <pc:sldMk cId="1251515381" sldId="299"/>
            <ac:spMk id="6" creationId="{B7212470-7617-4A2C-2351-41DD9E91A53C}"/>
          </ac:spMkLst>
        </pc:spChg>
      </pc:sldChg>
      <pc:sldChg chg="delSp modSp new mod ord">
        <pc:chgData name="Hirata, Ryuichi (SEC)" userId="955886f9-285d-4137-bfef-63faad37c40d" providerId="ADAL" clId="{2535D112-0A3B-4A2D-AFAC-E35C211A50D8}" dt="2024-06-13T04:41:09.333" v="8827" actId="20578"/>
        <pc:sldMkLst>
          <pc:docMk/>
          <pc:sldMk cId="3485388818" sldId="300"/>
        </pc:sldMkLst>
        <pc:spChg chg="del">
          <ac:chgData name="Hirata, Ryuichi (SEC)" userId="955886f9-285d-4137-bfef-63faad37c40d" providerId="ADAL" clId="{2535D112-0A3B-4A2D-AFAC-E35C211A50D8}" dt="2024-06-05T08:08:10.193" v="792" actId="478"/>
          <ac:spMkLst>
            <pc:docMk/>
            <pc:sldMk cId="3485388818" sldId="300"/>
            <ac:spMk id="2" creationId="{8903ACF9-205C-13B6-4BFB-2C0F37000F28}"/>
          </ac:spMkLst>
        </pc:spChg>
        <pc:spChg chg="mod">
          <ac:chgData name="Hirata, Ryuichi (SEC)" userId="955886f9-285d-4137-bfef-63faad37c40d" providerId="ADAL" clId="{2535D112-0A3B-4A2D-AFAC-E35C211A50D8}" dt="2024-06-06T06:01:01.683" v="2822" actId="20577"/>
          <ac:spMkLst>
            <pc:docMk/>
            <pc:sldMk cId="3485388818" sldId="300"/>
            <ac:spMk id="3" creationId="{44E15962-D1E3-78D1-91B4-1FD03E0EBC1F}"/>
          </ac:spMkLst>
        </pc:spChg>
      </pc:sldChg>
      <pc:sldChg chg="addSp modSp new del mod ord">
        <pc:chgData name="Hirata, Ryuichi (SEC)" userId="955886f9-285d-4137-bfef-63faad37c40d" providerId="ADAL" clId="{2535D112-0A3B-4A2D-AFAC-E35C211A50D8}" dt="2024-06-13T01:18:01.919" v="3306" actId="47"/>
        <pc:sldMkLst>
          <pc:docMk/>
          <pc:sldMk cId="3830517031" sldId="301"/>
        </pc:sldMkLst>
        <pc:spChg chg="mod">
          <ac:chgData name="Hirata, Ryuichi (SEC)" userId="955886f9-285d-4137-bfef-63faad37c40d" providerId="ADAL" clId="{2535D112-0A3B-4A2D-AFAC-E35C211A50D8}" dt="2024-06-06T02:35:55.625" v="1642" actId="20577"/>
          <ac:spMkLst>
            <pc:docMk/>
            <pc:sldMk cId="3830517031" sldId="301"/>
            <ac:spMk id="2" creationId="{64BFACE9-7CA4-3A4E-B2B8-10B9A0FFB6E9}"/>
          </ac:spMkLst>
        </pc:spChg>
        <pc:spChg chg="mod">
          <ac:chgData name="Hirata, Ryuichi (SEC)" userId="955886f9-285d-4137-bfef-63faad37c40d" providerId="ADAL" clId="{2535D112-0A3B-4A2D-AFAC-E35C211A50D8}" dt="2024-06-06T02:41:13.332" v="1826" actId="20577"/>
          <ac:spMkLst>
            <pc:docMk/>
            <pc:sldMk cId="3830517031" sldId="301"/>
            <ac:spMk id="3" creationId="{E680DE02-5852-3FE1-23A3-AF8DD70A2509}"/>
          </ac:spMkLst>
        </pc:spChg>
        <pc:picChg chg="add mod">
          <ac:chgData name="Hirata, Ryuichi (SEC)" userId="955886f9-285d-4137-bfef-63faad37c40d" providerId="ADAL" clId="{2535D112-0A3B-4A2D-AFAC-E35C211A50D8}" dt="2024-06-06T02:40:20.146" v="1782" actId="14100"/>
          <ac:picMkLst>
            <pc:docMk/>
            <pc:sldMk cId="3830517031" sldId="301"/>
            <ac:picMk id="7" creationId="{B4BB05F7-741C-B36D-7381-A4E552879DC9}"/>
          </ac:picMkLst>
        </pc:picChg>
        <pc:picChg chg="add mod">
          <ac:chgData name="Hirata, Ryuichi (SEC)" userId="955886f9-285d-4137-bfef-63faad37c40d" providerId="ADAL" clId="{2535D112-0A3B-4A2D-AFAC-E35C211A50D8}" dt="2024-06-06T02:40:29.959" v="1785" actId="1076"/>
          <ac:picMkLst>
            <pc:docMk/>
            <pc:sldMk cId="3830517031" sldId="301"/>
            <ac:picMk id="8" creationId="{556F19AF-47C3-4CEA-1B8D-4DD905272513}"/>
          </ac:picMkLst>
        </pc:picChg>
      </pc:sldChg>
      <pc:sldChg chg="addSp modSp new del mod ord">
        <pc:chgData name="Hirata, Ryuichi (SEC)" userId="955886f9-285d-4137-bfef-63faad37c40d" providerId="ADAL" clId="{2535D112-0A3B-4A2D-AFAC-E35C211A50D8}" dt="2024-06-13T01:23:20.106" v="3422" actId="47"/>
        <pc:sldMkLst>
          <pc:docMk/>
          <pc:sldMk cId="1472709456" sldId="302"/>
        </pc:sldMkLst>
        <pc:spChg chg="mod">
          <ac:chgData name="Hirata, Ryuichi (SEC)" userId="955886f9-285d-4137-bfef-63faad37c40d" providerId="ADAL" clId="{2535D112-0A3B-4A2D-AFAC-E35C211A50D8}" dt="2024-06-06T02:34:19.363" v="1570" actId="20577"/>
          <ac:spMkLst>
            <pc:docMk/>
            <pc:sldMk cId="1472709456" sldId="302"/>
            <ac:spMk id="2" creationId="{FB605092-6173-5546-9FA9-0BB336964E28}"/>
          </ac:spMkLst>
        </pc:spChg>
        <pc:spChg chg="mod">
          <ac:chgData name="Hirata, Ryuichi (SEC)" userId="955886f9-285d-4137-bfef-63faad37c40d" providerId="ADAL" clId="{2535D112-0A3B-4A2D-AFAC-E35C211A50D8}" dt="2024-06-06T02:44:53.859" v="2097" actId="20577"/>
          <ac:spMkLst>
            <pc:docMk/>
            <pc:sldMk cId="1472709456" sldId="302"/>
            <ac:spMk id="3" creationId="{0710A1EA-AC79-9BAD-3CA3-1E32517DDAFE}"/>
          </ac:spMkLst>
        </pc:spChg>
        <pc:picChg chg="add mod">
          <ac:chgData name="Hirata, Ryuichi (SEC)" userId="955886f9-285d-4137-bfef-63faad37c40d" providerId="ADAL" clId="{2535D112-0A3B-4A2D-AFAC-E35C211A50D8}" dt="2024-06-06T02:34:30.958" v="1572" actId="1076"/>
          <ac:picMkLst>
            <pc:docMk/>
            <pc:sldMk cId="1472709456" sldId="302"/>
            <ac:picMk id="7" creationId="{9AE5ACA6-0EC0-3F3C-E4D7-36AC5E36EF21}"/>
          </ac:picMkLst>
        </pc:picChg>
      </pc:sldChg>
      <pc:sldChg chg="modSp new mod ord">
        <pc:chgData name="Hirata, Ryuichi (SEC)" userId="955886f9-285d-4137-bfef-63faad37c40d" providerId="ADAL" clId="{2535D112-0A3B-4A2D-AFAC-E35C211A50D8}" dt="2024-06-13T02:25:05.661" v="4192" actId="20577"/>
        <pc:sldMkLst>
          <pc:docMk/>
          <pc:sldMk cId="3377849068" sldId="303"/>
        </pc:sldMkLst>
        <pc:spChg chg="mod">
          <ac:chgData name="Hirata, Ryuichi (SEC)" userId="955886f9-285d-4137-bfef-63faad37c40d" providerId="ADAL" clId="{2535D112-0A3B-4A2D-AFAC-E35C211A50D8}" dt="2024-06-06T02:38:21.409" v="1776" actId="20577"/>
          <ac:spMkLst>
            <pc:docMk/>
            <pc:sldMk cId="3377849068" sldId="303"/>
            <ac:spMk id="2" creationId="{60002ED9-024D-6532-2F4B-E71419DA8C65}"/>
          </ac:spMkLst>
        </pc:spChg>
        <pc:spChg chg="mod">
          <ac:chgData name="Hirata, Ryuichi (SEC)" userId="955886f9-285d-4137-bfef-63faad37c40d" providerId="ADAL" clId="{2535D112-0A3B-4A2D-AFAC-E35C211A50D8}" dt="2024-06-13T02:25:05.661" v="4192" actId="20577"/>
          <ac:spMkLst>
            <pc:docMk/>
            <pc:sldMk cId="3377849068" sldId="303"/>
            <ac:spMk id="3" creationId="{A9056367-0E43-1E4B-DE3A-063AAE5E7E8F}"/>
          </ac:spMkLst>
        </pc:spChg>
      </pc:sldChg>
      <pc:sldChg chg="addSp delSp modSp new del mod ord">
        <pc:chgData name="Hirata, Ryuichi (SEC)" userId="955886f9-285d-4137-bfef-63faad37c40d" providerId="ADAL" clId="{2535D112-0A3B-4A2D-AFAC-E35C211A50D8}" dt="2024-06-13T01:18:03.468" v="3307" actId="47"/>
        <pc:sldMkLst>
          <pc:docMk/>
          <pc:sldMk cId="3669844226" sldId="304"/>
        </pc:sldMkLst>
        <pc:spChg chg="del">
          <ac:chgData name="Hirata, Ryuichi (SEC)" userId="955886f9-285d-4137-bfef-63faad37c40d" providerId="ADAL" clId="{2535D112-0A3B-4A2D-AFAC-E35C211A50D8}" dt="2024-06-06T02:48:08.660" v="2213" actId="478"/>
          <ac:spMkLst>
            <pc:docMk/>
            <pc:sldMk cId="3669844226" sldId="304"/>
            <ac:spMk id="2" creationId="{8CAD1E24-52F7-A197-1AC6-C707FD533862}"/>
          </ac:spMkLst>
        </pc:spChg>
        <pc:spChg chg="mod">
          <ac:chgData name="Hirata, Ryuichi (SEC)" userId="955886f9-285d-4137-bfef-63faad37c40d" providerId="ADAL" clId="{2535D112-0A3B-4A2D-AFAC-E35C211A50D8}" dt="2024-06-06T04:32:56.036" v="2453" actId="20577"/>
          <ac:spMkLst>
            <pc:docMk/>
            <pc:sldMk cId="3669844226" sldId="304"/>
            <ac:spMk id="3" creationId="{A714109B-0F32-6428-08E5-DA18A52FBCCB}"/>
          </ac:spMkLst>
        </pc:spChg>
        <pc:spChg chg="add del mod">
          <ac:chgData name="Hirata, Ryuichi (SEC)" userId="955886f9-285d-4137-bfef-63faad37c40d" providerId="ADAL" clId="{2535D112-0A3B-4A2D-AFAC-E35C211A50D8}" dt="2024-06-06T02:48:28.798" v="2218"/>
          <ac:spMkLst>
            <pc:docMk/>
            <pc:sldMk cId="3669844226" sldId="304"/>
            <ac:spMk id="7" creationId="{A7708952-52FB-7D29-D510-1702014C65FB}"/>
          </ac:spMkLst>
        </pc:spChg>
      </pc:sldChg>
      <pc:sldChg chg="addSp modSp new mod">
        <pc:chgData name="Hirata, Ryuichi (SEC)" userId="955886f9-285d-4137-bfef-63faad37c40d" providerId="ADAL" clId="{2535D112-0A3B-4A2D-AFAC-E35C211A50D8}" dt="2024-06-13T04:55:56.472" v="9959" actId="20577"/>
        <pc:sldMkLst>
          <pc:docMk/>
          <pc:sldMk cId="2303940245" sldId="305"/>
        </pc:sldMkLst>
        <pc:spChg chg="mod">
          <ac:chgData name="Hirata, Ryuichi (SEC)" userId="955886f9-285d-4137-bfef-63faad37c40d" providerId="ADAL" clId="{2535D112-0A3B-4A2D-AFAC-E35C211A50D8}" dt="2024-06-12T09:16:56.406" v="2861" actId="20577"/>
          <ac:spMkLst>
            <pc:docMk/>
            <pc:sldMk cId="2303940245" sldId="305"/>
            <ac:spMk id="2" creationId="{D3D229B4-C8B5-CE99-4CAC-1E54AD3AA942}"/>
          </ac:spMkLst>
        </pc:spChg>
        <pc:spChg chg="mod">
          <ac:chgData name="Hirata, Ryuichi (SEC)" userId="955886f9-285d-4137-bfef-63faad37c40d" providerId="ADAL" clId="{2535D112-0A3B-4A2D-AFAC-E35C211A50D8}" dt="2024-06-13T04:43:54.406" v="8944" actId="20577"/>
          <ac:spMkLst>
            <pc:docMk/>
            <pc:sldMk cId="2303940245" sldId="305"/>
            <ac:spMk id="3" creationId="{C4CD8149-BA2E-8747-1443-E5FCA4187A07}"/>
          </ac:spMkLst>
        </pc:spChg>
        <pc:spChg chg="add mod">
          <ac:chgData name="Hirata, Ryuichi (SEC)" userId="955886f9-285d-4137-bfef-63faad37c40d" providerId="ADAL" clId="{2535D112-0A3B-4A2D-AFAC-E35C211A50D8}" dt="2024-06-13T04:55:56.472" v="9959" actId="20577"/>
          <ac:spMkLst>
            <pc:docMk/>
            <pc:sldMk cId="2303940245" sldId="305"/>
            <ac:spMk id="7" creationId="{F71C107C-C8E1-0E3B-3D7B-C7974F78D481}"/>
          </ac:spMkLst>
        </pc:spChg>
      </pc:sldChg>
      <pc:sldChg chg="addSp modSp new mod ord">
        <pc:chgData name="Hirata, Ryuichi (SEC)" userId="955886f9-285d-4137-bfef-63faad37c40d" providerId="ADAL" clId="{2535D112-0A3B-4A2D-AFAC-E35C211A50D8}" dt="2024-06-13T04:44:50.347" v="8982" actId="20577"/>
        <pc:sldMkLst>
          <pc:docMk/>
          <pc:sldMk cId="149124995" sldId="306"/>
        </pc:sldMkLst>
        <pc:spChg chg="mod">
          <ac:chgData name="Hirata, Ryuichi (SEC)" userId="955886f9-285d-4137-bfef-63faad37c40d" providerId="ADAL" clId="{2535D112-0A3B-4A2D-AFAC-E35C211A50D8}" dt="2024-06-13T04:44:22.421" v="8960" actId="20577"/>
          <ac:spMkLst>
            <pc:docMk/>
            <pc:sldMk cId="149124995" sldId="306"/>
            <ac:spMk id="2" creationId="{18A96DF7-9DB6-8C88-86AF-CF9B50F9192B}"/>
          </ac:spMkLst>
        </pc:spChg>
        <pc:spChg chg="mod">
          <ac:chgData name="Hirata, Ryuichi (SEC)" userId="955886f9-285d-4137-bfef-63faad37c40d" providerId="ADAL" clId="{2535D112-0A3B-4A2D-AFAC-E35C211A50D8}" dt="2024-06-13T04:44:41.301" v="8979" actId="20577"/>
          <ac:spMkLst>
            <pc:docMk/>
            <pc:sldMk cId="149124995" sldId="306"/>
            <ac:spMk id="3" creationId="{2D8C20A6-1DAC-2FCF-EE80-85938F08B9C2}"/>
          </ac:spMkLst>
        </pc:spChg>
        <pc:spChg chg="add mod">
          <ac:chgData name="Hirata, Ryuichi (SEC)" userId="955886f9-285d-4137-bfef-63faad37c40d" providerId="ADAL" clId="{2535D112-0A3B-4A2D-AFAC-E35C211A50D8}" dt="2024-06-13T04:44:50.347" v="8982" actId="20577"/>
          <ac:spMkLst>
            <pc:docMk/>
            <pc:sldMk cId="149124995" sldId="306"/>
            <ac:spMk id="7" creationId="{9B6601FA-3477-4BB2-9DF4-8F921490118A}"/>
          </ac:spMkLst>
        </pc:spChg>
      </pc:sldChg>
      <pc:sldChg chg="delSp modSp add mod ord modClrScheme chgLayout">
        <pc:chgData name="Hirata, Ryuichi (SEC)" userId="955886f9-285d-4137-bfef-63faad37c40d" providerId="ADAL" clId="{2535D112-0A3B-4A2D-AFAC-E35C211A50D8}" dt="2024-06-13T01:51:40.920" v="3604"/>
        <pc:sldMkLst>
          <pc:docMk/>
          <pc:sldMk cId="2928378806" sldId="141169668"/>
        </pc:sldMkLst>
        <pc:spChg chg="mod ord">
          <ac:chgData name="Hirata, Ryuichi (SEC)" userId="955886f9-285d-4137-bfef-63faad37c40d" providerId="ADAL" clId="{2535D112-0A3B-4A2D-AFAC-E35C211A50D8}" dt="2024-06-13T01:15:45.826" v="3264" actId="700"/>
          <ac:spMkLst>
            <pc:docMk/>
            <pc:sldMk cId="2928378806" sldId="141169668"/>
            <ac:spMk id="2" creationId="{6EF19B50-592A-9061-65B1-C21899B6332F}"/>
          </ac:spMkLst>
        </pc:spChg>
        <pc:spChg chg="mod ord">
          <ac:chgData name="Hirata, Ryuichi (SEC)" userId="955886f9-285d-4137-bfef-63faad37c40d" providerId="ADAL" clId="{2535D112-0A3B-4A2D-AFAC-E35C211A50D8}" dt="2024-06-13T01:15:45.826" v="3264" actId="700"/>
          <ac:spMkLst>
            <pc:docMk/>
            <pc:sldMk cId="2928378806" sldId="141169668"/>
            <ac:spMk id="3" creationId="{38A1655C-E5CE-648A-D057-2E71D9AED7C5}"/>
          </ac:spMkLst>
        </pc:spChg>
        <pc:spChg chg="del">
          <ac:chgData name="Hirata, Ryuichi (SEC)" userId="955886f9-285d-4137-bfef-63faad37c40d" providerId="ADAL" clId="{2535D112-0A3B-4A2D-AFAC-E35C211A50D8}" dt="2024-06-13T01:14:49.896" v="3257" actId="478"/>
          <ac:spMkLst>
            <pc:docMk/>
            <pc:sldMk cId="2928378806" sldId="141169668"/>
            <ac:spMk id="7" creationId="{50EACBC6-0F67-D0FB-F526-93E787D06620}"/>
          </ac:spMkLst>
        </pc:spChg>
        <pc:picChg chg="mod">
          <ac:chgData name="Hirata, Ryuichi (SEC)" userId="955886f9-285d-4137-bfef-63faad37c40d" providerId="ADAL" clId="{2535D112-0A3B-4A2D-AFAC-E35C211A50D8}" dt="2024-06-13T01:14:43.453" v="3255" actId="1076"/>
          <ac:picMkLst>
            <pc:docMk/>
            <pc:sldMk cId="2928378806" sldId="141169668"/>
            <ac:picMk id="4" creationId="{3B4B9121-F64D-2021-A723-1E0E88BC20A7}"/>
          </ac:picMkLst>
        </pc:picChg>
        <pc:picChg chg="mod">
          <ac:chgData name="Hirata, Ryuichi (SEC)" userId="955886f9-285d-4137-bfef-63faad37c40d" providerId="ADAL" clId="{2535D112-0A3B-4A2D-AFAC-E35C211A50D8}" dt="2024-06-13T01:14:44.874" v="3256" actId="1076"/>
          <ac:picMkLst>
            <pc:docMk/>
            <pc:sldMk cId="2928378806" sldId="141169668"/>
            <ac:picMk id="5" creationId="{96D8EF22-7600-4FAE-2BA2-1974767553D5}"/>
          </ac:picMkLst>
        </pc:picChg>
      </pc:sldChg>
      <pc:sldChg chg="modSp mod ord modClrScheme chgLayout">
        <pc:chgData name="Hirata, Ryuichi (SEC)" userId="955886f9-285d-4137-bfef-63faad37c40d" providerId="ADAL" clId="{2535D112-0A3B-4A2D-AFAC-E35C211A50D8}" dt="2024-06-13T01:52:15.067" v="3606" actId="1076"/>
        <pc:sldMkLst>
          <pc:docMk/>
          <pc:sldMk cId="3129824763" sldId="2147473871"/>
        </pc:sldMkLst>
        <pc:spChg chg="mod ord">
          <ac:chgData name="Hirata, Ryuichi (SEC)" userId="955886f9-285d-4137-bfef-63faad37c40d" providerId="ADAL" clId="{2535D112-0A3B-4A2D-AFAC-E35C211A50D8}" dt="2024-06-13T01:16:33.414" v="3267" actId="700"/>
          <ac:spMkLst>
            <pc:docMk/>
            <pc:sldMk cId="3129824763" sldId="2147473871"/>
            <ac:spMk id="2" creationId="{0B0C105F-33CF-8424-F13E-C69D76C126EB}"/>
          </ac:spMkLst>
        </pc:spChg>
        <pc:spChg chg="mod ord">
          <ac:chgData name="Hirata, Ryuichi (SEC)" userId="955886f9-285d-4137-bfef-63faad37c40d" providerId="ADAL" clId="{2535D112-0A3B-4A2D-AFAC-E35C211A50D8}" dt="2024-06-13T01:16:33.414" v="3267" actId="700"/>
          <ac:spMkLst>
            <pc:docMk/>
            <pc:sldMk cId="3129824763" sldId="2147473871"/>
            <ac:spMk id="3" creationId="{CCFA95B1-F37A-DF7E-ACA7-FE71A7252E70}"/>
          </ac:spMkLst>
        </pc:spChg>
        <pc:picChg chg="mod">
          <ac:chgData name="Hirata, Ryuichi (SEC)" userId="955886f9-285d-4137-bfef-63faad37c40d" providerId="ADAL" clId="{2535D112-0A3B-4A2D-AFAC-E35C211A50D8}" dt="2024-06-13T01:52:15.067" v="3606" actId="1076"/>
          <ac:picMkLst>
            <pc:docMk/>
            <pc:sldMk cId="3129824763" sldId="2147473871"/>
            <ac:picMk id="4" creationId="{B87EE327-E8A3-44D3-B316-A9C86834AA75}"/>
          </ac:picMkLst>
        </pc:picChg>
      </pc:sldChg>
      <pc:sldChg chg="modSp mod ord modClrScheme chgLayout">
        <pc:chgData name="Hirata, Ryuichi (SEC)" userId="955886f9-285d-4137-bfef-63faad37c40d" providerId="ADAL" clId="{2535D112-0A3B-4A2D-AFAC-E35C211A50D8}" dt="2024-06-13T01:51:40.920" v="3604"/>
        <pc:sldMkLst>
          <pc:docMk/>
          <pc:sldMk cId="2228127448" sldId="2147473872"/>
        </pc:sldMkLst>
        <pc:spChg chg="mod ord">
          <ac:chgData name="Hirata, Ryuichi (SEC)" userId="955886f9-285d-4137-bfef-63faad37c40d" providerId="ADAL" clId="{2535D112-0A3B-4A2D-AFAC-E35C211A50D8}" dt="2024-06-13T01:15:09.132" v="3258" actId="700"/>
          <ac:spMkLst>
            <pc:docMk/>
            <pc:sldMk cId="2228127448" sldId="2147473872"/>
            <ac:spMk id="2" creationId="{5E7A1381-955F-E869-9FC6-DF8163B2D413}"/>
          </ac:spMkLst>
        </pc:spChg>
        <pc:spChg chg="mod ord">
          <ac:chgData name="Hirata, Ryuichi (SEC)" userId="955886f9-285d-4137-bfef-63faad37c40d" providerId="ADAL" clId="{2535D112-0A3B-4A2D-AFAC-E35C211A50D8}" dt="2024-06-13T01:15:25.851" v="3262" actId="404"/>
          <ac:spMkLst>
            <pc:docMk/>
            <pc:sldMk cId="2228127448" sldId="2147473872"/>
            <ac:spMk id="3" creationId="{FBD9BD7D-E5B8-171A-7B73-CA93091C5C1B}"/>
          </ac:spMkLst>
        </pc:spChg>
        <pc:picChg chg="mod">
          <ac:chgData name="Hirata, Ryuichi (SEC)" userId="955886f9-285d-4137-bfef-63faad37c40d" providerId="ADAL" clId="{2535D112-0A3B-4A2D-AFAC-E35C211A50D8}" dt="2024-06-13T01:15:30.722" v="3263" actId="1076"/>
          <ac:picMkLst>
            <pc:docMk/>
            <pc:sldMk cId="2228127448" sldId="2147473872"/>
            <ac:picMk id="4" creationId="{13F91560-7836-09ED-9C0C-7634C588B088}"/>
          </ac:picMkLst>
        </pc:picChg>
      </pc:sldChg>
      <pc:sldChg chg="addSp delSp modSp new mod">
        <pc:chgData name="Hirata, Ryuichi (SEC)" userId="955886f9-285d-4137-bfef-63faad37c40d" providerId="ADAL" clId="{2535D112-0A3B-4A2D-AFAC-E35C211A50D8}" dt="2024-06-13T04:56:25.703" v="9998" actId="20577"/>
        <pc:sldMkLst>
          <pc:docMk/>
          <pc:sldMk cId="2157916698" sldId="2147473873"/>
        </pc:sldMkLst>
        <pc:spChg chg="mod">
          <ac:chgData name="Hirata, Ryuichi (SEC)" userId="955886f9-285d-4137-bfef-63faad37c40d" providerId="ADAL" clId="{2535D112-0A3B-4A2D-AFAC-E35C211A50D8}" dt="2024-06-13T04:06:08.525" v="5753" actId="20577"/>
          <ac:spMkLst>
            <pc:docMk/>
            <pc:sldMk cId="2157916698" sldId="2147473873"/>
            <ac:spMk id="2" creationId="{F2CA06BD-0B44-6D73-4371-5E88AEC56585}"/>
          </ac:spMkLst>
        </pc:spChg>
        <pc:spChg chg="mod">
          <ac:chgData name="Hirata, Ryuichi (SEC)" userId="955886f9-285d-4137-bfef-63faad37c40d" providerId="ADAL" clId="{2535D112-0A3B-4A2D-AFAC-E35C211A50D8}" dt="2024-06-13T04:06:49.962" v="5787" actId="20577"/>
          <ac:spMkLst>
            <pc:docMk/>
            <pc:sldMk cId="2157916698" sldId="2147473873"/>
            <ac:spMk id="3" creationId="{20130CDA-583B-DAC1-5B82-B30EF34094CE}"/>
          </ac:spMkLst>
        </pc:spChg>
        <pc:spChg chg="add mod">
          <ac:chgData name="Hirata, Ryuichi (SEC)" userId="955886f9-285d-4137-bfef-63faad37c40d" providerId="ADAL" clId="{2535D112-0A3B-4A2D-AFAC-E35C211A50D8}" dt="2024-06-13T02:09:02.390" v="4001" actId="554"/>
          <ac:spMkLst>
            <pc:docMk/>
            <pc:sldMk cId="2157916698" sldId="2147473873"/>
            <ac:spMk id="12" creationId="{A1614AFD-FB1A-9B54-03F1-082F42FA4239}"/>
          </ac:spMkLst>
        </pc:spChg>
        <pc:spChg chg="add mod">
          <ac:chgData name="Hirata, Ryuichi (SEC)" userId="955886f9-285d-4137-bfef-63faad37c40d" providerId="ADAL" clId="{2535D112-0A3B-4A2D-AFAC-E35C211A50D8}" dt="2024-06-13T02:09:02.390" v="4001" actId="554"/>
          <ac:spMkLst>
            <pc:docMk/>
            <pc:sldMk cId="2157916698" sldId="2147473873"/>
            <ac:spMk id="13" creationId="{0FAA85DC-5859-40A6-2898-1AFC250F17DA}"/>
          </ac:spMkLst>
        </pc:spChg>
        <pc:spChg chg="add mod">
          <ac:chgData name="Hirata, Ryuichi (SEC)" userId="955886f9-285d-4137-bfef-63faad37c40d" providerId="ADAL" clId="{2535D112-0A3B-4A2D-AFAC-E35C211A50D8}" dt="2024-06-13T02:09:02.390" v="4001" actId="554"/>
          <ac:spMkLst>
            <pc:docMk/>
            <pc:sldMk cId="2157916698" sldId="2147473873"/>
            <ac:spMk id="14" creationId="{2DDC3FDA-1765-378A-6B10-954D05A0C125}"/>
          </ac:spMkLst>
        </pc:spChg>
        <pc:spChg chg="add mod">
          <ac:chgData name="Hirata, Ryuichi (SEC)" userId="955886f9-285d-4137-bfef-63faad37c40d" providerId="ADAL" clId="{2535D112-0A3B-4A2D-AFAC-E35C211A50D8}" dt="2024-06-13T02:16:00.621" v="4060" actId="1036"/>
          <ac:spMkLst>
            <pc:docMk/>
            <pc:sldMk cId="2157916698" sldId="2147473873"/>
            <ac:spMk id="19" creationId="{59B0EAF8-F3C9-B1DA-4066-2AF51014827A}"/>
          </ac:spMkLst>
        </pc:spChg>
        <pc:spChg chg="add del mod">
          <ac:chgData name="Hirata, Ryuichi (SEC)" userId="955886f9-285d-4137-bfef-63faad37c40d" providerId="ADAL" clId="{2535D112-0A3B-4A2D-AFAC-E35C211A50D8}" dt="2024-06-13T01:56:43.888" v="3727" actId="478"/>
          <ac:spMkLst>
            <pc:docMk/>
            <pc:sldMk cId="2157916698" sldId="2147473873"/>
            <ac:spMk id="20" creationId="{A27F6D6A-7AAB-4AE8-FFDB-C6538E6DF1B5}"/>
          </ac:spMkLst>
        </pc:spChg>
        <pc:spChg chg="add mod">
          <ac:chgData name="Hirata, Ryuichi (SEC)" userId="955886f9-285d-4137-bfef-63faad37c40d" providerId="ADAL" clId="{2535D112-0A3B-4A2D-AFAC-E35C211A50D8}" dt="2024-06-13T02:16:00.621" v="4060" actId="1036"/>
          <ac:spMkLst>
            <pc:docMk/>
            <pc:sldMk cId="2157916698" sldId="2147473873"/>
            <ac:spMk id="21" creationId="{74C8B6E8-023C-D1FC-E894-C6FBE77FCDE1}"/>
          </ac:spMkLst>
        </pc:spChg>
        <pc:spChg chg="add mod">
          <ac:chgData name="Hirata, Ryuichi (SEC)" userId="955886f9-285d-4137-bfef-63faad37c40d" providerId="ADAL" clId="{2535D112-0A3B-4A2D-AFAC-E35C211A50D8}" dt="2024-06-13T02:16:00.621" v="4060" actId="1036"/>
          <ac:spMkLst>
            <pc:docMk/>
            <pc:sldMk cId="2157916698" sldId="2147473873"/>
            <ac:spMk id="24" creationId="{3F557A04-8B78-8344-5187-35E238B0FEFA}"/>
          </ac:spMkLst>
        </pc:spChg>
        <pc:spChg chg="add del mod">
          <ac:chgData name="Hirata, Ryuichi (SEC)" userId="955886f9-285d-4137-bfef-63faad37c40d" providerId="ADAL" clId="{2535D112-0A3B-4A2D-AFAC-E35C211A50D8}" dt="2024-06-13T02:09:32.874" v="4007"/>
          <ac:spMkLst>
            <pc:docMk/>
            <pc:sldMk cId="2157916698" sldId="2147473873"/>
            <ac:spMk id="25" creationId="{5037DBCD-9AAD-5DF6-8346-E2B268C55722}"/>
          </ac:spMkLst>
        </pc:spChg>
        <pc:spChg chg="add del">
          <ac:chgData name="Hirata, Ryuichi (SEC)" userId="955886f9-285d-4137-bfef-63faad37c40d" providerId="ADAL" clId="{2535D112-0A3B-4A2D-AFAC-E35C211A50D8}" dt="2024-06-13T02:09:32.855" v="4005" actId="478"/>
          <ac:spMkLst>
            <pc:docMk/>
            <pc:sldMk cId="2157916698" sldId="2147473873"/>
            <ac:spMk id="26" creationId="{7D77009F-2B22-2CFC-FDEA-13FEF0642772}"/>
          </ac:spMkLst>
        </pc:spChg>
        <pc:spChg chg="add mod">
          <ac:chgData name="Hirata, Ryuichi (SEC)" userId="955886f9-285d-4137-bfef-63faad37c40d" providerId="ADAL" clId="{2535D112-0A3B-4A2D-AFAC-E35C211A50D8}" dt="2024-06-13T02:16:00.621" v="4060" actId="1036"/>
          <ac:spMkLst>
            <pc:docMk/>
            <pc:sldMk cId="2157916698" sldId="2147473873"/>
            <ac:spMk id="28" creationId="{CCC65E78-5384-1092-EE94-2E0B8377C862}"/>
          </ac:spMkLst>
        </pc:spChg>
        <pc:spChg chg="add del mod">
          <ac:chgData name="Hirata, Ryuichi (SEC)" userId="955886f9-285d-4137-bfef-63faad37c40d" providerId="ADAL" clId="{2535D112-0A3B-4A2D-AFAC-E35C211A50D8}" dt="2024-06-13T02:15:21.773" v="4031" actId="478"/>
          <ac:spMkLst>
            <pc:docMk/>
            <pc:sldMk cId="2157916698" sldId="2147473873"/>
            <ac:spMk id="29" creationId="{368B25C1-A7AB-3E44-D1B4-D1826003B535}"/>
          </ac:spMkLst>
        </pc:spChg>
        <pc:spChg chg="add del mod">
          <ac:chgData name="Hirata, Ryuichi (SEC)" userId="955886f9-285d-4137-bfef-63faad37c40d" providerId="ADAL" clId="{2535D112-0A3B-4A2D-AFAC-E35C211A50D8}" dt="2024-06-13T02:15:29.656" v="4037" actId="478"/>
          <ac:spMkLst>
            <pc:docMk/>
            <pc:sldMk cId="2157916698" sldId="2147473873"/>
            <ac:spMk id="30" creationId="{484FF2F1-55E5-3EBF-B02C-2B1E87445EF2}"/>
          </ac:spMkLst>
        </pc:spChg>
        <pc:spChg chg="add del mod">
          <ac:chgData name="Hirata, Ryuichi (SEC)" userId="955886f9-285d-4137-bfef-63faad37c40d" providerId="ADAL" clId="{2535D112-0A3B-4A2D-AFAC-E35C211A50D8}" dt="2024-06-13T02:15:25.254" v="4034" actId="478"/>
          <ac:spMkLst>
            <pc:docMk/>
            <pc:sldMk cId="2157916698" sldId="2147473873"/>
            <ac:spMk id="31" creationId="{40E34B5B-15D1-7C38-3904-1EBA59DCB32F}"/>
          </ac:spMkLst>
        </pc:spChg>
        <pc:spChg chg="add del mod">
          <ac:chgData name="Hirata, Ryuichi (SEC)" userId="955886f9-285d-4137-bfef-63faad37c40d" providerId="ADAL" clId="{2535D112-0A3B-4A2D-AFAC-E35C211A50D8}" dt="2024-06-13T02:15:32.360" v="4038" actId="478"/>
          <ac:spMkLst>
            <pc:docMk/>
            <pc:sldMk cId="2157916698" sldId="2147473873"/>
            <ac:spMk id="32" creationId="{5F4E61BF-59C4-99EE-42E4-4E82FD78A8D4}"/>
          </ac:spMkLst>
        </pc:spChg>
        <pc:spChg chg="add del mod">
          <ac:chgData name="Hirata, Ryuichi (SEC)" userId="955886f9-285d-4137-bfef-63faad37c40d" providerId="ADAL" clId="{2535D112-0A3B-4A2D-AFAC-E35C211A50D8}" dt="2024-06-13T02:16:39.151" v="4068" actId="478"/>
          <ac:spMkLst>
            <pc:docMk/>
            <pc:sldMk cId="2157916698" sldId="2147473873"/>
            <ac:spMk id="33" creationId="{2FBEAD33-C8C5-CDCA-24D8-9C7B4D301AFC}"/>
          </ac:spMkLst>
        </pc:spChg>
        <pc:spChg chg="add mod">
          <ac:chgData name="Hirata, Ryuichi (SEC)" userId="955886f9-285d-4137-bfef-63faad37c40d" providerId="ADAL" clId="{2535D112-0A3B-4A2D-AFAC-E35C211A50D8}" dt="2024-06-13T02:46:01.457" v="4748" actId="14100"/>
          <ac:spMkLst>
            <pc:docMk/>
            <pc:sldMk cId="2157916698" sldId="2147473873"/>
            <ac:spMk id="34" creationId="{D7C58E76-DCFA-59B0-586B-3606477D8865}"/>
          </ac:spMkLst>
        </pc:spChg>
        <pc:spChg chg="add mod">
          <ac:chgData name="Hirata, Ryuichi (SEC)" userId="955886f9-285d-4137-bfef-63faad37c40d" providerId="ADAL" clId="{2535D112-0A3B-4A2D-AFAC-E35C211A50D8}" dt="2024-06-13T02:18:47.899" v="4115" actId="255"/>
          <ac:spMkLst>
            <pc:docMk/>
            <pc:sldMk cId="2157916698" sldId="2147473873"/>
            <ac:spMk id="35" creationId="{478737B3-B52D-F1B3-54A2-27F5B9A2ACE1}"/>
          </ac:spMkLst>
        </pc:spChg>
        <pc:spChg chg="add del mod">
          <ac:chgData name="Hirata, Ryuichi (SEC)" userId="955886f9-285d-4137-bfef-63faad37c40d" providerId="ADAL" clId="{2535D112-0A3B-4A2D-AFAC-E35C211A50D8}" dt="2024-06-13T02:17:34.902" v="4083" actId="478"/>
          <ac:spMkLst>
            <pc:docMk/>
            <pc:sldMk cId="2157916698" sldId="2147473873"/>
            <ac:spMk id="36" creationId="{0E4B0CFF-D97F-CA90-3081-AA85D873FA50}"/>
          </ac:spMkLst>
        </pc:spChg>
        <pc:spChg chg="add del mod">
          <ac:chgData name="Hirata, Ryuichi (SEC)" userId="955886f9-285d-4137-bfef-63faad37c40d" providerId="ADAL" clId="{2535D112-0A3B-4A2D-AFAC-E35C211A50D8}" dt="2024-06-13T02:45:47.802" v="4745" actId="478"/>
          <ac:spMkLst>
            <pc:docMk/>
            <pc:sldMk cId="2157916698" sldId="2147473873"/>
            <ac:spMk id="37" creationId="{323C0FFD-2617-270C-DFF3-0DA7C501B5FB}"/>
          </ac:spMkLst>
        </pc:spChg>
        <pc:spChg chg="add del mod">
          <ac:chgData name="Hirata, Ryuichi (SEC)" userId="955886f9-285d-4137-bfef-63faad37c40d" providerId="ADAL" clId="{2535D112-0A3B-4A2D-AFAC-E35C211A50D8}" dt="2024-06-13T02:17:56.447" v="4093" actId="478"/>
          <ac:spMkLst>
            <pc:docMk/>
            <pc:sldMk cId="2157916698" sldId="2147473873"/>
            <ac:spMk id="38" creationId="{7FA5F1D2-FCF1-276B-E2A3-6D7BC3E975A0}"/>
          </ac:spMkLst>
        </pc:spChg>
        <pc:spChg chg="add del mod">
          <ac:chgData name="Hirata, Ryuichi (SEC)" userId="955886f9-285d-4137-bfef-63faad37c40d" providerId="ADAL" clId="{2535D112-0A3B-4A2D-AFAC-E35C211A50D8}" dt="2024-06-13T02:18:00.581" v="4094" actId="478"/>
          <ac:spMkLst>
            <pc:docMk/>
            <pc:sldMk cId="2157916698" sldId="2147473873"/>
            <ac:spMk id="39" creationId="{F066F36C-EFD0-C7F7-304E-5F02F59EA9E9}"/>
          </ac:spMkLst>
        </pc:spChg>
        <pc:spChg chg="add del mod">
          <ac:chgData name="Hirata, Ryuichi (SEC)" userId="955886f9-285d-4137-bfef-63faad37c40d" providerId="ADAL" clId="{2535D112-0A3B-4A2D-AFAC-E35C211A50D8}" dt="2024-06-13T02:17:40.500" v="4085" actId="478"/>
          <ac:spMkLst>
            <pc:docMk/>
            <pc:sldMk cId="2157916698" sldId="2147473873"/>
            <ac:spMk id="40" creationId="{1BC2B63E-F3E8-9907-A6E3-5CA5B6621D22}"/>
          </ac:spMkLst>
        </pc:spChg>
        <pc:spChg chg="add del mod">
          <ac:chgData name="Hirata, Ryuichi (SEC)" userId="955886f9-285d-4137-bfef-63faad37c40d" providerId="ADAL" clId="{2535D112-0A3B-4A2D-AFAC-E35C211A50D8}" dt="2024-06-13T02:19:00.543" v="4118" actId="478"/>
          <ac:spMkLst>
            <pc:docMk/>
            <pc:sldMk cId="2157916698" sldId="2147473873"/>
            <ac:spMk id="41" creationId="{109AE89C-840A-F00D-677E-85E9DD29778A}"/>
          </ac:spMkLst>
        </pc:spChg>
        <pc:spChg chg="add mod">
          <ac:chgData name="Hirata, Ryuichi (SEC)" userId="955886f9-285d-4137-bfef-63faad37c40d" providerId="ADAL" clId="{2535D112-0A3B-4A2D-AFAC-E35C211A50D8}" dt="2024-06-13T02:47:57.239" v="4827" actId="14100"/>
          <ac:spMkLst>
            <pc:docMk/>
            <pc:sldMk cId="2157916698" sldId="2147473873"/>
            <ac:spMk id="42" creationId="{74171665-B2FA-4D43-F189-9FE34C6149FC}"/>
          </ac:spMkLst>
        </pc:spChg>
        <pc:spChg chg="add del mod">
          <ac:chgData name="Hirata, Ryuichi (SEC)" userId="955886f9-285d-4137-bfef-63faad37c40d" providerId="ADAL" clId="{2535D112-0A3B-4A2D-AFAC-E35C211A50D8}" dt="2024-06-13T02:19:22.106" v="4122" actId="478"/>
          <ac:spMkLst>
            <pc:docMk/>
            <pc:sldMk cId="2157916698" sldId="2147473873"/>
            <ac:spMk id="43" creationId="{78182D2F-A866-291B-9F20-0ADFB418835F}"/>
          </ac:spMkLst>
        </pc:spChg>
        <pc:spChg chg="add mod">
          <ac:chgData name="Hirata, Ryuichi (SEC)" userId="955886f9-285d-4137-bfef-63faad37c40d" providerId="ADAL" clId="{2535D112-0A3B-4A2D-AFAC-E35C211A50D8}" dt="2024-06-13T02:45:40.533" v="4744" actId="20577"/>
          <ac:spMkLst>
            <pc:docMk/>
            <pc:sldMk cId="2157916698" sldId="2147473873"/>
            <ac:spMk id="44" creationId="{E4847D44-EF1A-059B-0C70-72EF36E19BCD}"/>
          </ac:spMkLst>
        </pc:spChg>
        <pc:spChg chg="add del mod">
          <ac:chgData name="Hirata, Ryuichi (SEC)" userId="955886f9-285d-4137-bfef-63faad37c40d" providerId="ADAL" clId="{2535D112-0A3B-4A2D-AFAC-E35C211A50D8}" dt="2024-06-13T02:20:50.672" v="4140" actId="478"/>
          <ac:spMkLst>
            <pc:docMk/>
            <pc:sldMk cId="2157916698" sldId="2147473873"/>
            <ac:spMk id="45" creationId="{E1F1249A-2C21-8307-DB3F-18CFA9A51D42}"/>
          </ac:spMkLst>
        </pc:spChg>
        <pc:spChg chg="add del mod">
          <ac:chgData name="Hirata, Ryuichi (SEC)" userId="955886f9-285d-4137-bfef-63faad37c40d" providerId="ADAL" clId="{2535D112-0A3B-4A2D-AFAC-E35C211A50D8}" dt="2024-06-13T02:20:52.738" v="4141" actId="478"/>
          <ac:spMkLst>
            <pc:docMk/>
            <pc:sldMk cId="2157916698" sldId="2147473873"/>
            <ac:spMk id="46" creationId="{8BD894DD-0E83-D22E-B874-5EDCA54B1B70}"/>
          </ac:spMkLst>
        </pc:spChg>
        <pc:spChg chg="add del mod">
          <ac:chgData name="Hirata, Ryuichi (SEC)" userId="955886f9-285d-4137-bfef-63faad37c40d" providerId="ADAL" clId="{2535D112-0A3B-4A2D-AFAC-E35C211A50D8}" dt="2024-06-13T02:15:23.233" v="4032" actId="478"/>
          <ac:spMkLst>
            <pc:docMk/>
            <pc:sldMk cId="2157916698" sldId="2147473873"/>
            <ac:spMk id="47" creationId="{19E3B9D0-BBCE-FDD0-3FEA-7791351D34E7}"/>
          </ac:spMkLst>
        </pc:spChg>
        <pc:spChg chg="add del mod">
          <ac:chgData name="Hirata, Ryuichi (SEC)" userId="955886f9-285d-4137-bfef-63faad37c40d" providerId="ADAL" clId="{2535D112-0A3B-4A2D-AFAC-E35C211A50D8}" dt="2024-06-13T02:15:24.117" v="4033" actId="478"/>
          <ac:spMkLst>
            <pc:docMk/>
            <pc:sldMk cId="2157916698" sldId="2147473873"/>
            <ac:spMk id="48" creationId="{D6236672-DC77-BA4C-F209-82BF965DB266}"/>
          </ac:spMkLst>
        </pc:spChg>
        <pc:spChg chg="add del mod">
          <ac:chgData name="Hirata, Ryuichi (SEC)" userId="955886f9-285d-4137-bfef-63faad37c40d" providerId="ADAL" clId="{2535D112-0A3B-4A2D-AFAC-E35C211A50D8}" dt="2024-06-13T02:15:26.324" v="4035" actId="478"/>
          <ac:spMkLst>
            <pc:docMk/>
            <pc:sldMk cId="2157916698" sldId="2147473873"/>
            <ac:spMk id="49" creationId="{1E274794-DA37-C61C-F7D7-175748C68F13}"/>
          </ac:spMkLst>
        </pc:spChg>
        <pc:spChg chg="add del mod">
          <ac:chgData name="Hirata, Ryuichi (SEC)" userId="955886f9-285d-4137-bfef-63faad37c40d" providerId="ADAL" clId="{2535D112-0A3B-4A2D-AFAC-E35C211A50D8}" dt="2024-06-13T02:15:28.014" v="4036" actId="478"/>
          <ac:spMkLst>
            <pc:docMk/>
            <pc:sldMk cId="2157916698" sldId="2147473873"/>
            <ac:spMk id="50" creationId="{765DB4A8-54C9-940E-AC52-267B0300B662}"/>
          </ac:spMkLst>
        </pc:spChg>
        <pc:spChg chg="add del mod">
          <ac:chgData name="Hirata, Ryuichi (SEC)" userId="955886f9-285d-4137-bfef-63faad37c40d" providerId="ADAL" clId="{2535D112-0A3B-4A2D-AFAC-E35C211A50D8}" dt="2024-06-13T02:45:52.229" v="4747" actId="478"/>
          <ac:spMkLst>
            <pc:docMk/>
            <pc:sldMk cId="2157916698" sldId="2147473873"/>
            <ac:spMk id="51" creationId="{0D0DABA5-DF38-F4F1-AF65-395F2BD1478A}"/>
          </ac:spMkLst>
        </pc:spChg>
        <pc:spChg chg="add mod">
          <ac:chgData name="Hirata, Ryuichi (SEC)" userId="955886f9-285d-4137-bfef-63faad37c40d" providerId="ADAL" clId="{2535D112-0A3B-4A2D-AFAC-E35C211A50D8}" dt="2024-06-13T02:47:14.263" v="4809" actId="20577"/>
          <ac:spMkLst>
            <pc:docMk/>
            <pc:sldMk cId="2157916698" sldId="2147473873"/>
            <ac:spMk id="52" creationId="{ED90FED9-3DD5-5706-5D95-0774E2A92564}"/>
          </ac:spMkLst>
        </pc:spChg>
        <pc:spChg chg="add mod">
          <ac:chgData name="Hirata, Ryuichi (SEC)" userId="955886f9-285d-4137-bfef-63faad37c40d" providerId="ADAL" clId="{2535D112-0A3B-4A2D-AFAC-E35C211A50D8}" dt="2024-06-13T04:56:25.703" v="9998" actId="20577"/>
          <ac:spMkLst>
            <pc:docMk/>
            <pc:sldMk cId="2157916698" sldId="2147473873"/>
            <ac:spMk id="53" creationId="{613104F1-C0AD-2287-FDDC-5122E6DF1BAE}"/>
          </ac:spMkLst>
        </pc:spChg>
        <pc:spChg chg="add mod">
          <ac:chgData name="Hirata, Ryuichi (SEC)" userId="955886f9-285d-4137-bfef-63faad37c40d" providerId="ADAL" clId="{2535D112-0A3B-4A2D-AFAC-E35C211A50D8}" dt="2024-06-13T02:50:16.746" v="4844" actId="1038"/>
          <ac:spMkLst>
            <pc:docMk/>
            <pc:sldMk cId="2157916698" sldId="2147473873"/>
            <ac:spMk id="54" creationId="{64F6D229-7F00-4B77-9E4A-FCE88D939CDC}"/>
          </ac:spMkLst>
        </pc:spChg>
        <pc:spChg chg="add mod">
          <ac:chgData name="Hirata, Ryuichi (SEC)" userId="955886f9-285d-4137-bfef-63faad37c40d" providerId="ADAL" clId="{2535D112-0A3B-4A2D-AFAC-E35C211A50D8}" dt="2024-06-13T02:50:16.746" v="4844" actId="1038"/>
          <ac:spMkLst>
            <pc:docMk/>
            <pc:sldMk cId="2157916698" sldId="2147473873"/>
            <ac:spMk id="55" creationId="{0ED54DDC-A2A1-2FE3-9A1F-AFBDA84F237F}"/>
          </ac:spMkLst>
        </pc:spChg>
        <pc:spChg chg="add mod">
          <ac:chgData name="Hirata, Ryuichi (SEC)" userId="955886f9-285d-4137-bfef-63faad37c40d" providerId="ADAL" clId="{2535D112-0A3B-4A2D-AFAC-E35C211A50D8}" dt="2024-06-13T02:50:16.746" v="4844" actId="1038"/>
          <ac:spMkLst>
            <pc:docMk/>
            <pc:sldMk cId="2157916698" sldId="2147473873"/>
            <ac:spMk id="56" creationId="{4690D2C0-F5ED-A364-B13A-C6E472216365}"/>
          </ac:spMkLst>
        </pc:spChg>
        <pc:spChg chg="add mod">
          <ac:chgData name="Hirata, Ryuichi (SEC)" userId="955886f9-285d-4137-bfef-63faad37c40d" providerId="ADAL" clId="{2535D112-0A3B-4A2D-AFAC-E35C211A50D8}" dt="2024-06-13T02:50:25.140" v="4845" actId="14100"/>
          <ac:spMkLst>
            <pc:docMk/>
            <pc:sldMk cId="2157916698" sldId="2147473873"/>
            <ac:spMk id="57" creationId="{58B58203-03DC-8BB2-4E87-DBD7B05C708C}"/>
          </ac:spMkLst>
        </pc:spChg>
        <pc:spChg chg="add mod">
          <ac:chgData name="Hirata, Ryuichi (SEC)" userId="955886f9-285d-4137-bfef-63faad37c40d" providerId="ADAL" clId="{2535D112-0A3B-4A2D-AFAC-E35C211A50D8}" dt="2024-06-13T02:50:16.746" v="4844" actId="1038"/>
          <ac:spMkLst>
            <pc:docMk/>
            <pc:sldMk cId="2157916698" sldId="2147473873"/>
            <ac:spMk id="58" creationId="{386BE1C2-FE1C-3CB7-4E1D-99F3EC024346}"/>
          </ac:spMkLst>
        </pc:spChg>
        <pc:spChg chg="add mod">
          <ac:chgData name="Hirata, Ryuichi (SEC)" userId="955886f9-285d-4137-bfef-63faad37c40d" providerId="ADAL" clId="{2535D112-0A3B-4A2D-AFAC-E35C211A50D8}" dt="2024-06-13T02:50:16.746" v="4844" actId="1038"/>
          <ac:spMkLst>
            <pc:docMk/>
            <pc:sldMk cId="2157916698" sldId="2147473873"/>
            <ac:spMk id="59" creationId="{1EAFAF56-80A6-1ADA-B9EE-8718024FA8B7}"/>
          </ac:spMkLst>
        </pc:spChg>
        <pc:spChg chg="add mod">
          <ac:chgData name="Hirata, Ryuichi (SEC)" userId="955886f9-285d-4137-bfef-63faad37c40d" providerId="ADAL" clId="{2535D112-0A3B-4A2D-AFAC-E35C211A50D8}" dt="2024-06-13T02:50:16.746" v="4844" actId="1038"/>
          <ac:spMkLst>
            <pc:docMk/>
            <pc:sldMk cId="2157916698" sldId="2147473873"/>
            <ac:spMk id="60" creationId="{9BB3A040-9BDF-0D9A-5B56-0319456A6C77}"/>
          </ac:spMkLst>
        </pc:spChg>
        <pc:picChg chg="add del mod">
          <ac:chgData name="Hirata, Ryuichi (SEC)" userId="955886f9-285d-4137-bfef-63faad37c40d" providerId="ADAL" clId="{2535D112-0A3B-4A2D-AFAC-E35C211A50D8}" dt="2024-06-13T01:57:06.925" v="3746" actId="478"/>
          <ac:picMkLst>
            <pc:docMk/>
            <pc:sldMk cId="2157916698" sldId="2147473873"/>
            <ac:picMk id="7" creationId="{DA81AEEF-6AD9-6CD0-E9BF-4961B7836322}"/>
          </ac:picMkLst>
        </pc:picChg>
        <pc:cxnChg chg="add mod">
          <ac:chgData name="Hirata, Ryuichi (SEC)" userId="955886f9-285d-4137-bfef-63faad37c40d" providerId="ADAL" clId="{2535D112-0A3B-4A2D-AFAC-E35C211A50D8}" dt="2024-06-13T02:09:12.629" v="4002" actId="554"/>
          <ac:cxnSpMkLst>
            <pc:docMk/>
            <pc:sldMk cId="2157916698" sldId="2147473873"/>
            <ac:cxnSpMk id="9" creationId="{64BFE755-D95F-F52C-69E4-48F588C31A21}"/>
          </ac:cxnSpMkLst>
        </pc:cxnChg>
        <pc:cxnChg chg="add mod">
          <ac:chgData name="Hirata, Ryuichi (SEC)" userId="955886f9-285d-4137-bfef-63faad37c40d" providerId="ADAL" clId="{2535D112-0A3B-4A2D-AFAC-E35C211A50D8}" dt="2024-06-13T02:09:12.629" v="4002" actId="554"/>
          <ac:cxnSpMkLst>
            <pc:docMk/>
            <pc:sldMk cId="2157916698" sldId="2147473873"/>
            <ac:cxnSpMk id="10" creationId="{C1E43927-1411-4423-29FD-3C31683C54B4}"/>
          </ac:cxnSpMkLst>
        </pc:cxnChg>
        <pc:cxnChg chg="add mod">
          <ac:chgData name="Hirata, Ryuichi (SEC)" userId="955886f9-285d-4137-bfef-63faad37c40d" providerId="ADAL" clId="{2535D112-0A3B-4A2D-AFAC-E35C211A50D8}" dt="2024-06-13T02:09:12.629" v="4002" actId="554"/>
          <ac:cxnSpMkLst>
            <pc:docMk/>
            <pc:sldMk cId="2157916698" sldId="2147473873"/>
            <ac:cxnSpMk id="11" creationId="{65765AED-1A0A-7815-1467-FF0A76E2DB0A}"/>
          </ac:cxnSpMkLst>
        </pc:cxnChg>
        <pc:cxnChg chg="add del">
          <ac:chgData name="Hirata, Ryuichi (SEC)" userId="955886f9-285d-4137-bfef-63faad37c40d" providerId="ADAL" clId="{2535D112-0A3B-4A2D-AFAC-E35C211A50D8}" dt="2024-06-13T01:55:43.789" v="3692" actId="11529"/>
          <ac:cxnSpMkLst>
            <pc:docMk/>
            <pc:sldMk cId="2157916698" sldId="2147473873"/>
            <ac:cxnSpMk id="16" creationId="{20D3253A-CE6F-BEB8-B210-990D840735BA}"/>
          </ac:cxnSpMkLst>
        </pc:cxnChg>
        <pc:cxnChg chg="add mod">
          <ac:chgData name="Hirata, Ryuichi (SEC)" userId="955886f9-285d-4137-bfef-63faad37c40d" providerId="ADAL" clId="{2535D112-0A3B-4A2D-AFAC-E35C211A50D8}" dt="2024-06-13T02:16:00.621" v="4060" actId="1036"/>
          <ac:cxnSpMkLst>
            <pc:docMk/>
            <pc:sldMk cId="2157916698" sldId="2147473873"/>
            <ac:cxnSpMk id="18" creationId="{D95AB6DA-523E-A43A-1172-14A83999CFB2}"/>
          </ac:cxnSpMkLst>
        </pc:cxnChg>
        <pc:cxnChg chg="add mod">
          <ac:chgData name="Hirata, Ryuichi (SEC)" userId="955886f9-285d-4137-bfef-63faad37c40d" providerId="ADAL" clId="{2535D112-0A3B-4A2D-AFAC-E35C211A50D8}" dt="2024-06-13T02:16:00.621" v="4060" actId="1036"/>
          <ac:cxnSpMkLst>
            <pc:docMk/>
            <pc:sldMk cId="2157916698" sldId="2147473873"/>
            <ac:cxnSpMk id="23" creationId="{7E1AEED5-6E1E-25EA-DFEA-2D71ED02A827}"/>
          </ac:cxnSpMkLst>
        </pc:cxnChg>
        <pc:cxnChg chg="add mod">
          <ac:chgData name="Hirata, Ryuichi (SEC)" userId="955886f9-285d-4137-bfef-63faad37c40d" providerId="ADAL" clId="{2535D112-0A3B-4A2D-AFAC-E35C211A50D8}" dt="2024-06-13T02:16:00.621" v="4060" actId="1036"/>
          <ac:cxnSpMkLst>
            <pc:docMk/>
            <pc:sldMk cId="2157916698" sldId="2147473873"/>
            <ac:cxnSpMk id="27" creationId="{9D90D69F-F702-A504-06FB-B7E90B197128}"/>
          </ac:cxnSpMkLst>
        </pc:cxnChg>
      </pc:sldChg>
      <pc:sldChg chg="modSp new mod">
        <pc:chgData name="Hirata, Ryuichi (SEC)" userId="955886f9-285d-4137-bfef-63faad37c40d" providerId="ADAL" clId="{2535D112-0A3B-4A2D-AFAC-E35C211A50D8}" dt="2024-06-13T04:40:33.081" v="8824" actId="20577"/>
        <pc:sldMkLst>
          <pc:docMk/>
          <pc:sldMk cId="1280388282" sldId="2147473874"/>
        </pc:sldMkLst>
        <pc:spChg chg="mod">
          <ac:chgData name="Hirata, Ryuichi (SEC)" userId="955886f9-285d-4137-bfef-63faad37c40d" providerId="ADAL" clId="{2535D112-0A3B-4A2D-AFAC-E35C211A50D8}" dt="2024-06-13T02:01:32.899" v="3903" actId="20577"/>
          <ac:spMkLst>
            <pc:docMk/>
            <pc:sldMk cId="1280388282" sldId="2147473874"/>
            <ac:spMk id="2" creationId="{F689BB65-FB58-A7D5-EA98-8DF6B4EA8730}"/>
          </ac:spMkLst>
        </pc:spChg>
        <pc:spChg chg="mod">
          <ac:chgData name="Hirata, Ryuichi (SEC)" userId="955886f9-285d-4137-bfef-63faad37c40d" providerId="ADAL" clId="{2535D112-0A3B-4A2D-AFAC-E35C211A50D8}" dt="2024-06-13T04:40:33.081" v="8824" actId="20577"/>
          <ac:spMkLst>
            <pc:docMk/>
            <pc:sldMk cId="1280388282" sldId="2147473874"/>
            <ac:spMk id="3" creationId="{7A78E9B4-27AA-7A60-700F-2CAA946D59C6}"/>
          </ac:spMkLst>
        </pc:spChg>
      </pc:sldChg>
      <pc:sldChg chg="addSp delSp modSp new">
        <pc:chgData name="Hirata, Ryuichi (SEC)" userId="955886f9-285d-4137-bfef-63faad37c40d" providerId="ADAL" clId="{2535D112-0A3B-4A2D-AFAC-E35C211A50D8}" dt="2024-06-13T02:14:34.138" v="4026" actId="165"/>
        <pc:sldMkLst>
          <pc:docMk/>
          <pc:sldMk cId="3894737468" sldId="2147473875"/>
        </pc:sldMkLst>
        <pc:spChg chg="mod">
          <ac:chgData name="Hirata, Ryuichi (SEC)" userId="955886f9-285d-4137-bfef-63faad37c40d" providerId="ADAL" clId="{2535D112-0A3B-4A2D-AFAC-E35C211A50D8}" dt="2024-06-13T02:14:14.602" v="4025" actId="338"/>
          <ac:spMkLst>
            <pc:docMk/>
            <pc:sldMk cId="3894737468" sldId="2147473875"/>
            <ac:spMk id="2" creationId="{4B7B1060-E7C1-CA86-5D2A-EAFC4DFF8E38}"/>
          </ac:spMkLst>
        </pc:spChg>
        <pc:spChg chg="mod">
          <ac:chgData name="Hirata, Ryuichi (SEC)" userId="955886f9-285d-4137-bfef-63faad37c40d" providerId="ADAL" clId="{2535D112-0A3B-4A2D-AFAC-E35C211A50D8}" dt="2024-06-13T02:14:14.602" v="4025" actId="338"/>
          <ac:spMkLst>
            <pc:docMk/>
            <pc:sldMk cId="3894737468" sldId="2147473875"/>
            <ac:spMk id="3" creationId="{9659F0F7-28CF-15B5-8E47-5E7FEB636894}"/>
          </ac:spMkLst>
        </pc:spChg>
        <pc:spChg chg="mod">
          <ac:chgData name="Hirata, Ryuichi (SEC)" userId="955886f9-285d-4137-bfef-63faad37c40d" providerId="ADAL" clId="{2535D112-0A3B-4A2D-AFAC-E35C211A50D8}" dt="2024-06-13T02:14:14.602" v="4025" actId="338"/>
          <ac:spMkLst>
            <pc:docMk/>
            <pc:sldMk cId="3894737468" sldId="2147473875"/>
            <ac:spMk id="4" creationId="{01CF6F2D-B6CC-777A-B133-3949CA7ABFE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" creationId="{F97CD3ED-0B2F-2707-43E8-9FC96F3F69D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" creationId="{5455540D-C7D7-BC37-530B-35A73A5F17C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" creationId="{454285ED-6788-E3CC-446E-CD7A9D9C5781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" creationId="{2D3EA82C-BED9-47C9-EB7D-7F53A5A3172D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" creationId="{565586E5-ED33-84AB-D2B3-BF94AF8F3DF4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" creationId="{4DBAFED4-4758-109B-F75A-FC39DE33B50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" creationId="{5FDC5323-B622-B0E2-AE83-A309B5EA6764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4" creationId="{AACC1419-9644-A901-6968-7BA16C81E6E4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5" creationId="{BEBBB3A5-3163-DC0D-64F9-E3773AFA0501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6" creationId="{FD09B869-0FAC-522B-6341-A2396C0E104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7" creationId="{0EA6F1D4-39DD-466D-93DC-EE00AA7F5011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8" creationId="{AC3F4729-41DF-29F9-9E6C-8D5DE176B704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9" creationId="{4DB76197-521B-FED0-5B43-525772734921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0" creationId="{49EF0432-4904-CF4D-F725-D103F04192A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1" creationId="{249AC634-94A1-BC1B-25D9-88DB60D83F2F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2" creationId="{49C2DC38-CD54-7BF1-025B-2AB12211BF3D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3" creationId="{07B0FB03-645B-2C86-002E-A8ABE0A1F580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4" creationId="{3A5B8BCB-A1B7-E713-6892-C2060CA2E39F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5" creationId="{F185BFFB-6FC9-7020-701F-837947A3F10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6" creationId="{2E18B14A-6548-AB80-DA95-FA3DA4479B7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7" creationId="{E7414E72-EA36-978F-47DB-384855DA45E0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8" creationId="{BB7E7163-7FA4-8582-D49B-F0E9565A1CCB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29" creationId="{7FC1B098-FC32-E8C3-1F83-19D36CB89524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0" creationId="{A19DB7F4-9D58-7ED0-15F7-13A850BE465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1" creationId="{1C67A844-D146-C513-853C-7CB11AEAF81A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2" creationId="{8D6282AE-B839-8450-C7D2-3BBAB84B9D0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3" creationId="{1093293B-4401-62CB-F098-FE8BB308A6E4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4" creationId="{CC6B5203-89EB-69B9-7950-BB62D31980B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5" creationId="{03CA631F-5FEC-696F-D657-BFD2BC0401A6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6" creationId="{7EF23FC7-2E20-48A8-531A-26E94065335B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7" creationId="{1B0E2BAC-B692-94FE-D0E1-2E9C494DFCF6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8" creationId="{724EEF91-F868-09EA-CFB9-34F32F059EC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39" creationId="{C8CE987E-7C79-2C7F-E3DF-C24F210FF63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0" creationId="{31FCEF72-C26A-E0C6-AB5C-769C5244B46D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1" creationId="{A9031072-DF5A-E3D2-7188-CBF3532E01F0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2" creationId="{AC7A7F6F-3602-287E-3FF5-B8CFFE06B1AF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3" creationId="{4B2FB7CF-4EF2-309E-686F-67E9A91CCF9F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4" creationId="{D6B014CA-7D04-4E4A-BFDC-7E056C632B4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5" creationId="{35D761BD-08F9-82A9-AB3E-808DB9DEC64F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6" creationId="{21C182B3-9D1F-9294-8FF5-F759419E266D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7" creationId="{C3CDAF6D-26E8-302B-53DE-5000594B364D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8" creationId="{B9C2619E-6F23-5257-060F-8030D38EF78F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49" creationId="{EF26B953-47D4-A838-D041-2088D1C60B3B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0" creationId="{9F7F5ED6-E2EA-E746-039D-86D89AC73F2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1" creationId="{15858A77-9181-72D6-248D-0E7E7A54571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2" creationId="{388A7DA6-C4DF-1FEC-66CE-D0F0E0BEBE7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3" creationId="{63E4B0C0-0F46-F545-D2CC-6D4532088DDD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4" creationId="{D1544F06-459A-EB03-547C-EFFC8DEDF96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5" creationId="{A10A7B32-B9FD-5E76-A98D-1DDA7CEF4C10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6" creationId="{9807DE48-A1A9-2F87-61AA-ADCE71EC17F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7" creationId="{C2790340-4C59-932F-1244-EEB590E34E2B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8" creationId="{084B386E-552A-A8DE-7838-F0177EEBB39A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59" creationId="{CB1A4F53-32C3-D056-A0B6-5FECF876A92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0" creationId="{C35EE40D-0E29-BC4E-00A5-020450723C3E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1" creationId="{9F4E1ECC-8F07-2D28-EDE8-1F5F30A2BA64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2" creationId="{8E624A2C-92CA-753E-DF5B-5328E95AD8B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3" creationId="{91184677-2B6D-AC3A-0359-DE9FA7DB6C8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4" creationId="{787E99B4-F456-98B7-BE15-6AFC568DE143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5" creationId="{6A5ABDB8-36E3-6074-0332-5EECBA1318AE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6" creationId="{562CD99D-6506-4873-A3FC-2CA843253F3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7" creationId="{DD684385-598F-9310-D357-16E6ED6E0DD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8" creationId="{9FA041F7-3531-1337-B8B6-9AB2F6EB6F0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69" creationId="{B92868AD-5B50-12B6-B704-DB65936ACC6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0" creationId="{A9A39356-6E5D-F830-4BEF-A7F6F490C7D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1" creationId="{46CEFC5E-6D20-1054-206A-A1C7214F023E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2" creationId="{1412C834-1599-8D52-B551-10087A3A093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3" creationId="{893FC7CE-181E-0640-496A-EB552B1A39C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4" creationId="{6600018B-513D-84A6-B637-7A398B5F41E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5" creationId="{112BE2C4-2928-9728-0561-7769C6B554AE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6" creationId="{1B942566-5A6C-0BF1-E45E-B2BBB31BEF9A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7" creationId="{A579737B-AF0F-E423-A7EE-5534DD5E5E5A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8" creationId="{3FCCBBBD-C9B2-81EB-6295-8AD19079CA95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79" creationId="{C3C9EA8B-61A7-90E7-B31B-9C54AC027EE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0" creationId="{C8D23757-32B4-E1F1-9589-BDC0A6500BF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1" creationId="{20E0B088-F097-9385-DEF6-0B2CE1FC117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2" creationId="{FB3CFAD8-69A8-061D-F357-32E8D4D18EDD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3" creationId="{51A5214A-8C09-8888-46BB-B75CE3C0776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4" creationId="{D8E537F8-911F-DB4D-3E46-403C15CE834A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5" creationId="{4A1CA862-4331-8ADF-BCA9-721F971B9DC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6" creationId="{77946698-AC50-8819-FDAB-07CC6831307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7" creationId="{FB232D7F-BB27-3C21-74D0-E6F626DF380F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8" creationId="{EB0FAB11-1A42-00E8-7997-EC49A8FFA9F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89" creationId="{495DCC6E-B8F0-3F76-8E5D-7265E1BAFC11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0" creationId="{1111FE32-D499-04D1-B608-8CE6C480C715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1" creationId="{C9180794-DEDB-76D3-C780-034A6886245B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2" creationId="{08EA0D5E-F00B-1429-5EBE-F84866176816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3" creationId="{980925B7-F95B-2538-F5B5-70E85F642ED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4" creationId="{D1FF381A-1A4C-D3FE-A868-0E4F12EB335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5" creationId="{8043F304-EEDD-1025-51DA-BE815D6A57A0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6" creationId="{C6739B81-EF25-A217-A5D4-16B7DDDAE08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7" creationId="{B9941492-2136-8E04-7B13-2462E7EC0610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8" creationId="{27D3BE40-E98C-38A4-B546-02D4A810B786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99" creationId="{615F1FE3-ED92-3FB4-51E0-1A5A4775E43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0" creationId="{8DAB9DEC-BF17-3572-1888-79E0ABF53DC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1" creationId="{EF91526E-0F22-3AA6-69C7-53F8263E49AC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2" creationId="{41AADFA4-07C6-BB5F-C70C-25C2F2795FB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3" creationId="{061044C5-6F32-A09B-0B5E-E23C9EDD519F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4" creationId="{EB7282B2-4B38-FD78-8F48-4E4B4DB61915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5" creationId="{26F68C6D-62BE-8DC2-C432-98DD419FCF2B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6" creationId="{9D6ABB02-3318-D199-0362-B0BF299ED1A2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7" creationId="{4771A59B-A830-8715-938C-177658176EF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8" creationId="{C540E8AC-C9FE-7F79-266A-42FCCFE73A50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09" creationId="{36FB4E32-9281-E0A7-74D2-A74860E861C1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0" creationId="{BC9825AF-2BE2-C2B2-F9FB-8C8BCC35CAA6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1" creationId="{72B6C5E3-80D9-6022-44A6-8F103601D520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2" creationId="{78BC5CB6-F479-0216-F739-395BB5D27115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3" creationId="{4E83305A-20B7-7BEE-CB82-46623447EE2B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4" creationId="{A0A2D64C-790B-0A70-D8EF-9DAFD566B56D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5" creationId="{4B34C76F-11DB-5D60-4972-76AB98BCE8E4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6" creationId="{694FEAC0-DBFB-C544-0134-90DDD9D435C5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7" creationId="{7F798568-9B90-CE9D-B206-16C2D6354097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8" creationId="{F4182F19-D2F9-3168-1C70-E3529F607D41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19" creationId="{09F263BD-7B08-7657-ED1E-E5C29426C44E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0" creationId="{EAC53B40-D680-410B-82E8-BBDC56B002C5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1" creationId="{8C1D569A-9F8C-21A2-3254-3C62FFB4B41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2" creationId="{5B694D8B-1697-37D8-6C13-B39855C2823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3" creationId="{440303D0-A795-09E1-4F14-D95AB7A4139E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4" creationId="{93252C40-E0B1-E9E5-3A27-D97EF28248B5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5" creationId="{B8FEA9F6-8696-3819-A1EE-BD1F84B90B95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6" creationId="{1E754A8A-C2AF-DD55-168E-6CFCDE8FC01E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7" creationId="{B33E288B-D1DD-A967-7DE2-AB5D354179B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8" creationId="{5BCFD809-DA6B-4A09-4690-F1877A9B82A3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29" creationId="{C9821E52-63C3-2748-B4EA-4EC798B555DE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0" creationId="{65ECA7AB-A8F0-3C71-E76A-C9C0B0ED5736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1" creationId="{42B503C3-21FB-7E53-9A50-46951FB7D97A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2" creationId="{C8DB26DF-7247-49F2-3AE4-57ED19229573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3" creationId="{AD521ADC-267A-9C88-E6AA-2538F2CD9F29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4" creationId="{CD2AA435-BEBA-A37E-EFE9-FF4A171D9E91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5" creationId="{61F8F61A-8293-E710-4E92-7C8B568D555B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6" creationId="{208C9E57-6699-2323-3E10-2013CF9E895A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7" creationId="{CB288220-2366-16BA-B603-C457C5E208B8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8" creationId="{7D354E81-2DA5-CB20-8F33-F0ADD9DA33C3}"/>
          </ac:spMkLst>
        </pc:spChg>
        <pc:spChg chg="mod topLvl">
          <ac:chgData name="Hirata, Ryuichi (SEC)" userId="955886f9-285d-4137-bfef-63faad37c40d" providerId="ADAL" clId="{2535D112-0A3B-4A2D-AFAC-E35C211A50D8}" dt="2024-06-13T02:14:34.138" v="4026" actId="165"/>
          <ac:spMkLst>
            <pc:docMk/>
            <pc:sldMk cId="3894737468" sldId="2147473875"/>
            <ac:spMk id="139" creationId="{8340266D-C905-1ADD-7564-6835F7F31A43}"/>
          </ac:spMkLst>
        </pc:spChg>
        <pc:grpChg chg="mod">
          <ac:chgData name="Hirata, Ryuichi (SEC)" userId="955886f9-285d-4137-bfef-63faad37c40d" providerId="ADAL" clId="{2535D112-0A3B-4A2D-AFAC-E35C211A50D8}" dt="2024-06-13T02:14:14.602" v="4025" actId="338"/>
          <ac:grpSpMkLst>
            <pc:docMk/>
            <pc:sldMk cId="3894737468" sldId="2147473875"/>
            <ac:grpSpMk id="1" creationId="{00000000-0000-0000-0000-000000000000}"/>
          </ac:grpSpMkLst>
        </pc:grpChg>
        <pc:grpChg chg="del mod">
          <ac:chgData name="Hirata, Ryuichi (SEC)" userId="955886f9-285d-4137-bfef-63faad37c40d" providerId="ADAL" clId="{2535D112-0A3B-4A2D-AFAC-E35C211A50D8}" dt="2024-06-13T02:14:34.138" v="4026" actId="165"/>
          <ac:grpSpMkLst>
            <pc:docMk/>
            <pc:sldMk cId="3894737468" sldId="2147473875"/>
            <ac:grpSpMk id="6" creationId="{7872A0EC-840C-9C23-4A94-22413212EBC4}"/>
          </ac:grpSpMkLst>
        </pc:grpChg>
        <pc:picChg chg="add del mod">
          <ac:chgData name="Hirata, Ryuichi (SEC)" userId="955886f9-285d-4137-bfef-63faad37c40d" providerId="ADAL" clId="{2535D112-0A3B-4A2D-AFAC-E35C211A50D8}" dt="2024-06-13T02:14:14.602" v="4025" actId="338"/>
          <ac:picMkLst>
            <pc:docMk/>
            <pc:sldMk cId="3894737468" sldId="2147473875"/>
            <ac:picMk id="5" creationId="{62B7FBAB-E104-85EF-2C40-71CC5ABE8E5A}"/>
          </ac:picMkLst>
        </pc:picChg>
      </pc:sldChg>
      <pc:sldChg chg="addSp delSp modSp add del mod">
        <pc:chgData name="Hirata, Ryuichi (SEC)" userId="955886f9-285d-4137-bfef-63faad37c40d" providerId="ADAL" clId="{2535D112-0A3B-4A2D-AFAC-E35C211A50D8}" dt="2024-06-13T02:54:53.410" v="4872" actId="47"/>
        <pc:sldMkLst>
          <pc:docMk/>
          <pc:sldMk cId="1913040652" sldId="2147473876"/>
        </pc:sldMkLst>
        <pc:spChg chg="add del mod">
          <ac:chgData name="Hirata, Ryuichi (SEC)" userId="955886f9-285d-4137-bfef-63faad37c40d" providerId="ADAL" clId="{2535D112-0A3B-4A2D-AFAC-E35C211A50D8}" dt="2024-06-13T02:53:35.909" v="4871" actId="20577"/>
          <ac:spMkLst>
            <pc:docMk/>
            <pc:sldMk cId="1913040652" sldId="2147473876"/>
            <ac:spMk id="51" creationId="{0D0DABA5-DF38-F4F1-AF65-395F2BD1478A}"/>
          </ac:spMkLst>
        </pc:spChg>
      </pc:sldChg>
      <pc:sldChg chg="addSp modSp new mod ord">
        <pc:chgData name="Hirata, Ryuichi (SEC)" userId="955886f9-285d-4137-bfef-63faad37c40d" providerId="ADAL" clId="{2535D112-0A3B-4A2D-AFAC-E35C211A50D8}" dt="2024-06-13T04:52:40.464" v="9603" actId="20577"/>
        <pc:sldMkLst>
          <pc:docMk/>
          <pc:sldMk cId="494201527" sldId="2147473877"/>
        </pc:sldMkLst>
        <pc:spChg chg="mod">
          <ac:chgData name="Hirata, Ryuichi (SEC)" userId="955886f9-285d-4137-bfef-63faad37c40d" providerId="ADAL" clId="{2535D112-0A3B-4A2D-AFAC-E35C211A50D8}" dt="2024-06-13T04:52:25.460" v="9554" actId="20577"/>
          <ac:spMkLst>
            <pc:docMk/>
            <pc:sldMk cId="494201527" sldId="2147473877"/>
            <ac:spMk id="2" creationId="{6A27336F-9548-9D84-3F6C-28B3E5DF7CF5}"/>
          </ac:spMkLst>
        </pc:spChg>
        <pc:spChg chg="mod">
          <ac:chgData name="Hirata, Ryuichi (SEC)" userId="955886f9-285d-4137-bfef-63faad37c40d" providerId="ADAL" clId="{2535D112-0A3B-4A2D-AFAC-E35C211A50D8}" dt="2024-06-13T04:50:55.106" v="9547" actId="20577"/>
          <ac:spMkLst>
            <pc:docMk/>
            <pc:sldMk cId="494201527" sldId="2147473877"/>
            <ac:spMk id="3" creationId="{AE2D4225-843B-0DED-3111-EB34C9FF0D24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10" creationId="{A39AC416-9AA6-C778-19A2-210853C356AE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11" creationId="{4BF17290-E3A0-9685-D968-2917F5F41C60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12" creationId="{E3FD5695-9135-C9C2-42D1-DE8C2F5C63F9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14" creationId="{D96531FC-955C-D8A0-BA42-EB35A3A712BF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15" creationId="{6761C96A-2B44-A645-4CCC-414A5686856B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17" creationId="{9ED90CDD-0E10-AD39-D0A5-AB68D03B032D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19" creationId="{90286EBB-97CF-61BA-DA44-DCC499C2BE3D}"/>
          </ac:spMkLst>
        </pc:spChg>
        <pc:spChg chg="add mod">
          <ac:chgData name="Hirata, Ryuichi (SEC)" userId="955886f9-285d-4137-bfef-63faad37c40d" providerId="ADAL" clId="{2535D112-0A3B-4A2D-AFAC-E35C211A50D8}" dt="2024-06-13T04:42:30.840" v="8830" actId="14100"/>
          <ac:spMkLst>
            <pc:docMk/>
            <pc:sldMk cId="494201527" sldId="2147473877"/>
            <ac:spMk id="20" creationId="{83205650-8BF6-DC9E-4E48-F0DE108AE33F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21" creationId="{C24CBE15-631B-A53E-0AED-B9DF7676A155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22" creationId="{73873B6E-A49E-54CE-DF31-6CFAAE0EA2A8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23" creationId="{2CF100C6-95A1-DE44-CF90-D85506865F72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24" creationId="{7A339DE5-4989-5586-2A29-66DB00E8B0C6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25" creationId="{FFFF83E0-42BD-21E1-344D-823B889F5EBD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26" creationId="{6A6D52D0-62EB-3AC9-0E38-AD3EE658CB65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27" creationId="{8C926E8E-74EE-1F24-3F46-FACECB675884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28" creationId="{0D5DAEE2-DA05-4F79-C086-FE0295139172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29" creationId="{C28A868D-B10B-F1FD-728F-2C04DCB277D2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30" creationId="{865B5C4E-3F7F-5510-C4AF-0E28D46F01AB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31" creationId="{25072AD9-A193-2E05-C571-D2F4574F226F}"/>
          </ac:spMkLst>
        </pc:spChg>
        <pc:spChg chg="add mod">
          <ac:chgData name="Hirata, Ryuichi (SEC)" userId="955886f9-285d-4137-bfef-63faad37c40d" providerId="ADAL" clId="{2535D112-0A3B-4A2D-AFAC-E35C211A50D8}" dt="2024-06-13T04:42:04.671" v="8828"/>
          <ac:spMkLst>
            <pc:docMk/>
            <pc:sldMk cId="494201527" sldId="2147473877"/>
            <ac:spMk id="32" creationId="{FDE77EB2-DA49-09AD-F799-A959A371D79A}"/>
          </ac:spMkLst>
        </pc:spChg>
        <pc:spChg chg="add mod">
          <ac:chgData name="Hirata, Ryuichi (SEC)" userId="955886f9-285d-4137-bfef-63faad37c40d" providerId="ADAL" clId="{2535D112-0A3B-4A2D-AFAC-E35C211A50D8}" dt="2024-06-13T04:52:40.464" v="9603" actId="20577"/>
          <ac:spMkLst>
            <pc:docMk/>
            <pc:sldMk cId="494201527" sldId="2147473877"/>
            <ac:spMk id="34" creationId="{A6AA7AAC-2513-5551-1C45-B3BD15BCBD04}"/>
          </ac:spMkLst>
        </pc:spChg>
        <pc:picChg chg="add mod">
          <ac:chgData name="Hirata, Ryuichi (SEC)" userId="955886f9-285d-4137-bfef-63faad37c40d" providerId="ADAL" clId="{2535D112-0A3B-4A2D-AFAC-E35C211A50D8}" dt="2024-06-13T04:48:04.976" v="9299" actId="1076"/>
          <ac:picMkLst>
            <pc:docMk/>
            <pc:sldMk cId="494201527" sldId="2147473877"/>
            <ac:picMk id="33" creationId="{1A510E97-866A-59F4-152E-DB435F0DE3F4}"/>
          </ac:picMkLst>
        </pc:picChg>
        <pc:cxnChg chg="add mod">
          <ac:chgData name="Hirata, Ryuichi (SEC)" userId="955886f9-285d-4137-bfef-63faad37c40d" providerId="ADAL" clId="{2535D112-0A3B-4A2D-AFAC-E35C211A50D8}" dt="2024-06-13T04:42:04.671" v="8828"/>
          <ac:cxnSpMkLst>
            <pc:docMk/>
            <pc:sldMk cId="494201527" sldId="2147473877"/>
            <ac:cxnSpMk id="7" creationId="{B28887B0-6D47-9EAC-47D6-F0F4B349029B}"/>
          </ac:cxnSpMkLst>
        </pc:cxnChg>
        <pc:cxnChg chg="add mod">
          <ac:chgData name="Hirata, Ryuichi (SEC)" userId="955886f9-285d-4137-bfef-63faad37c40d" providerId="ADAL" clId="{2535D112-0A3B-4A2D-AFAC-E35C211A50D8}" dt="2024-06-13T04:42:04.671" v="8828"/>
          <ac:cxnSpMkLst>
            <pc:docMk/>
            <pc:sldMk cId="494201527" sldId="2147473877"/>
            <ac:cxnSpMk id="8" creationId="{40C3A1C6-CF84-CD2D-C0FE-439516C0845F}"/>
          </ac:cxnSpMkLst>
        </pc:cxnChg>
        <pc:cxnChg chg="add mod">
          <ac:chgData name="Hirata, Ryuichi (SEC)" userId="955886f9-285d-4137-bfef-63faad37c40d" providerId="ADAL" clId="{2535D112-0A3B-4A2D-AFAC-E35C211A50D8}" dt="2024-06-13T04:42:04.671" v="8828"/>
          <ac:cxnSpMkLst>
            <pc:docMk/>
            <pc:sldMk cId="494201527" sldId="2147473877"/>
            <ac:cxnSpMk id="9" creationId="{9BEC6BBC-E9A1-164C-C213-B38E00291455}"/>
          </ac:cxnSpMkLst>
        </pc:cxnChg>
        <pc:cxnChg chg="add mod">
          <ac:chgData name="Hirata, Ryuichi (SEC)" userId="955886f9-285d-4137-bfef-63faad37c40d" providerId="ADAL" clId="{2535D112-0A3B-4A2D-AFAC-E35C211A50D8}" dt="2024-06-13T04:42:04.671" v="8828"/>
          <ac:cxnSpMkLst>
            <pc:docMk/>
            <pc:sldMk cId="494201527" sldId="2147473877"/>
            <ac:cxnSpMk id="13" creationId="{DD1D397B-25FD-6DBA-0D9C-DEB8D2037020}"/>
          </ac:cxnSpMkLst>
        </pc:cxnChg>
        <pc:cxnChg chg="add mod">
          <ac:chgData name="Hirata, Ryuichi (SEC)" userId="955886f9-285d-4137-bfef-63faad37c40d" providerId="ADAL" clId="{2535D112-0A3B-4A2D-AFAC-E35C211A50D8}" dt="2024-06-13T04:42:04.671" v="8828"/>
          <ac:cxnSpMkLst>
            <pc:docMk/>
            <pc:sldMk cId="494201527" sldId="2147473877"/>
            <ac:cxnSpMk id="16" creationId="{C8CC0286-4A05-C17E-EF84-6046742603B9}"/>
          </ac:cxnSpMkLst>
        </pc:cxnChg>
        <pc:cxnChg chg="add mod">
          <ac:chgData name="Hirata, Ryuichi (SEC)" userId="955886f9-285d-4137-bfef-63faad37c40d" providerId="ADAL" clId="{2535D112-0A3B-4A2D-AFAC-E35C211A50D8}" dt="2024-06-13T04:42:04.671" v="8828"/>
          <ac:cxnSpMkLst>
            <pc:docMk/>
            <pc:sldMk cId="494201527" sldId="2147473877"/>
            <ac:cxnSpMk id="18" creationId="{70AC12A5-03A3-E6BA-7B4D-F786AB835434}"/>
          </ac:cxnSpMkLst>
        </pc:cxnChg>
      </pc:sldChg>
      <pc:sldChg chg="add del">
        <pc:chgData name="Hirata, Ryuichi (SEC)" userId="955886f9-285d-4137-bfef-63faad37c40d" providerId="ADAL" clId="{2535D112-0A3B-4A2D-AFAC-E35C211A50D8}" dt="2024-06-13T02:51:08.488" v="4851" actId="47"/>
        <pc:sldMkLst>
          <pc:docMk/>
          <pc:sldMk cId="2353689039" sldId="2147473877"/>
        </pc:sldMkLst>
      </pc:sldChg>
      <pc:sldChg chg="addSp delSp modSp add mod ord">
        <pc:chgData name="Hirata, Ryuichi (SEC)" userId="955886f9-285d-4137-bfef-63faad37c40d" providerId="ADAL" clId="{2535D112-0A3B-4A2D-AFAC-E35C211A50D8}" dt="2024-06-13T04:47:34.520" v="9295" actId="20577"/>
        <pc:sldMkLst>
          <pc:docMk/>
          <pc:sldMk cId="1001488935" sldId="2147473878"/>
        </pc:sldMkLst>
        <pc:spChg chg="mod">
          <ac:chgData name="Hirata, Ryuichi (SEC)" userId="955886f9-285d-4137-bfef-63faad37c40d" providerId="ADAL" clId="{2535D112-0A3B-4A2D-AFAC-E35C211A50D8}" dt="2024-06-13T04:11:05.978" v="6064" actId="20577"/>
          <ac:spMkLst>
            <pc:docMk/>
            <pc:sldMk cId="1001488935" sldId="2147473878"/>
            <ac:spMk id="2" creationId="{F2CA06BD-0B44-6D73-4371-5E88AEC56585}"/>
          </ac:spMkLst>
        </pc:spChg>
        <pc:spChg chg="mod">
          <ac:chgData name="Hirata, Ryuichi (SEC)" userId="955886f9-285d-4137-bfef-63faad37c40d" providerId="ADAL" clId="{2535D112-0A3B-4A2D-AFAC-E35C211A50D8}" dt="2024-06-13T04:47:34.520" v="9295" actId="20577"/>
          <ac:spMkLst>
            <pc:docMk/>
            <pc:sldMk cId="1001488935" sldId="2147473878"/>
            <ac:spMk id="3" creationId="{20130CDA-583B-DAC1-5B82-B30EF34094CE}"/>
          </ac:spMkLst>
        </pc:spChg>
        <pc:spChg chg="add mod">
          <ac:chgData name="Hirata, Ryuichi (SEC)" userId="955886f9-285d-4137-bfef-63faad37c40d" providerId="ADAL" clId="{2535D112-0A3B-4A2D-AFAC-E35C211A50D8}" dt="2024-06-13T04:45:14.833" v="8983" actId="14100"/>
          <ac:spMkLst>
            <pc:docMk/>
            <pc:sldMk cId="1001488935" sldId="2147473878"/>
            <ac:spMk id="7" creationId="{286D54CA-BE0E-146E-EDF9-4F4A827CF0B1}"/>
          </ac:spMkLst>
        </pc:spChg>
        <pc:spChg chg="add del mod">
          <ac:chgData name="Hirata, Ryuichi (SEC)" userId="955886f9-285d-4137-bfef-63faad37c40d" providerId="ADAL" clId="{2535D112-0A3B-4A2D-AFAC-E35C211A50D8}" dt="2024-06-13T04:18:07.967" v="6664" actId="478"/>
          <ac:spMkLst>
            <pc:docMk/>
            <pc:sldMk cId="1001488935" sldId="2147473878"/>
            <ac:spMk id="8" creationId="{F814EBE8-4CE7-DF1B-3FE4-C134F2D91E88}"/>
          </ac:spMkLst>
        </pc:spChg>
        <pc:spChg chg="add del">
          <ac:chgData name="Hirata, Ryuichi (SEC)" userId="955886f9-285d-4137-bfef-63faad37c40d" providerId="ADAL" clId="{2535D112-0A3B-4A2D-AFAC-E35C211A50D8}" dt="2024-06-13T02:56:49.216" v="4939" actId="478"/>
          <ac:spMkLst>
            <pc:docMk/>
            <pc:sldMk cId="1001488935" sldId="2147473878"/>
            <ac:spMk id="15" creationId="{D4E0332C-AF79-91A4-4449-1AD6A9E7855D}"/>
          </ac:spMkLst>
        </pc:spChg>
        <pc:spChg chg="mod">
          <ac:chgData name="Hirata, Ryuichi (SEC)" userId="955886f9-285d-4137-bfef-63faad37c40d" providerId="ADAL" clId="{2535D112-0A3B-4A2D-AFAC-E35C211A50D8}" dt="2024-06-13T04:18:13.880" v="6665" actId="1076"/>
          <ac:spMkLst>
            <pc:docMk/>
            <pc:sldMk cId="1001488935" sldId="2147473878"/>
            <ac:spMk id="21" creationId="{74C8B6E8-023C-D1FC-E894-C6FBE77FCDE1}"/>
          </ac:spMkLst>
        </pc:spChg>
        <pc:spChg chg="mod">
          <ac:chgData name="Hirata, Ryuichi (SEC)" userId="955886f9-285d-4137-bfef-63faad37c40d" providerId="ADAL" clId="{2535D112-0A3B-4A2D-AFAC-E35C211A50D8}" dt="2024-06-13T02:55:33.805" v="4885" actId="20577"/>
          <ac:spMkLst>
            <pc:docMk/>
            <pc:sldMk cId="1001488935" sldId="2147473878"/>
            <ac:spMk id="52" creationId="{ED90FED9-3DD5-5706-5D95-0774E2A92564}"/>
          </ac:spMkLst>
        </pc:spChg>
        <pc:spChg chg="mod">
          <ac:chgData name="Hirata, Ryuichi (SEC)" userId="955886f9-285d-4137-bfef-63faad37c40d" providerId="ADAL" clId="{2535D112-0A3B-4A2D-AFAC-E35C211A50D8}" dt="2024-06-13T04:23:53.311" v="7286" actId="20577"/>
          <ac:spMkLst>
            <pc:docMk/>
            <pc:sldMk cId="1001488935" sldId="2147473878"/>
            <ac:spMk id="53" creationId="{613104F1-C0AD-2287-FDDC-5122E6DF1BAE}"/>
          </ac:spMkLst>
        </pc:spChg>
        <pc:spChg chg="mod">
          <ac:chgData name="Hirata, Ryuichi (SEC)" userId="955886f9-285d-4137-bfef-63faad37c40d" providerId="ADAL" clId="{2535D112-0A3B-4A2D-AFAC-E35C211A50D8}" dt="2024-06-13T04:21:30.947" v="7104" actId="20577"/>
          <ac:spMkLst>
            <pc:docMk/>
            <pc:sldMk cId="1001488935" sldId="2147473878"/>
            <ac:spMk id="59" creationId="{1EAFAF56-80A6-1ADA-B9EE-8718024FA8B7}"/>
          </ac:spMkLst>
        </pc:spChg>
      </pc:sldChg>
      <pc:sldChg chg="delSp modSp add mod ord">
        <pc:chgData name="Hirata, Ryuichi (SEC)" userId="955886f9-285d-4137-bfef-63faad37c40d" providerId="ADAL" clId="{2535D112-0A3B-4A2D-AFAC-E35C211A50D8}" dt="2024-06-13T04:54:06.718" v="9733" actId="1076"/>
        <pc:sldMkLst>
          <pc:docMk/>
          <pc:sldMk cId="3500092039" sldId="2147473879"/>
        </pc:sldMkLst>
        <pc:spChg chg="mod">
          <ac:chgData name="Hirata, Ryuichi (SEC)" userId="955886f9-285d-4137-bfef-63faad37c40d" providerId="ADAL" clId="{2535D112-0A3B-4A2D-AFAC-E35C211A50D8}" dt="2024-06-13T04:35:28.021" v="8288" actId="20577"/>
          <ac:spMkLst>
            <pc:docMk/>
            <pc:sldMk cId="3500092039" sldId="2147473879"/>
            <ac:spMk id="3" creationId="{20130CDA-583B-DAC1-5B82-B30EF34094CE}"/>
          </ac:spMkLst>
        </pc:spChg>
        <pc:spChg chg="mod">
          <ac:chgData name="Hirata, Ryuichi (SEC)" userId="955886f9-285d-4137-bfef-63faad37c40d" providerId="ADAL" clId="{2535D112-0A3B-4A2D-AFAC-E35C211A50D8}" dt="2024-06-13T03:02:33.647" v="5090" actId="1035"/>
          <ac:spMkLst>
            <pc:docMk/>
            <pc:sldMk cId="3500092039" sldId="2147473879"/>
            <ac:spMk id="7" creationId="{286D54CA-BE0E-146E-EDF9-4F4A827CF0B1}"/>
          </ac:spMkLst>
        </pc:spChg>
        <pc:spChg chg="del">
          <ac:chgData name="Hirata, Ryuichi (SEC)" userId="955886f9-285d-4137-bfef-63faad37c40d" providerId="ADAL" clId="{2535D112-0A3B-4A2D-AFAC-E35C211A50D8}" dt="2024-06-13T03:02:23.678" v="5078" actId="478"/>
          <ac:spMkLst>
            <pc:docMk/>
            <pc:sldMk cId="3500092039" sldId="2147473879"/>
            <ac:spMk id="8" creationId="{F814EBE8-4CE7-DF1B-3FE4-C134F2D91E88}"/>
          </ac:spMkLst>
        </pc:spChg>
        <pc:spChg chg="mod">
          <ac:chgData name="Hirata, Ryuichi (SEC)" userId="955886f9-285d-4137-bfef-63faad37c40d" providerId="ADAL" clId="{2535D112-0A3B-4A2D-AFAC-E35C211A50D8}" dt="2024-06-13T03:02:11.822" v="5064" actId="20577"/>
          <ac:spMkLst>
            <pc:docMk/>
            <pc:sldMk cId="3500092039" sldId="2147473879"/>
            <ac:spMk id="53" creationId="{613104F1-C0AD-2287-FDDC-5122E6DF1BAE}"/>
          </ac:spMkLst>
        </pc:spChg>
        <pc:spChg chg="mod">
          <ac:chgData name="Hirata, Ryuichi (SEC)" userId="955886f9-285d-4137-bfef-63faad37c40d" providerId="ADAL" clId="{2535D112-0A3B-4A2D-AFAC-E35C211A50D8}" dt="2024-06-13T04:54:06.718" v="9733" actId="1076"/>
          <ac:spMkLst>
            <pc:docMk/>
            <pc:sldMk cId="3500092039" sldId="2147473879"/>
            <ac:spMk id="59" creationId="{1EAFAF56-80A6-1ADA-B9EE-8718024FA8B7}"/>
          </ac:spMkLst>
        </pc:spChg>
      </pc:sldChg>
      <pc:sldChg chg="modSp add del mod">
        <pc:chgData name="Hirata, Ryuichi (SEC)" userId="955886f9-285d-4137-bfef-63faad37c40d" providerId="ADAL" clId="{2535D112-0A3B-4A2D-AFAC-E35C211A50D8}" dt="2024-06-13T04:35:42.891" v="8289" actId="47"/>
        <pc:sldMkLst>
          <pc:docMk/>
          <pc:sldMk cId="1179704968" sldId="2147473880"/>
        </pc:sldMkLst>
        <pc:spChg chg="mod">
          <ac:chgData name="Hirata, Ryuichi (SEC)" userId="955886f9-285d-4137-bfef-63faad37c40d" providerId="ADAL" clId="{2535D112-0A3B-4A2D-AFAC-E35C211A50D8}" dt="2024-06-13T03:16:42.443" v="5182" actId="20577"/>
          <ac:spMkLst>
            <pc:docMk/>
            <pc:sldMk cId="1179704968" sldId="2147473880"/>
            <ac:spMk id="53" creationId="{613104F1-C0AD-2287-FDDC-5122E6DF1BAE}"/>
          </ac:spMkLst>
        </pc:spChg>
        <pc:spChg chg="mod">
          <ac:chgData name="Hirata, Ryuichi (SEC)" userId="955886f9-285d-4137-bfef-63faad37c40d" providerId="ADAL" clId="{2535D112-0A3B-4A2D-AFAC-E35C211A50D8}" dt="2024-06-13T03:16:59.492" v="5193" actId="20577"/>
          <ac:spMkLst>
            <pc:docMk/>
            <pc:sldMk cId="1179704968" sldId="2147473880"/>
            <ac:spMk id="59" creationId="{1EAFAF56-80A6-1ADA-B9EE-8718024FA8B7}"/>
          </ac:spMkLst>
        </pc:spChg>
      </pc:sldChg>
      <pc:sldChg chg="modSp add mod">
        <pc:chgData name="Hirata, Ryuichi (SEC)" userId="955886f9-285d-4137-bfef-63faad37c40d" providerId="ADAL" clId="{2535D112-0A3B-4A2D-AFAC-E35C211A50D8}" dt="2024-06-13T04:56:43.426" v="10051" actId="20577"/>
        <pc:sldMkLst>
          <pc:docMk/>
          <pc:sldMk cId="313616438" sldId="2147473881"/>
        </pc:sldMkLst>
        <pc:spChg chg="mod">
          <ac:chgData name="Hirata, Ryuichi (SEC)" userId="955886f9-285d-4137-bfef-63faad37c40d" providerId="ADAL" clId="{2535D112-0A3B-4A2D-AFAC-E35C211A50D8}" dt="2024-06-13T04:02:00.844" v="5412" actId="20577"/>
          <ac:spMkLst>
            <pc:docMk/>
            <pc:sldMk cId="313616438" sldId="2147473881"/>
            <ac:spMk id="2" creationId="{F2CA06BD-0B44-6D73-4371-5E88AEC56585}"/>
          </ac:spMkLst>
        </pc:spChg>
        <pc:spChg chg="mod">
          <ac:chgData name="Hirata, Ryuichi (SEC)" userId="955886f9-285d-4137-bfef-63faad37c40d" providerId="ADAL" clId="{2535D112-0A3B-4A2D-AFAC-E35C211A50D8}" dt="2024-06-13T04:07:54.746" v="5896" actId="20577"/>
          <ac:spMkLst>
            <pc:docMk/>
            <pc:sldMk cId="313616438" sldId="2147473881"/>
            <ac:spMk id="3" creationId="{20130CDA-583B-DAC1-5B82-B30EF34094CE}"/>
          </ac:spMkLst>
        </pc:spChg>
        <pc:spChg chg="mod">
          <ac:chgData name="Hirata, Ryuichi (SEC)" userId="955886f9-285d-4137-bfef-63faad37c40d" providerId="ADAL" clId="{2535D112-0A3B-4A2D-AFAC-E35C211A50D8}" dt="2024-06-13T03:59:57.165" v="5230" actId="14100"/>
          <ac:spMkLst>
            <pc:docMk/>
            <pc:sldMk cId="313616438" sldId="2147473881"/>
            <ac:spMk id="34" creationId="{D7C58E76-DCFA-59B0-586B-3606477D8865}"/>
          </ac:spMkLst>
        </pc:spChg>
        <pc:spChg chg="mod">
          <ac:chgData name="Hirata, Ryuichi (SEC)" userId="955886f9-285d-4137-bfef-63faad37c40d" providerId="ADAL" clId="{2535D112-0A3B-4A2D-AFAC-E35C211A50D8}" dt="2024-06-13T04:00:01.951" v="5231" actId="14100"/>
          <ac:spMkLst>
            <pc:docMk/>
            <pc:sldMk cId="313616438" sldId="2147473881"/>
            <ac:spMk id="42" creationId="{74171665-B2FA-4D43-F189-9FE34C6149FC}"/>
          </ac:spMkLst>
        </pc:spChg>
        <pc:spChg chg="mod">
          <ac:chgData name="Hirata, Ryuichi (SEC)" userId="955886f9-285d-4137-bfef-63faad37c40d" providerId="ADAL" clId="{2535D112-0A3B-4A2D-AFAC-E35C211A50D8}" dt="2024-06-13T03:59:47.988" v="5229" actId="20577"/>
          <ac:spMkLst>
            <pc:docMk/>
            <pc:sldMk cId="313616438" sldId="2147473881"/>
            <ac:spMk id="52" creationId="{ED90FED9-3DD5-5706-5D95-0774E2A92564}"/>
          </ac:spMkLst>
        </pc:spChg>
        <pc:spChg chg="mod">
          <ac:chgData name="Hirata, Ryuichi (SEC)" userId="955886f9-285d-4137-bfef-63faad37c40d" providerId="ADAL" clId="{2535D112-0A3B-4A2D-AFAC-E35C211A50D8}" dt="2024-06-13T04:56:43.426" v="10051" actId="20577"/>
          <ac:spMkLst>
            <pc:docMk/>
            <pc:sldMk cId="313616438" sldId="2147473881"/>
            <ac:spMk id="53" creationId="{613104F1-C0AD-2287-FDDC-5122E6DF1BAE}"/>
          </ac:spMkLst>
        </pc:spChg>
        <pc:spChg chg="mod">
          <ac:chgData name="Hirata, Ryuichi (SEC)" userId="955886f9-285d-4137-bfef-63faad37c40d" providerId="ADAL" clId="{2535D112-0A3B-4A2D-AFAC-E35C211A50D8}" dt="2024-06-13T04:00:09.576" v="5233" actId="14100"/>
          <ac:spMkLst>
            <pc:docMk/>
            <pc:sldMk cId="313616438" sldId="2147473881"/>
            <ac:spMk id="56" creationId="{4690D2C0-F5ED-A364-B13A-C6E472216365}"/>
          </ac:spMkLst>
        </pc:spChg>
        <pc:spChg chg="mod">
          <ac:chgData name="Hirata, Ryuichi (SEC)" userId="955886f9-285d-4137-bfef-63faad37c40d" providerId="ADAL" clId="{2535D112-0A3B-4A2D-AFAC-E35C211A50D8}" dt="2024-06-13T04:00:06.476" v="5232" actId="14100"/>
          <ac:spMkLst>
            <pc:docMk/>
            <pc:sldMk cId="313616438" sldId="2147473881"/>
            <ac:spMk id="57" creationId="{58B58203-03DC-8BB2-4E87-DBD7B05C708C}"/>
          </ac:spMkLst>
        </pc:spChg>
      </pc:sldChg>
      <pc:sldChg chg="addSp modSp new mod">
        <pc:chgData name="Hirata, Ryuichi (SEC)" userId="955886f9-285d-4137-bfef-63faad37c40d" providerId="ADAL" clId="{2535D112-0A3B-4A2D-AFAC-E35C211A50D8}" dt="2024-06-13T04:53:49.277" v="9732" actId="20577"/>
        <pc:sldMkLst>
          <pc:docMk/>
          <pc:sldMk cId="2219958722" sldId="2147473882"/>
        </pc:sldMkLst>
        <pc:spChg chg="mod">
          <ac:chgData name="Hirata, Ryuichi (SEC)" userId="955886f9-285d-4137-bfef-63faad37c40d" providerId="ADAL" clId="{2535D112-0A3B-4A2D-AFAC-E35C211A50D8}" dt="2024-06-13T04:50:36.414" v="9528" actId="20577"/>
          <ac:spMkLst>
            <pc:docMk/>
            <pc:sldMk cId="2219958722" sldId="2147473882"/>
            <ac:spMk id="3" creationId="{1DCC7C28-A9DD-D926-855C-5683C8F1C8CC}"/>
          </ac:spMkLst>
        </pc:spChg>
        <pc:spChg chg="add mod">
          <ac:chgData name="Hirata, Ryuichi (SEC)" userId="955886f9-285d-4137-bfef-63faad37c40d" providerId="ADAL" clId="{2535D112-0A3B-4A2D-AFAC-E35C211A50D8}" dt="2024-06-13T04:53:49.277" v="9732" actId="20577"/>
          <ac:spMkLst>
            <pc:docMk/>
            <pc:sldMk cId="2219958722" sldId="2147473882"/>
            <ac:spMk id="7" creationId="{4A972C13-27E1-306C-FDED-7CE7D124BA25}"/>
          </ac:spMkLst>
        </pc:spChg>
      </pc:sldChg>
      <pc:sldChg chg="modSp add mod">
        <pc:chgData name="Hirata, Ryuichi (SEC)" userId="955886f9-285d-4137-bfef-63faad37c40d" providerId="ADAL" clId="{2535D112-0A3B-4A2D-AFAC-E35C211A50D8}" dt="2024-06-13T04:34:08.593" v="8130" actId="313"/>
        <pc:sldMkLst>
          <pc:docMk/>
          <pc:sldMk cId="454364487" sldId="2147473883"/>
        </pc:sldMkLst>
        <pc:spChg chg="mod">
          <ac:chgData name="Hirata, Ryuichi (SEC)" userId="955886f9-285d-4137-bfef-63faad37c40d" providerId="ADAL" clId="{2535D112-0A3B-4A2D-AFAC-E35C211A50D8}" dt="2024-06-13T04:34:08.593" v="8130" actId="313"/>
          <ac:spMkLst>
            <pc:docMk/>
            <pc:sldMk cId="454364487" sldId="2147473883"/>
            <ac:spMk id="3" creationId="{20130CDA-583B-DAC1-5B82-B30EF34094CE}"/>
          </ac:spMkLst>
        </pc:spChg>
        <pc:spChg chg="mod">
          <ac:chgData name="Hirata, Ryuichi (SEC)" userId="955886f9-285d-4137-bfef-63faad37c40d" providerId="ADAL" clId="{2535D112-0A3B-4A2D-AFAC-E35C211A50D8}" dt="2024-06-13T04:27:02.775" v="7484" actId="20577"/>
          <ac:spMkLst>
            <pc:docMk/>
            <pc:sldMk cId="454364487" sldId="2147473883"/>
            <ac:spMk id="7" creationId="{286D54CA-BE0E-146E-EDF9-4F4A827CF0B1}"/>
          </ac:spMkLst>
        </pc:spChg>
        <pc:spChg chg="mod">
          <ac:chgData name="Hirata, Ryuichi (SEC)" userId="955886f9-285d-4137-bfef-63faad37c40d" providerId="ADAL" clId="{2535D112-0A3B-4A2D-AFAC-E35C211A50D8}" dt="2024-06-13T04:29:56.400" v="7772" actId="20577"/>
          <ac:spMkLst>
            <pc:docMk/>
            <pc:sldMk cId="454364487" sldId="2147473883"/>
            <ac:spMk id="53" creationId="{613104F1-C0AD-2287-FDDC-5122E6DF1BAE}"/>
          </ac:spMkLst>
        </pc:spChg>
        <pc:spChg chg="mod">
          <ac:chgData name="Hirata, Ryuichi (SEC)" userId="955886f9-285d-4137-bfef-63faad37c40d" providerId="ADAL" clId="{2535D112-0A3B-4A2D-AFAC-E35C211A50D8}" dt="2024-06-13T04:26:40.911" v="7465" actId="1076"/>
          <ac:spMkLst>
            <pc:docMk/>
            <pc:sldMk cId="454364487" sldId="2147473883"/>
            <ac:spMk id="59" creationId="{1EAFAF56-80A6-1ADA-B9EE-8718024FA8B7}"/>
          </ac:spMkLst>
        </pc:spChg>
      </pc:sldChg>
      <pc:sldChg chg="addSp modSp new mod">
        <pc:chgData name="Hirata, Ryuichi (SEC)" userId="955886f9-285d-4137-bfef-63faad37c40d" providerId="ADAL" clId="{2535D112-0A3B-4A2D-AFAC-E35C211A50D8}" dt="2024-06-13T04:39:27.654" v="8790" actId="20577"/>
        <pc:sldMkLst>
          <pc:docMk/>
          <pc:sldMk cId="2958555412" sldId="2147473884"/>
        </pc:sldMkLst>
        <pc:spChg chg="mod">
          <ac:chgData name="Hirata, Ryuichi (SEC)" userId="955886f9-285d-4137-bfef-63faad37c40d" providerId="ADAL" clId="{2535D112-0A3B-4A2D-AFAC-E35C211A50D8}" dt="2024-06-13T04:36:36.476" v="8362" actId="20577"/>
          <ac:spMkLst>
            <pc:docMk/>
            <pc:sldMk cId="2958555412" sldId="2147473884"/>
            <ac:spMk id="2" creationId="{C6F91B1C-F0E3-CCEA-FDF5-8CA1E3AC32D8}"/>
          </ac:spMkLst>
        </pc:spChg>
        <pc:spChg chg="mod">
          <ac:chgData name="Hirata, Ryuichi (SEC)" userId="955886f9-285d-4137-bfef-63faad37c40d" providerId="ADAL" clId="{2535D112-0A3B-4A2D-AFAC-E35C211A50D8}" dt="2024-06-13T04:38:16.712" v="8575" actId="20577"/>
          <ac:spMkLst>
            <pc:docMk/>
            <pc:sldMk cId="2958555412" sldId="2147473884"/>
            <ac:spMk id="3" creationId="{1950AA47-2BB3-0584-6ACA-380E2819E349}"/>
          </ac:spMkLst>
        </pc:spChg>
        <pc:spChg chg="add mod">
          <ac:chgData name="Hirata, Ryuichi (SEC)" userId="955886f9-285d-4137-bfef-63faad37c40d" providerId="ADAL" clId="{2535D112-0A3B-4A2D-AFAC-E35C211A50D8}" dt="2024-06-13T04:39:27.654" v="8790" actId="20577"/>
          <ac:spMkLst>
            <pc:docMk/>
            <pc:sldMk cId="2958555412" sldId="2147473884"/>
            <ac:spMk id="7" creationId="{5500617D-7EB2-51A5-6F83-56B492FB017E}"/>
          </ac:spMkLst>
        </pc:spChg>
      </pc:sldChg>
      <pc:sldChg chg="add del">
        <pc:chgData name="Hirata, Ryuichi (SEC)" userId="955886f9-285d-4137-bfef-63faad37c40d" providerId="ADAL" clId="{2535D112-0A3B-4A2D-AFAC-E35C211A50D8}" dt="2024-06-13T04:48:14.258" v="9301"/>
        <pc:sldMkLst>
          <pc:docMk/>
          <pc:sldMk cId="2843260133" sldId="2147473885"/>
        </pc:sldMkLst>
      </pc:sldChg>
      <pc:sldMasterChg chg="modSp mod">
        <pc:chgData name="Hirata, Ryuichi (SEC)" userId="955886f9-285d-4137-bfef-63faad37c40d" providerId="ADAL" clId="{2535D112-0A3B-4A2D-AFAC-E35C211A50D8}" dt="2024-06-13T01:17:36.961" v="3303" actId="20577"/>
        <pc:sldMasterMkLst>
          <pc:docMk/>
          <pc:sldMasterMk cId="0" sldId="2147483648"/>
        </pc:sldMasterMkLst>
        <pc:spChg chg="mod">
          <ac:chgData name="Hirata, Ryuichi (SEC)" userId="955886f9-285d-4137-bfef-63faad37c40d" providerId="ADAL" clId="{2535D112-0A3B-4A2D-AFAC-E35C211A50D8}" dt="2024-06-13T01:17:36.961" v="330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irata, Ryuichi (SEC)" userId="955886f9-285d-4137-bfef-63faad37c40d" providerId="ADAL" clId="{C1FE7AC2-1A19-4EF3-8CE2-D58CF4296226}"/>
    <pc:docChg chg="undo redo custSel addSld delSld modSld modMainMaster addSection delSection modSection">
      <pc:chgData name="Hirata, Ryuichi (SEC)" userId="955886f9-285d-4137-bfef-63faad37c40d" providerId="ADAL" clId="{C1FE7AC2-1A19-4EF3-8CE2-D58CF4296226}" dt="2024-07-14T13:20:03.115" v="8389" actId="20577"/>
      <pc:docMkLst>
        <pc:docMk/>
      </pc:docMkLst>
      <pc:sldChg chg="modSp mod modTransition modClrScheme chgLayout">
        <pc:chgData name="Hirata, Ryuichi (SEC)" userId="955886f9-285d-4137-bfef-63faad37c40d" providerId="ADAL" clId="{C1FE7AC2-1A19-4EF3-8CE2-D58CF4296226}" dt="2024-06-18T10:39:22.750" v="1460"/>
        <pc:sldMkLst>
          <pc:docMk/>
          <pc:sldMk cId="0" sldId="256"/>
        </pc:sldMkLst>
        <pc:spChg chg="mod ord">
          <ac:chgData name="Hirata, Ryuichi (SEC)" userId="955886f9-285d-4137-bfef-63faad37c40d" providerId="ADAL" clId="{C1FE7AC2-1A19-4EF3-8CE2-D58CF4296226}" dt="2024-06-14T09:26:41.424" v="366" actId="20577"/>
          <ac:spMkLst>
            <pc:docMk/>
            <pc:sldMk cId="0" sldId="256"/>
            <ac:spMk id="6" creationId="{00000000-0000-0000-0000-000000000000}"/>
          </ac:spMkLst>
        </pc:spChg>
        <pc:spChg chg="mod ord">
          <ac:chgData name="Hirata, Ryuichi (SEC)" userId="955886f9-285d-4137-bfef-63faad37c40d" providerId="ADAL" clId="{C1FE7AC2-1A19-4EF3-8CE2-D58CF4296226}" dt="2024-06-14T09:25:59.135" v="340" actId="700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Hirata, Ryuichi (SEC)" userId="955886f9-285d-4137-bfef-63faad37c40d" providerId="ADAL" clId="{C1FE7AC2-1A19-4EF3-8CE2-D58CF4296226}" dt="2024-06-14T09:25:59.135" v="340" actId="700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Hirata, Ryuichi (SEC)" userId="955886f9-285d-4137-bfef-63faad37c40d" providerId="ADAL" clId="{C1FE7AC2-1A19-4EF3-8CE2-D58CF4296226}" dt="2024-06-14T09:25:59.135" v="340" actId="700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Hirata, Ryuichi (SEC)" userId="955886f9-285d-4137-bfef-63faad37c40d" providerId="ADAL" clId="{C1FE7AC2-1A19-4EF3-8CE2-D58CF4296226}" dt="2024-06-18T09:59:17.724" v="39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irata, Ryuichi (SEC)" userId="955886f9-285d-4137-bfef-63faad37c40d" providerId="ADAL" clId="{C1FE7AC2-1A19-4EF3-8CE2-D58CF4296226}" dt="2024-06-18T10:39:22.750" v="1460"/>
          <ac:graphicFrameMkLst>
            <pc:docMk/>
            <pc:sldMk cId="0" sldId="256"/>
            <ac:graphicFrameMk id="2" creationId="{856B4E07-9D6E-B111-F5CB-A58E65856311}"/>
          </ac:graphicFrameMkLst>
        </pc:graphicFrameChg>
      </pc:sldChg>
      <pc:sldChg chg="del">
        <pc:chgData name="Hirata, Ryuichi (SEC)" userId="955886f9-285d-4137-bfef-63faad37c40d" providerId="ADAL" clId="{C1FE7AC2-1A19-4EF3-8CE2-D58CF4296226}" dt="2024-06-14T09:18:16.030" v="308" actId="18676"/>
        <pc:sldMkLst>
          <pc:docMk/>
          <pc:sldMk cId="1281804205" sldId="298"/>
        </pc:sldMkLst>
      </pc:sldChg>
      <pc:sldChg chg="del">
        <pc:chgData name="Hirata, Ryuichi (SEC)" userId="955886f9-285d-4137-bfef-63faad37c40d" providerId="ADAL" clId="{C1FE7AC2-1A19-4EF3-8CE2-D58CF4296226}" dt="2024-06-14T09:18:16.030" v="308" actId="18676"/>
        <pc:sldMkLst>
          <pc:docMk/>
          <pc:sldMk cId="3485388818" sldId="300"/>
        </pc:sldMkLst>
      </pc:sldChg>
      <pc:sldChg chg="addSp delSp modSp mod modTransition">
        <pc:chgData name="Hirata, Ryuichi (SEC)" userId="955886f9-285d-4137-bfef-63faad37c40d" providerId="ADAL" clId="{C1FE7AC2-1A19-4EF3-8CE2-D58CF4296226}" dt="2024-07-14T13:16:42.910" v="8378" actId="20577"/>
        <pc:sldMkLst>
          <pc:docMk/>
          <pc:sldMk cId="3377849068" sldId="303"/>
        </pc:sldMkLst>
        <pc:spChg chg="mod">
          <ac:chgData name="Hirata, Ryuichi (SEC)" userId="955886f9-285d-4137-bfef-63faad37c40d" providerId="ADAL" clId="{C1FE7AC2-1A19-4EF3-8CE2-D58CF4296226}" dt="2024-06-20T06:09:38.346" v="5888" actId="20577"/>
          <ac:spMkLst>
            <pc:docMk/>
            <pc:sldMk cId="3377849068" sldId="303"/>
            <ac:spMk id="2" creationId="{60002ED9-024D-6532-2F4B-E71419DA8C65}"/>
          </ac:spMkLst>
        </pc:spChg>
        <pc:spChg chg="mod">
          <ac:chgData name="Hirata, Ryuichi (SEC)" userId="955886f9-285d-4137-bfef-63faad37c40d" providerId="ADAL" clId="{C1FE7AC2-1A19-4EF3-8CE2-D58CF4296226}" dt="2024-07-14T13:16:42.910" v="8378" actId="20577"/>
          <ac:spMkLst>
            <pc:docMk/>
            <pc:sldMk cId="3377849068" sldId="303"/>
            <ac:spMk id="3" creationId="{A9056367-0E43-1E4B-DE3A-063AAE5E7E8F}"/>
          </ac:spMkLst>
        </pc:spChg>
        <pc:spChg chg="mod">
          <ac:chgData name="Hirata, Ryuichi (SEC)" userId="955886f9-285d-4137-bfef-63faad37c40d" providerId="ADAL" clId="{C1FE7AC2-1A19-4EF3-8CE2-D58CF4296226}" dt="2024-06-14T09:27:16.372" v="375"/>
          <ac:spMkLst>
            <pc:docMk/>
            <pc:sldMk cId="3377849068" sldId="303"/>
            <ac:spMk id="6" creationId="{7A75D3AF-3C4C-4A1C-5C2A-0300DDE3C8B2}"/>
          </ac:spMkLst>
        </pc:spChg>
        <pc:spChg chg="add del mod">
          <ac:chgData name="Hirata, Ryuichi (SEC)" userId="955886f9-285d-4137-bfef-63faad37c40d" providerId="ADAL" clId="{C1FE7AC2-1A19-4EF3-8CE2-D58CF4296226}" dt="2024-07-11T06:23:07.148" v="8048" actId="478"/>
          <ac:spMkLst>
            <pc:docMk/>
            <pc:sldMk cId="3377849068" sldId="303"/>
            <ac:spMk id="7" creationId="{4D50949E-A81E-F765-C3F1-61D9E33B979A}"/>
          </ac:spMkLst>
        </pc:spChg>
        <pc:spChg chg="add del mod">
          <ac:chgData name="Hirata, Ryuichi (SEC)" userId="955886f9-285d-4137-bfef-63faad37c40d" providerId="ADAL" clId="{C1FE7AC2-1A19-4EF3-8CE2-D58CF4296226}" dt="2024-07-02T10:37:41.875" v="7873" actId="478"/>
          <ac:spMkLst>
            <pc:docMk/>
            <pc:sldMk cId="3377849068" sldId="303"/>
            <ac:spMk id="7" creationId="{8AFF2157-B7BA-1E62-9C05-FF272440FC7A}"/>
          </ac:spMkLst>
        </pc:spChg>
        <pc:spChg chg="add del mod">
          <ac:chgData name="Hirata, Ryuichi (SEC)" userId="955886f9-285d-4137-bfef-63faad37c40d" providerId="ADAL" clId="{C1FE7AC2-1A19-4EF3-8CE2-D58CF4296226}" dt="2024-07-02T10:37:42.968" v="7874" actId="478"/>
          <ac:spMkLst>
            <pc:docMk/>
            <pc:sldMk cId="3377849068" sldId="303"/>
            <ac:spMk id="8" creationId="{31CD942A-B2B2-E3CE-336C-985E50220BD1}"/>
          </ac:spMkLst>
        </pc:spChg>
      </pc:sldChg>
      <pc:sldChg chg="addSp delSp modSp mod modTransition modClrScheme chgLayout">
        <pc:chgData name="Hirata, Ryuichi (SEC)" userId="955886f9-285d-4137-bfef-63faad37c40d" providerId="ADAL" clId="{C1FE7AC2-1A19-4EF3-8CE2-D58CF4296226}" dt="2024-06-26T05:06:51.184" v="6319"/>
        <pc:sldMkLst>
          <pc:docMk/>
          <pc:sldMk cId="2303940245" sldId="305"/>
        </pc:sldMkLst>
        <pc:spChg chg="mod ord">
          <ac:chgData name="Hirata, Ryuichi (SEC)" userId="955886f9-285d-4137-bfef-63faad37c40d" providerId="ADAL" clId="{C1FE7AC2-1A19-4EF3-8CE2-D58CF4296226}" dt="2024-06-14T09:26:25.952" v="345" actId="700"/>
          <ac:spMkLst>
            <pc:docMk/>
            <pc:sldMk cId="2303940245" sldId="305"/>
            <ac:spMk id="2" creationId="{D3D229B4-C8B5-CE99-4CAC-1E54AD3AA942}"/>
          </ac:spMkLst>
        </pc:spChg>
        <pc:spChg chg="mod ord">
          <ac:chgData name="Hirata, Ryuichi (SEC)" userId="955886f9-285d-4137-bfef-63faad37c40d" providerId="ADAL" clId="{C1FE7AC2-1A19-4EF3-8CE2-D58CF4296226}" dt="2024-06-26T05:06:51.184" v="6319"/>
          <ac:spMkLst>
            <pc:docMk/>
            <pc:sldMk cId="2303940245" sldId="305"/>
            <ac:spMk id="3" creationId="{C4CD8149-BA2E-8747-1443-E5FCA4187A07}"/>
          </ac:spMkLst>
        </pc:spChg>
        <pc:spChg chg="mod ord">
          <ac:chgData name="Hirata, Ryuichi (SEC)" userId="955886f9-285d-4137-bfef-63faad37c40d" providerId="ADAL" clId="{C1FE7AC2-1A19-4EF3-8CE2-D58CF4296226}" dt="2024-06-14T09:26:25.952" v="345" actId="700"/>
          <ac:spMkLst>
            <pc:docMk/>
            <pc:sldMk cId="2303940245" sldId="305"/>
            <ac:spMk id="4" creationId="{57E421EA-7BE6-9B58-57A8-C07F2FB2C6C5}"/>
          </ac:spMkLst>
        </pc:spChg>
        <pc:spChg chg="mod ord">
          <ac:chgData name="Hirata, Ryuichi (SEC)" userId="955886f9-285d-4137-bfef-63faad37c40d" providerId="ADAL" clId="{C1FE7AC2-1A19-4EF3-8CE2-D58CF4296226}" dt="2024-06-14T09:26:25.952" v="345" actId="700"/>
          <ac:spMkLst>
            <pc:docMk/>
            <pc:sldMk cId="2303940245" sldId="305"/>
            <ac:spMk id="5" creationId="{B538EB41-D1A7-209F-CC74-451B55AA6130}"/>
          </ac:spMkLst>
        </pc:spChg>
        <pc:spChg chg="mod ord">
          <ac:chgData name="Hirata, Ryuichi (SEC)" userId="955886f9-285d-4137-bfef-63faad37c40d" providerId="ADAL" clId="{C1FE7AC2-1A19-4EF3-8CE2-D58CF4296226}" dt="2024-06-14T09:26:49.227" v="367"/>
          <ac:spMkLst>
            <pc:docMk/>
            <pc:sldMk cId="2303940245" sldId="305"/>
            <ac:spMk id="6" creationId="{DFAF4BAC-59E0-452F-B540-FA25026E4D05}"/>
          </ac:spMkLst>
        </pc:spChg>
        <pc:spChg chg="add del mod">
          <ac:chgData name="Hirata, Ryuichi (SEC)" userId="955886f9-285d-4137-bfef-63faad37c40d" providerId="ADAL" clId="{C1FE7AC2-1A19-4EF3-8CE2-D58CF4296226}" dt="2024-06-19T05:42:28.018" v="3163" actId="478"/>
          <ac:spMkLst>
            <pc:docMk/>
            <pc:sldMk cId="2303940245" sldId="305"/>
            <ac:spMk id="7" creationId="{0914D8F5-CFB0-C6C4-CF80-2BE58C849BFD}"/>
          </ac:spMkLst>
        </pc:spChg>
        <pc:spChg chg="del">
          <ac:chgData name="Hirata, Ryuichi (SEC)" userId="955886f9-285d-4137-bfef-63faad37c40d" providerId="ADAL" clId="{C1FE7AC2-1A19-4EF3-8CE2-D58CF4296226}" dt="2024-06-14T08:52:01.700" v="4" actId="478"/>
          <ac:spMkLst>
            <pc:docMk/>
            <pc:sldMk cId="2303940245" sldId="305"/>
            <ac:spMk id="7" creationId="{F71C107C-C8E1-0E3B-3D7B-C7974F78D481}"/>
          </ac:spMkLst>
        </pc:spChg>
      </pc:sldChg>
      <pc:sldChg chg="addSp delSp modSp mod modTransition">
        <pc:chgData name="Hirata, Ryuichi (SEC)" userId="955886f9-285d-4137-bfef-63faad37c40d" providerId="ADAL" clId="{C1FE7AC2-1A19-4EF3-8CE2-D58CF4296226}" dt="2024-07-02T10:37:30.571" v="7871" actId="478"/>
        <pc:sldMkLst>
          <pc:docMk/>
          <pc:sldMk cId="149124995" sldId="306"/>
        </pc:sldMkLst>
        <pc:spChg chg="mod">
          <ac:chgData name="Hirata, Ryuichi (SEC)" userId="955886f9-285d-4137-bfef-63faad37c40d" providerId="ADAL" clId="{C1FE7AC2-1A19-4EF3-8CE2-D58CF4296226}" dt="2024-06-20T05:30:22.032" v="5383" actId="20577"/>
          <ac:spMkLst>
            <pc:docMk/>
            <pc:sldMk cId="149124995" sldId="306"/>
            <ac:spMk id="2" creationId="{18A96DF7-9DB6-8C88-86AF-CF9B50F9192B}"/>
          </ac:spMkLst>
        </pc:spChg>
        <pc:spChg chg="mod">
          <ac:chgData name="Hirata, Ryuichi (SEC)" userId="955886f9-285d-4137-bfef-63faad37c40d" providerId="ADAL" clId="{C1FE7AC2-1A19-4EF3-8CE2-D58CF4296226}" dt="2024-06-26T05:06:38.506" v="6317"/>
          <ac:spMkLst>
            <pc:docMk/>
            <pc:sldMk cId="149124995" sldId="306"/>
            <ac:spMk id="3" creationId="{2D8C20A6-1DAC-2FCF-EE80-85938F08B9C2}"/>
          </ac:spMkLst>
        </pc:spChg>
        <pc:spChg chg="mod">
          <ac:chgData name="Hirata, Ryuichi (SEC)" userId="955886f9-285d-4137-bfef-63faad37c40d" providerId="ADAL" clId="{C1FE7AC2-1A19-4EF3-8CE2-D58CF4296226}" dt="2024-06-14T09:27:01.575" v="371"/>
          <ac:spMkLst>
            <pc:docMk/>
            <pc:sldMk cId="149124995" sldId="306"/>
            <ac:spMk id="6" creationId="{6C1DDC5F-5EE9-BEB8-100D-C352BD312436}"/>
          </ac:spMkLst>
        </pc:spChg>
        <pc:spChg chg="del">
          <ac:chgData name="Hirata, Ryuichi (SEC)" userId="955886f9-285d-4137-bfef-63faad37c40d" providerId="ADAL" clId="{C1FE7AC2-1A19-4EF3-8CE2-D58CF4296226}" dt="2024-06-18T11:22:26.558" v="2662" actId="478"/>
          <ac:spMkLst>
            <pc:docMk/>
            <pc:sldMk cId="149124995" sldId="306"/>
            <ac:spMk id="7" creationId="{9B6601FA-3477-4BB2-9DF4-8F921490118A}"/>
          </ac:spMkLst>
        </pc:spChg>
        <pc:spChg chg="add del mod">
          <ac:chgData name="Hirata, Ryuichi (SEC)" userId="955886f9-285d-4137-bfef-63faad37c40d" providerId="ADAL" clId="{C1FE7AC2-1A19-4EF3-8CE2-D58CF4296226}" dt="2024-07-02T10:37:30.571" v="7871" actId="478"/>
          <ac:spMkLst>
            <pc:docMk/>
            <pc:sldMk cId="149124995" sldId="306"/>
            <ac:spMk id="7" creationId="{F37994F6-2DDA-66D8-436D-032651AAB1E1}"/>
          </ac:spMkLst>
        </pc:spChg>
        <pc:spChg chg="del mod">
          <ac:chgData name="Hirata, Ryuichi (SEC)" userId="955886f9-285d-4137-bfef-63faad37c40d" providerId="ADAL" clId="{C1FE7AC2-1A19-4EF3-8CE2-D58CF4296226}" dt="2024-06-14T09:30:18.329" v="383"/>
          <ac:spMkLst>
            <pc:docMk/>
            <pc:sldMk cId="149124995" sldId="306"/>
            <ac:spMk id="8" creationId="{4485790D-CC84-5C58-15CB-9619654A2860}"/>
          </ac:spMkLst>
        </pc:spChg>
      </pc:sldChg>
      <pc:sldChg chg="del">
        <pc:chgData name="Hirata, Ryuichi (SEC)" userId="955886f9-285d-4137-bfef-63faad37c40d" providerId="ADAL" clId="{C1FE7AC2-1A19-4EF3-8CE2-D58CF4296226}" dt="2024-06-14T09:18:16.030" v="308" actId="18676"/>
        <pc:sldMkLst>
          <pc:docMk/>
          <pc:sldMk cId="2928378806" sldId="141169668"/>
        </pc:sldMkLst>
      </pc:sldChg>
      <pc:sldChg chg="del">
        <pc:chgData name="Hirata, Ryuichi (SEC)" userId="955886f9-285d-4137-bfef-63faad37c40d" providerId="ADAL" clId="{C1FE7AC2-1A19-4EF3-8CE2-D58CF4296226}" dt="2024-06-14T09:18:16.030" v="308" actId="18676"/>
        <pc:sldMkLst>
          <pc:docMk/>
          <pc:sldMk cId="3129824763" sldId="2147473871"/>
        </pc:sldMkLst>
      </pc:sldChg>
      <pc:sldChg chg="del">
        <pc:chgData name="Hirata, Ryuichi (SEC)" userId="955886f9-285d-4137-bfef-63faad37c40d" providerId="ADAL" clId="{C1FE7AC2-1A19-4EF3-8CE2-D58CF4296226}" dt="2024-06-14T09:18:16.030" v="308" actId="18676"/>
        <pc:sldMkLst>
          <pc:docMk/>
          <pc:sldMk cId="2228127448" sldId="2147473872"/>
        </pc:sldMkLst>
      </pc:sldChg>
      <pc:sldChg chg="delSp modSp del mod modTransition">
        <pc:chgData name="Hirata, Ryuichi (SEC)" userId="955886f9-285d-4137-bfef-63faad37c40d" providerId="ADAL" clId="{C1FE7AC2-1A19-4EF3-8CE2-D58CF4296226}" dt="2024-06-18T10:20:30.105" v="687" actId="47"/>
        <pc:sldMkLst>
          <pc:docMk/>
          <pc:sldMk cId="2157916698" sldId="2147473873"/>
        </pc:sldMkLst>
        <pc:spChg chg="mod">
          <ac:chgData name="Hirata, Ryuichi (SEC)" userId="955886f9-285d-4137-bfef-63faad37c40d" providerId="ADAL" clId="{C1FE7AC2-1A19-4EF3-8CE2-D58CF4296226}" dt="2024-06-18T10:03:52.844" v="537" actId="20577"/>
          <ac:spMkLst>
            <pc:docMk/>
            <pc:sldMk cId="2157916698" sldId="2147473873"/>
            <ac:spMk id="3" creationId="{20130CDA-583B-DAC1-5B82-B30EF34094CE}"/>
          </ac:spMkLst>
        </pc:spChg>
        <pc:spChg chg="mod">
          <ac:chgData name="Hirata, Ryuichi (SEC)" userId="955886f9-285d-4137-bfef-63faad37c40d" providerId="ADAL" clId="{C1FE7AC2-1A19-4EF3-8CE2-D58CF4296226}" dt="2024-06-14T09:26:51.950" v="368"/>
          <ac:spMkLst>
            <pc:docMk/>
            <pc:sldMk cId="2157916698" sldId="2147473873"/>
            <ac:spMk id="6" creationId="{7BA7A096-7557-F365-A6CD-09E07F3FCE76}"/>
          </ac:spMkLst>
        </pc:spChg>
        <pc:spChg chg="mod">
          <ac:chgData name="Hirata, Ryuichi (SEC)" userId="955886f9-285d-4137-bfef-63faad37c40d" providerId="ADAL" clId="{C1FE7AC2-1A19-4EF3-8CE2-D58CF4296226}" dt="2024-06-14T08:56:15.964" v="43" actId="1076"/>
          <ac:spMkLst>
            <pc:docMk/>
            <pc:sldMk cId="2157916698" sldId="2147473873"/>
            <ac:spMk id="52" creationId="{ED90FED9-3DD5-5706-5D95-0774E2A92564}"/>
          </ac:spMkLst>
        </pc:spChg>
        <pc:spChg chg="del">
          <ac:chgData name="Hirata, Ryuichi (SEC)" userId="955886f9-285d-4137-bfef-63faad37c40d" providerId="ADAL" clId="{C1FE7AC2-1A19-4EF3-8CE2-D58CF4296226}" dt="2024-06-18T10:03:45.625" v="530" actId="478"/>
          <ac:spMkLst>
            <pc:docMk/>
            <pc:sldMk cId="2157916698" sldId="2147473873"/>
            <ac:spMk id="53" creationId="{613104F1-C0AD-2287-FDDC-5122E6DF1BAE}"/>
          </ac:spMkLst>
        </pc:spChg>
        <pc:spChg chg="mod">
          <ac:chgData name="Hirata, Ryuichi (SEC)" userId="955886f9-285d-4137-bfef-63faad37c40d" providerId="ADAL" clId="{C1FE7AC2-1A19-4EF3-8CE2-D58CF4296226}" dt="2024-06-14T08:53:23.057" v="42" actId="20577"/>
          <ac:spMkLst>
            <pc:docMk/>
            <pc:sldMk cId="2157916698" sldId="2147473873"/>
            <ac:spMk id="59" creationId="{1EAFAF56-80A6-1ADA-B9EE-8718024FA8B7}"/>
          </ac:spMkLst>
        </pc:spChg>
      </pc:sldChg>
      <pc:sldChg chg="modSp mod modTransition">
        <pc:chgData name="Hirata, Ryuichi (SEC)" userId="955886f9-285d-4137-bfef-63faad37c40d" providerId="ADAL" clId="{C1FE7AC2-1A19-4EF3-8CE2-D58CF4296226}" dt="2024-06-26T06:28:24.431" v="7764" actId="403"/>
        <pc:sldMkLst>
          <pc:docMk/>
          <pc:sldMk cId="1280388282" sldId="2147473874"/>
        </pc:sldMkLst>
        <pc:spChg chg="mod">
          <ac:chgData name="Hirata, Ryuichi (SEC)" userId="955886f9-285d-4137-bfef-63faad37c40d" providerId="ADAL" clId="{C1FE7AC2-1A19-4EF3-8CE2-D58CF4296226}" dt="2024-06-26T06:28:24.431" v="7764" actId="403"/>
          <ac:spMkLst>
            <pc:docMk/>
            <pc:sldMk cId="1280388282" sldId="2147473874"/>
            <ac:spMk id="3" creationId="{7A78E9B4-27AA-7A60-700F-2CAA946D59C6}"/>
          </ac:spMkLst>
        </pc:spChg>
        <pc:spChg chg="mod">
          <ac:chgData name="Hirata, Ryuichi (SEC)" userId="955886f9-285d-4137-bfef-63faad37c40d" providerId="ADAL" clId="{C1FE7AC2-1A19-4EF3-8CE2-D58CF4296226}" dt="2024-06-14T09:27:19.988" v="376"/>
          <ac:spMkLst>
            <pc:docMk/>
            <pc:sldMk cId="1280388282" sldId="2147473874"/>
            <ac:spMk id="6" creationId="{8F78866E-53B9-6873-B796-47CA96FA2D3C}"/>
          </ac:spMkLst>
        </pc:spChg>
      </pc:sldChg>
      <pc:sldChg chg="del">
        <pc:chgData name="Hirata, Ryuichi (SEC)" userId="955886f9-285d-4137-bfef-63faad37c40d" providerId="ADAL" clId="{C1FE7AC2-1A19-4EF3-8CE2-D58CF4296226}" dt="2024-06-14T09:18:16.030" v="308" actId="18676"/>
        <pc:sldMkLst>
          <pc:docMk/>
          <pc:sldMk cId="3894737468" sldId="2147473875"/>
        </pc:sldMkLst>
      </pc:sldChg>
      <pc:sldChg chg="addSp delSp modSp mod modTransition chgLayout">
        <pc:chgData name="Hirata, Ryuichi (SEC)" userId="955886f9-285d-4137-bfef-63faad37c40d" providerId="ADAL" clId="{C1FE7AC2-1A19-4EF3-8CE2-D58CF4296226}" dt="2024-06-26T05:32:59.385" v="6857" actId="20577"/>
        <pc:sldMkLst>
          <pc:docMk/>
          <pc:sldMk cId="494201527" sldId="2147473877"/>
        </pc:sldMkLst>
        <pc:spChg chg="mod ord">
          <ac:chgData name="Hirata, Ryuichi (SEC)" userId="955886f9-285d-4137-bfef-63faad37c40d" providerId="ADAL" clId="{C1FE7AC2-1A19-4EF3-8CE2-D58CF4296226}" dt="2024-06-26T05:32:59.385" v="6857" actId="20577"/>
          <ac:spMkLst>
            <pc:docMk/>
            <pc:sldMk cId="494201527" sldId="2147473877"/>
            <ac:spMk id="2" creationId="{6A27336F-9548-9D84-3F6C-28B3E5DF7CF5}"/>
          </ac:spMkLst>
        </pc:spChg>
        <pc:spChg chg="mod ord">
          <ac:chgData name="Hirata, Ryuichi (SEC)" userId="955886f9-285d-4137-bfef-63faad37c40d" providerId="ADAL" clId="{C1FE7AC2-1A19-4EF3-8CE2-D58CF4296226}" dt="2024-06-26T05:29:49.991" v="6856" actId="20577"/>
          <ac:spMkLst>
            <pc:docMk/>
            <pc:sldMk cId="494201527" sldId="2147473877"/>
            <ac:spMk id="3" creationId="{AE2D4225-843B-0DED-3111-EB34C9FF0D24}"/>
          </ac:spMkLst>
        </pc:spChg>
        <pc:spChg chg="mod ord">
          <ac:chgData name="Hirata, Ryuichi (SEC)" userId="955886f9-285d-4137-bfef-63faad37c40d" providerId="ADAL" clId="{C1FE7AC2-1A19-4EF3-8CE2-D58CF4296226}" dt="2024-06-20T03:06:48.224" v="4947" actId="700"/>
          <ac:spMkLst>
            <pc:docMk/>
            <pc:sldMk cId="494201527" sldId="2147473877"/>
            <ac:spMk id="4" creationId="{32F7D1FA-2F24-454E-F2B1-C1BC31069C37}"/>
          </ac:spMkLst>
        </pc:spChg>
        <pc:spChg chg="mod ord">
          <ac:chgData name="Hirata, Ryuichi (SEC)" userId="955886f9-285d-4137-bfef-63faad37c40d" providerId="ADAL" clId="{C1FE7AC2-1A19-4EF3-8CE2-D58CF4296226}" dt="2024-06-20T03:06:48.224" v="4947" actId="700"/>
          <ac:spMkLst>
            <pc:docMk/>
            <pc:sldMk cId="494201527" sldId="2147473877"/>
            <ac:spMk id="5" creationId="{76079888-EC59-E9A1-98DC-276FE00A0394}"/>
          </ac:spMkLst>
        </pc:spChg>
        <pc:spChg chg="mod ord">
          <ac:chgData name="Hirata, Ryuichi (SEC)" userId="955886f9-285d-4137-bfef-63faad37c40d" providerId="ADAL" clId="{C1FE7AC2-1A19-4EF3-8CE2-D58CF4296226}" dt="2024-06-20T03:06:48.224" v="4947" actId="700"/>
          <ac:spMkLst>
            <pc:docMk/>
            <pc:sldMk cId="494201527" sldId="2147473877"/>
            <ac:spMk id="6" creationId="{3C4FD4A2-4551-C14B-168C-468845BBFF31}"/>
          </ac:spMkLst>
        </pc:spChg>
        <pc:spChg chg="del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10" creationId="{A39AC416-9AA6-C778-19A2-210853C356AE}"/>
          </ac:spMkLst>
        </pc:spChg>
        <pc:spChg chg="del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11" creationId="{4BF17290-E3A0-9685-D968-2917F5F41C60}"/>
          </ac:spMkLst>
        </pc:spChg>
        <pc:spChg chg="del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12" creationId="{E3FD5695-9135-C9C2-42D1-DE8C2F5C63F9}"/>
          </ac:spMkLst>
        </pc:spChg>
        <pc:spChg chg="del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14" creationId="{D96531FC-955C-D8A0-BA42-EB35A3A712BF}"/>
          </ac:spMkLst>
        </pc:spChg>
        <pc:spChg chg="del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15" creationId="{6761C96A-2B44-A645-4CCC-414A5686856B}"/>
          </ac:spMkLst>
        </pc:spChg>
        <pc:spChg chg="del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17" creationId="{9ED90CDD-0E10-AD39-D0A5-AB68D03B032D}"/>
          </ac:spMkLst>
        </pc:spChg>
        <pc:spChg chg="del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19" creationId="{90286EBB-97CF-61BA-DA44-DCC499C2BE3D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0" creationId="{83205650-8BF6-DC9E-4E48-F0DE108AE33F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1" creationId="{C24CBE15-631B-A53E-0AED-B9DF7676A155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2" creationId="{73873B6E-A49E-54CE-DF31-6CFAAE0EA2A8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3" creationId="{2CF100C6-95A1-DE44-CF90-D85506865F72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4" creationId="{7A339DE5-4989-5586-2A29-66DB00E8B0C6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5" creationId="{FFFF83E0-42BD-21E1-344D-823B889F5EBD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6" creationId="{6A6D52D0-62EB-3AC9-0E38-AD3EE658CB65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7" creationId="{8C926E8E-74EE-1F24-3F46-FACECB675884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8" creationId="{0D5DAEE2-DA05-4F79-C086-FE0295139172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29" creationId="{C28A868D-B10B-F1FD-728F-2C04DCB277D2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30" creationId="{865B5C4E-3F7F-5510-C4AF-0E28D46F01AB}"/>
          </ac:spMkLst>
        </pc:spChg>
        <pc:spChg chg="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31" creationId="{25072AD9-A193-2E05-C571-D2F4574F226F}"/>
          </ac:spMkLst>
        </pc:spChg>
        <pc:spChg chg="del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32" creationId="{FDE77EB2-DA49-09AD-F799-A959A371D79A}"/>
          </ac:spMkLst>
        </pc:spChg>
        <pc:spChg chg="del mod">
          <ac:chgData name="Hirata, Ryuichi (SEC)" userId="955886f9-285d-4137-bfef-63faad37c40d" providerId="ADAL" clId="{C1FE7AC2-1A19-4EF3-8CE2-D58CF4296226}" dt="2024-06-18T11:17:27.714" v="2371" actId="478"/>
          <ac:spMkLst>
            <pc:docMk/>
            <pc:sldMk cId="494201527" sldId="2147473877"/>
            <ac:spMk id="34" creationId="{A6AA7AAC-2513-5551-1C45-B3BD15BCBD04}"/>
          </ac:spMkLst>
        </pc:spChg>
        <pc:spChg chg="del mod">
          <ac:chgData name="Hirata, Ryuichi (SEC)" userId="955886f9-285d-4137-bfef-63faad37c40d" providerId="ADAL" clId="{C1FE7AC2-1A19-4EF3-8CE2-D58CF4296226}" dt="2024-06-18T11:13:36.730" v="2172" actId="478"/>
          <ac:spMkLst>
            <pc:docMk/>
            <pc:sldMk cId="494201527" sldId="2147473877"/>
            <ac:spMk id="36" creationId="{2ED1AB0D-795B-98EE-B970-C8B9FA3634F2}"/>
          </ac:spMkLst>
        </pc:spChg>
        <pc:spChg chg="add del mod">
          <ac:chgData name="Hirata, Ryuichi (SEC)" userId="955886f9-285d-4137-bfef-63faad37c40d" providerId="ADAL" clId="{C1FE7AC2-1A19-4EF3-8CE2-D58CF4296226}" dt="2024-06-20T03:06:41.668" v="4946" actId="478"/>
          <ac:spMkLst>
            <pc:docMk/>
            <pc:sldMk cId="494201527" sldId="2147473877"/>
            <ac:spMk id="39" creationId="{812C2F57-4C8A-F0F3-128F-09F6A7ACB470}"/>
          </ac:spMkLst>
        </pc:spChg>
        <pc:spChg chg="add del mod">
          <ac:chgData name="Hirata, Ryuichi (SEC)" userId="955886f9-285d-4137-bfef-63faad37c40d" providerId="ADAL" clId="{C1FE7AC2-1A19-4EF3-8CE2-D58CF4296226}" dt="2024-06-20T02:59:45.235" v="4919"/>
          <ac:spMkLst>
            <pc:docMk/>
            <pc:sldMk cId="494201527" sldId="2147473877"/>
            <ac:spMk id="40" creationId="{840EC4E2-42BE-1FAA-D862-22AF3C9AA571}"/>
          </ac:spMkLst>
        </pc:spChg>
        <pc:spChg chg="add del mod">
          <ac:chgData name="Hirata, Ryuichi (SEC)" userId="955886f9-285d-4137-bfef-63faad37c40d" providerId="ADAL" clId="{C1FE7AC2-1A19-4EF3-8CE2-D58CF4296226}" dt="2024-06-20T03:06:38.883" v="4945" actId="478"/>
          <ac:spMkLst>
            <pc:docMk/>
            <pc:sldMk cId="494201527" sldId="2147473877"/>
            <ac:spMk id="41" creationId="{6599F5EB-D348-ED4E-D090-F4DE17FC4EF6}"/>
          </ac:spMkLst>
        </pc:spChg>
        <pc:picChg chg="del">
          <ac:chgData name="Hirata, Ryuichi (SEC)" userId="955886f9-285d-4137-bfef-63faad37c40d" providerId="ADAL" clId="{C1FE7AC2-1A19-4EF3-8CE2-D58CF4296226}" dt="2024-06-18T11:13:29.839" v="2171" actId="478"/>
          <ac:picMkLst>
            <pc:docMk/>
            <pc:sldMk cId="494201527" sldId="2147473877"/>
            <ac:picMk id="33" creationId="{1A510E97-866A-59F4-152E-DB435F0DE3F4}"/>
          </ac:picMkLst>
        </pc:picChg>
        <pc:cxnChg chg="del">
          <ac:chgData name="Hirata, Ryuichi (SEC)" userId="955886f9-285d-4137-bfef-63faad37c40d" providerId="ADAL" clId="{C1FE7AC2-1A19-4EF3-8CE2-D58CF4296226}" dt="2024-06-20T03:06:41.668" v="4946" actId="478"/>
          <ac:cxnSpMkLst>
            <pc:docMk/>
            <pc:sldMk cId="494201527" sldId="2147473877"/>
            <ac:cxnSpMk id="7" creationId="{B28887B0-6D47-9EAC-47D6-F0F4B349029B}"/>
          </ac:cxnSpMkLst>
        </pc:cxnChg>
        <pc:cxnChg chg="del">
          <ac:chgData name="Hirata, Ryuichi (SEC)" userId="955886f9-285d-4137-bfef-63faad37c40d" providerId="ADAL" clId="{C1FE7AC2-1A19-4EF3-8CE2-D58CF4296226}" dt="2024-06-20T03:06:41.668" v="4946" actId="478"/>
          <ac:cxnSpMkLst>
            <pc:docMk/>
            <pc:sldMk cId="494201527" sldId="2147473877"/>
            <ac:cxnSpMk id="8" creationId="{40C3A1C6-CF84-CD2D-C0FE-439516C0845F}"/>
          </ac:cxnSpMkLst>
        </pc:cxnChg>
        <pc:cxnChg chg="del">
          <ac:chgData name="Hirata, Ryuichi (SEC)" userId="955886f9-285d-4137-bfef-63faad37c40d" providerId="ADAL" clId="{C1FE7AC2-1A19-4EF3-8CE2-D58CF4296226}" dt="2024-06-20T03:06:41.668" v="4946" actId="478"/>
          <ac:cxnSpMkLst>
            <pc:docMk/>
            <pc:sldMk cId="494201527" sldId="2147473877"/>
            <ac:cxnSpMk id="9" creationId="{9BEC6BBC-E9A1-164C-C213-B38E00291455}"/>
          </ac:cxnSpMkLst>
        </pc:cxnChg>
        <pc:cxnChg chg="del mod">
          <ac:chgData name="Hirata, Ryuichi (SEC)" userId="955886f9-285d-4137-bfef-63faad37c40d" providerId="ADAL" clId="{C1FE7AC2-1A19-4EF3-8CE2-D58CF4296226}" dt="2024-06-20T03:06:41.668" v="4946" actId="478"/>
          <ac:cxnSpMkLst>
            <pc:docMk/>
            <pc:sldMk cId="494201527" sldId="2147473877"/>
            <ac:cxnSpMk id="13" creationId="{DD1D397B-25FD-6DBA-0D9C-DEB8D2037020}"/>
          </ac:cxnSpMkLst>
        </pc:cxnChg>
        <pc:cxnChg chg="del mod">
          <ac:chgData name="Hirata, Ryuichi (SEC)" userId="955886f9-285d-4137-bfef-63faad37c40d" providerId="ADAL" clId="{C1FE7AC2-1A19-4EF3-8CE2-D58CF4296226}" dt="2024-06-20T03:06:41.668" v="4946" actId="478"/>
          <ac:cxnSpMkLst>
            <pc:docMk/>
            <pc:sldMk cId="494201527" sldId="2147473877"/>
            <ac:cxnSpMk id="16" creationId="{C8CC0286-4A05-C17E-EF84-6046742603B9}"/>
          </ac:cxnSpMkLst>
        </pc:cxnChg>
        <pc:cxnChg chg="del mod">
          <ac:chgData name="Hirata, Ryuichi (SEC)" userId="955886f9-285d-4137-bfef-63faad37c40d" providerId="ADAL" clId="{C1FE7AC2-1A19-4EF3-8CE2-D58CF4296226}" dt="2024-06-20T03:06:41.668" v="4946" actId="478"/>
          <ac:cxnSpMkLst>
            <pc:docMk/>
            <pc:sldMk cId="494201527" sldId="2147473877"/>
            <ac:cxnSpMk id="18" creationId="{70AC12A5-03A3-E6BA-7B4D-F786AB835434}"/>
          </ac:cxnSpMkLst>
        </pc:cxnChg>
      </pc:sldChg>
      <pc:sldChg chg="addSp delSp modSp mod modTransition">
        <pc:chgData name="Hirata, Ryuichi (SEC)" userId="955886f9-285d-4137-bfef-63faad37c40d" providerId="ADAL" clId="{C1FE7AC2-1A19-4EF3-8CE2-D58CF4296226}" dt="2024-07-02T10:37:35.778" v="7872" actId="478"/>
        <pc:sldMkLst>
          <pc:docMk/>
          <pc:sldMk cId="1001488935" sldId="2147473878"/>
        </pc:sldMkLst>
        <pc:spChg chg="mod">
          <ac:chgData name="Hirata, Ryuichi (SEC)" userId="955886f9-285d-4137-bfef-63faad37c40d" providerId="ADAL" clId="{C1FE7AC2-1A19-4EF3-8CE2-D58CF4296226}" dt="2024-06-20T02:57:21.664" v="4856" actId="20577"/>
          <ac:spMkLst>
            <pc:docMk/>
            <pc:sldMk cId="1001488935" sldId="2147473878"/>
            <ac:spMk id="2" creationId="{F2CA06BD-0B44-6D73-4371-5E88AEC56585}"/>
          </ac:spMkLst>
        </pc:spChg>
        <pc:spChg chg="mod">
          <ac:chgData name="Hirata, Ryuichi (SEC)" userId="955886f9-285d-4137-bfef-63faad37c40d" providerId="ADAL" clId="{C1FE7AC2-1A19-4EF3-8CE2-D58CF4296226}" dt="2024-06-26T06:04:40.973" v="7726" actId="20577"/>
          <ac:spMkLst>
            <pc:docMk/>
            <pc:sldMk cId="1001488935" sldId="2147473878"/>
            <ac:spMk id="3" creationId="{20130CDA-583B-DAC1-5B82-B30EF34094CE}"/>
          </ac:spMkLst>
        </pc:spChg>
        <pc:spChg chg="mod">
          <ac:chgData name="Hirata, Ryuichi (SEC)" userId="955886f9-285d-4137-bfef-63faad37c40d" providerId="ADAL" clId="{C1FE7AC2-1A19-4EF3-8CE2-D58CF4296226}" dt="2024-06-14T09:27:05.353" v="372"/>
          <ac:spMkLst>
            <pc:docMk/>
            <pc:sldMk cId="1001488935" sldId="2147473878"/>
            <ac:spMk id="6" creationId="{7BA7A096-7557-F365-A6CD-09E07F3FCE76}"/>
          </ac:spMkLst>
        </pc:spChg>
        <pc:spChg chg="mod">
          <ac:chgData name="Hirata, Ryuichi (SEC)" userId="955886f9-285d-4137-bfef-63faad37c40d" providerId="ADAL" clId="{C1FE7AC2-1A19-4EF3-8CE2-D58CF4296226}" dt="2024-06-20T02:55:45.712" v="4781" actId="20577"/>
          <ac:spMkLst>
            <pc:docMk/>
            <pc:sldMk cId="1001488935" sldId="2147473878"/>
            <ac:spMk id="14" creationId="{2DDC3FDA-1765-378A-6B10-954D05A0C125}"/>
          </ac:spMkLst>
        </pc:spChg>
        <pc:spChg chg="add del mod">
          <ac:chgData name="Hirata, Ryuichi (SEC)" userId="955886f9-285d-4137-bfef-63faad37c40d" providerId="ADAL" clId="{C1FE7AC2-1A19-4EF3-8CE2-D58CF4296226}" dt="2024-06-20T08:59:08.551" v="6106"/>
          <ac:spMkLst>
            <pc:docMk/>
            <pc:sldMk cId="1001488935" sldId="2147473878"/>
            <ac:spMk id="15" creationId="{AEE7675E-A15A-F4DC-1E7D-5F6FBE8F90BF}"/>
          </ac:spMkLst>
        </pc:spChg>
        <pc:spChg chg="add mod">
          <ac:chgData name="Hirata, Ryuichi (SEC)" userId="955886f9-285d-4137-bfef-63faad37c40d" providerId="ADAL" clId="{C1FE7AC2-1A19-4EF3-8CE2-D58CF4296226}" dt="2024-06-26T05:21:54.411" v="6543"/>
          <ac:spMkLst>
            <pc:docMk/>
            <pc:sldMk cId="1001488935" sldId="2147473878"/>
            <ac:spMk id="15" creationId="{EB949F77-C13D-3C9F-C35D-012A5814FB22}"/>
          </ac:spMkLst>
        </pc:spChg>
        <pc:spChg chg="add del mod">
          <ac:chgData name="Hirata, Ryuichi (SEC)" userId="955886f9-285d-4137-bfef-63faad37c40d" providerId="ADAL" clId="{C1FE7AC2-1A19-4EF3-8CE2-D58CF4296226}" dt="2024-07-02T10:37:35.778" v="7872" actId="478"/>
          <ac:spMkLst>
            <pc:docMk/>
            <pc:sldMk cId="1001488935" sldId="2147473878"/>
            <ac:spMk id="16" creationId="{F838A0AB-36DB-8538-C61C-61D0174FBD12}"/>
          </ac:spMkLst>
        </pc:spChg>
        <pc:spChg chg="add mod">
          <ac:chgData name="Hirata, Ryuichi (SEC)" userId="955886f9-285d-4137-bfef-63faad37c40d" providerId="ADAL" clId="{C1FE7AC2-1A19-4EF3-8CE2-D58CF4296226}" dt="2024-06-26T05:22:55.119" v="6558" actId="1076"/>
          <ac:spMkLst>
            <pc:docMk/>
            <pc:sldMk cId="1001488935" sldId="2147473878"/>
            <ac:spMk id="17" creationId="{94335557-087A-E3A6-CAAE-3ED12B2D8003}"/>
          </ac:spMkLst>
        </pc:spChg>
        <pc:spChg chg="mod">
          <ac:chgData name="Hirata, Ryuichi (SEC)" userId="955886f9-285d-4137-bfef-63faad37c40d" providerId="ADAL" clId="{C1FE7AC2-1A19-4EF3-8CE2-D58CF4296226}" dt="2024-06-20T02:55:05.291" v="4779" actId="12788"/>
          <ac:spMkLst>
            <pc:docMk/>
            <pc:sldMk cId="1001488935" sldId="2147473878"/>
            <ac:spMk id="34" creationId="{D7C58E76-DCFA-59B0-586B-3606477D8865}"/>
          </ac:spMkLst>
        </pc:spChg>
        <pc:spChg chg="mod">
          <ac:chgData name="Hirata, Ryuichi (SEC)" userId="955886f9-285d-4137-bfef-63faad37c40d" providerId="ADAL" clId="{C1FE7AC2-1A19-4EF3-8CE2-D58CF4296226}" dt="2024-06-20T02:55:05.291" v="4779" actId="12788"/>
          <ac:spMkLst>
            <pc:docMk/>
            <pc:sldMk cId="1001488935" sldId="2147473878"/>
            <ac:spMk id="35" creationId="{478737B3-B52D-F1B3-54A2-27F5B9A2ACE1}"/>
          </ac:spMkLst>
        </pc:spChg>
        <pc:spChg chg="mod">
          <ac:chgData name="Hirata, Ryuichi (SEC)" userId="955886f9-285d-4137-bfef-63faad37c40d" providerId="ADAL" clId="{C1FE7AC2-1A19-4EF3-8CE2-D58CF4296226}" dt="2024-06-20T02:55:05.291" v="4779" actId="12788"/>
          <ac:spMkLst>
            <pc:docMk/>
            <pc:sldMk cId="1001488935" sldId="2147473878"/>
            <ac:spMk id="42" creationId="{74171665-B2FA-4D43-F189-9FE34C6149FC}"/>
          </ac:spMkLst>
        </pc:spChg>
        <pc:spChg chg="mod">
          <ac:chgData name="Hirata, Ryuichi (SEC)" userId="955886f9-285d-4137-bfef-63faad37c40d" providerId="ADAL" clId="{C1FE7AC2-1A19-4EF3-8CE2-D58CF4296226}" dt="2024-06-20T02:55:05.291" v="4779" actId="12788"/>
          <ac:spMkLst>
            <pc:docMk/>
            <pc:sldMk cId="1001488935" sldId="2147473878"/>
            <ac:spMk id="44" creationId="{E4847D44-EF1A-059B-0C70-72EF36E19BCD}"/>
          </ac:spMkLst>
        </pc:spChg>
        <pc:spChg chg="mod">
          <ac:chgData name="Hirata, Ryuichi (SEC)" userId="955886f9-285d-4137-bfef-63faad37c40d" providerId="ADAL" clId="{C1FE7AC2-1A19-4EF3-8CE2-D58CF4296226}" dt="2024-06-20T02:55:05.291" v="4779" actId="12788"/>
          <ac:spMkLst>
            <pc:docMk/>
            <pc:sldMk cId="1001488935" sldId="2147473878"/>
            <ac:spMk id="52" creationId="{ED90FED9-3DD5-5706-5D95-0774E2A92564}"/>
          </ac:spMkLst>
        </pc:spChg>
        <pc:spChg chg="del">
          <ac:chgData name="Hirata, Ryuichi (SEC)" userId="955886f9-285d-4137-bfef-63faad37c40d" providerId="ADAL" clId="{C1FE7AC2-1A19-4EF3-8CE2-D58CF4296226}" dt="2024-06-19T05:38:46.750" v="3114" actId="478"/>
          <ac:spMkLst>
            <pc:docMk/>
            <pc:sldMk cId="1001488935" sldId="2147473878"/>
            <ac:spMk id="53" creationId="{613104F1-C0AD-2287-FDDC-5122E6DF1BAE}"/>
          </ac:spMkLst>
        </pc:spChg>
        <pc:spChg chg="mod">
          <ac:chgData name="Hirata, Ryuichi (SEC)" userId="955886f9-285d-4137-bfef-63faad37c40d" providerId="ADAL" clId="{C1FE7AC2-1A19-4EF3-8CE2-D58CF4296226}" dt="2024-06-20T02:55:19.394" v="4780" actId="12788"/>
          <ac:spMkLst>
            <pc:docMk/>
            <pc:sldMk cId="1001488935" sldId="2147473878"/>
            <ac:spMk id="54" creationId="{64F6D229-7F00-4B77-9E4A-FCE88D939CDC}"/>
          </ac:spMkLst>
        </pc:spChg>
        <pc:spChg chg="mod">
          <ac:chgData name="Hirata, Ryuichi (SEC)" userId="955886f9-285d-4137-bfef-63faad37c40d" providerId="ADAL" clId="{C1FE7AC2-1A19-4EF3-8CE2-D58CF4296226}" dt="2024-06-20T02:55:19.394" v="4780" actId="12788"/>
          <ac:spMkLst>
            <pc:docMk/>
            <pc:sldMk cId="1001488935" sldId="2147473878"/>
            <ac:spMk id="55" creationId="{0ED54DDC-A2A1-2FE3-9A1F-AFBDA84F237F}"/>
          </ac:spMkLst>
        </pc:spChg>
        <pc:spChg chg="mod">
          <ac:chgData name="Hirata, Ryuichi (SEC)" userId="955886f9-285d-4137-bfef-63faad37c40d" providerId="ADAL" clId="{C1FE7AC2-1A19-4EF3-8CE2-D58CF4296226}" dt="2024-06-20T02:55:19.394" v="4780" actId="12788"/>
          <ac:spMkLst>
            <pc:docMk/>
            <pc:sldMk cId="1001488935" sldId="2147473878"/>
            <ac:spMk id="56" creationId="{4690D2C0-F5ED-A364-B13A-C6E472216365}"/>
          </ac:spMkLst>
        </pc:spChg>
        <pc:spChg chg="mod">
          <ac:chgData name="Hirata, Ryuichi (SEC)" userId="955886f9-285d-4137-bfef-63faad37c40d" providerId="ADAL" clId="{C1FE7AC2-1A19-4EF3-8CE2-D58CF4296226}" dt="2024-06-20T02:55:19.394" v="4780" actId="12788"/>
          <ac:spMkLst>
            <pc:docMk/>
            <pc:sldMk cId="1001488935" sldId="2147473878"/>
            <ac:spMk id="57" creationId="{58B58203-03DC-8BB2-4E87-DBD7B05C708C}"/>
          </ac:spMkLst>
        </pc:spChg>
        <pc:spChg chg="mod">
          <ac:chgData name="Hirata, Ryuichi (SEC)" userId="955886f9-285d-4137-bfef-63faad37c40d" providerId="ADAL" clId="{C1FE7AC2-1A19-4EF3-8CE2-D58CF4296226}" dt="2024-06-20T02:55:19.394" v="4780" actId="12788"/>
          <ac:spMkLst>
            <pc:docMk/>
            <pc:sldMk cId="1001488935" sldId="2147473878"/>
            <ac:spMk id="58" creationId="{386BE1C2-FE1C-3CB7-4E1D-99F3EC024346}"/>
          </ac:spMkLst>
        </pc:spChg>
        <pc:spChg chg="mod">
          <ac:chgData name="Hirata, Ryuichi (SEC)" userId="955886f9-285d-4137-bfef-63faad37c40d" providerId="ADAL" clId="{C1FE7AC2-1A19-4EF3-8CE2-D58CF4296226}" dt="2024-06-20T02:55:19.394" v="4780" actId="12788"/>
          <ac:spMkLst>
            <pc:docMk/>
            <pc:sldMk cId="1001488935" sldId="2147473878"/>
            <ac:spMk id="59" creationId="{1EAFAF56-80A6-1ADA-B9EE-8718024FA8B7}"/>
          </ac:spMkLst>
        </pc:spChg>
        <pc:spChg chg="mod">
          <ac:chgData name="Hirata, Ryuichi (SEC)" userId="955886f9-285d-4137-bfef-63faad37c40d" providerId="ADAL" clId="{C1FE7AC2-1A19-4EF3-8CE2-D58CF4296226}" dt="2024-06-20T02:55:19.394" v="4780" actId="12788"/>
          <ac:spMkLst>
            <pc:docMk/>
            <pc:sldMk cId="1001488935" sldId="2147473878"/>
            <ac:spMk id="60" creationId="{9BB3A040-9BDF-0D9A-5B56-0319456A6C77}"/>
          </ac:spMkLst>
        </pc:spChg>
        <pc:cxnChg chg="add mod">
          <ac:chgData name="Hirata, Ryuichi (SEC)" userId="955886f9-285d-4137-bfef-63faad37c40d" providerId="ADAL" clId="{C1FE7AC2-1A19-4EF3-8CE2-D58CF4296226}" dt="2024-06-26T05:21:54.411" v="6543"/>
          <ac:cxnSpMkLst>
            <pc:docMk/>
            <pc:sldMk cId="1001488935" sldId="2147473878"/>
            <ac:cxnSpMk id="8" creationId="{A2494A63-68EE-0436-060B-4851B1D8D05E}"/>
          </ac:cxnSpMkLst>
        </pc:cxnChg>
        <pc:cxnChg chg="add del mod">
          <ac:chgData name="Hirata, Ryuichi (SEC)" userId="955886f9-285d-4137-bfef-63faad37c40d" providerId="ADAL" clId="{C1FE7AC2-1A19-4EF3-8CE2-D58CF4296226}" dt="2024-06-20T08:59:08.551" v="6106"/>
          <ac:cxnSpMkLst>
            <pc:docMk/>
            <pc:sldMk cId="1001488935" sldId="2147473878"/>
            <ac:cxnSpMk id="8" creationId="{C97990BB-927E-684C-5D80-5B3D4FCB432B}"/>
          </ac:cxnSpMkLst>
        </pc:cxnChg>
        <pc:cxnChg chg="add del mod">
          <ac:chgData name="Hirata, Ryuichi (SEC)" userId="955886f9-285d-4137-bfef-63faad37c40d" providerId="ADAL" clId="{C1FE7AC2-1A19-4EF3-8CE2-D58CF4296226}" dt="2024-06-26T05:22:57.239" v="6559" actId="478"/>
          <ac:cxnSpMkLst>
            <pc:docMk/>
            <pc:sldMk cId="1001488935" sldId="2147473878"/>
            <ac:cxnSpMk id="16" creationId="{77E942CF-141C-392B-B8F5-92D3A4B044D2}"/>
          </ac:cxnSpMkLst>
        </pc:cxnChg>
      </pc:sldChg>
      <pc:sldChg chg="del">
        <pc:chgData name="Hirata, Ryuichi (SEC)" userId="955886f9-285d-4137-bfef-63faad37c40d" providerId="ADAL" clId="{C1FE7AC2-1A19-4EF3-8CE2-D58CF4296226}" dt="2024-06-14T09:18:07.581" v="307" actId="47"/>
        <pc:sldMkLst>
          <pc:docMk/>
          <pc:sldMk cId="3500092039" sldId="2147473879"/>
        </pc:sldMkLst>
      </pc:sldChg>
      <pc:sldChg chg="addSp delSp modSp mod modTransition">
        <pc:chgData name="Hirata, Ryuichi (SEC)" userId="955886f9-285d-4137-bfef-63faad37c40d" providerId="ADAL" clId="{C1FE7AC2-1A19-4EF3-8CE2-D58CF4296226}" dt="2024-07-02T10:37:23.686" v="7870" actId="478"/>
        <pc:sldMkLst>
          <pc:docMk/>
          <pc:sldMk cId="313616438" sldId="2147473881"/>
        </pc:sldMkLst>
        <pc:spChg chg="mod">
          <ac:chgData name="Hirata, Ryuichi (SEC)" userId="955886f9-285d-4137-bfef-63faad37c40d" providerId="ADAL" clId="{C1FE7AC2-1A19-4EF3-8CE2-D58CF4296226}" dt="2024-06-20T02:43:24.898" v="4314" actId="20577"/>
          <ac:spMkLst>
            <pc:docMk/>
            <pc:sldMk cId="313616438" sldId="2147473881"/>
            <ac:spMk id="2" creationId="{F2CA06BD-0B44-6D73-4371-5E88AEC56585}"/>
          </ac:spMkLst>
        </pc:spChg>
        <pc:spChg chg="mod">
          <ac:chgData name="Hirata, Ryuichi (SEC)" userId="955886f9-285d-4137-bfef-63faad37c40d" providerId="ADAL" clId="{C1FE7AC2-1A19-4EF3-8CE2-D58CF4296226}" dt="2024-06-20T03:10:35.006" v="5034" actId="14100"/>
          <ac:spMkLst>
            <pc:docMk/>
            <pc:sldMk cId="313616438" sldId="2147473881"/>
            <ac:spMk id="3" creationId="{20130CDA-583B-DAC1-5B82-B30EF34094CE}"/>
          </ac:spMkLst>
        </pc:spChg>
        <pc:spChg chg="mod">
          <ac:chgData name="Hirata, Ryuichi (SEC)" userId="955886f9-285d-4137-bfef-63faad37c40d" providerId="ADAL" clId="{C1FE7AC2-1A19-4EF3-8CE2-D58CF4296226}" dt="2024-06-14T09:26:58.329" v="370"/>
          <ac:spMkLst>
            <pc:docMk/>
            <pc:sldMk cId="313616438" sldId="2147473881"/>
            <ac:spMk id="6" creationId="{7BA7A096-7557-F365-A6CD-09E07F3FCE76}"/>
          </ac:spMkLst>
        </pc:spChg>
        <pc:spChg chg="add mod">
          <ac:chgData name="Hirata, Ryuichi (SEC)" userId="955886f9-285d-4137-bfef-63faad37c40d" providerId="ADAL" clId="{C1FE7AC2-1A19-4EF3-8CE2-D58CF4296226}" dt="2024-06-20T06:19:55.134" v="5958" actId="12788"/>
          <ac:spMkLst>
            <pc:docMk/>
            <pc:sldMk cId="313616438" sldId="2147473881"/>
            <ac:spMk id="7" creationId="{8C159DA8-4E61-A5C6-0017-0E482C1439FB}"/>
          </ac:spMkLst>
        </pc:spChg>
        <pc:spChg chg="add del mod">
          <ac:chgData name="Hirata, Ryuichi (SEC)" userId="955886f9-285d-4137-bfef-63faad37c40d" providerId="ADAL" clId="{C1FE7AC2-1A19-4EF3-8CE2-D58CF4296226}" dt="2024-07-02T10:37:23.686" v="7870" actId="478"/>
          <ac:spMkLst>
            <pc:docMk/>
            <pc:sldMk cId="313616438" sldId="2147473881"/>
            <ac:spMk id="8" creationId="{191DF456-9C3A-E893-B641-20406FC47C59}"/>
          </ac:spMkLst>
        </pc:spChg>
        <pc:spChg chg="add del mod">
          <ac:chgData name="Hirata, Ryuichi (SEC)" userId="955886f9-285d-4137-bfef-63faad37c40d" providerId="ADAL" clId="{C1FE7AC2-1A19-4EF3-8CE2-D58CF4296226}" dt="2024-06-18T11:03:51.193" v="2010" actId="478"/>
          <ac:spMkLst>
            <pc:docMk/>
            <pc:sldMk cId="313616438" sldId="2147473881"/>
            <ac:spMk id="8" creationId="{1D15F1D6-6593-5196-74BC-4E9ED6CC660D}"/>
          </ac:spMkLst>
        </pc:spChg>
        <pc:spChg chg="mod">
          <ac:chgData name="Hirata, Ryuichi (SEC)" userId="955886f9-285d-4137-bfef-63faad37c40d" providerId="ADAL" clId="{C1FE7AC2-1A19-4EF3-8CE2-D58CF4296226}" dt="2024-06-20T02:32:49.018" v="3912" actId="20577"/>
          <ac:spMkLst>
            <pc:docMk/>
            <pc:sldMk cId="313616438" sldId="2147473881"/>
            <ac:spMk id="14" creationId="{2DDC3FDA-1765-378A-6B10-954D05A0C125}"/>
          </ac:spMkLst>
        </pc:spChg>
        <pc:spChg chg="add mod">
          <ac:chgData name="Hirata, Ryuichi (SEC)" userId="955886f9-285d-4137-bfef-63faad37c40d" providerId="ADAL" clId="{C1FE7AC2-1A19-4EF3-8CE2-D58CF4296226}" dt="2024-06-20T06:22:59.328" v="5979" actId="1035"/>
          <ac:spMkLst>
            <pc:docMk/>
            <pc:sldMk cId="313616438" sldId="2147473881"/>
            <ac:spMk id="17" creationId="{48E4852D-C5E0-8C12-FA88-CC3A4444F103}"/>
          </ac:spMkLst>
        </pc:spChg>
        <pc:spChg chg="add mod">
          <ac:chgData name="Hirata, Ryuichi (SEC)" userId="955886f9-285d-4137-bfef-63faad37c40d" providerId="ADAL" clId="{C1FE7AC2-1A19-4EF3-8CE2-D58CF4296226}" dt="2024-06-26T05:21:43.566" v="6541"/>
          <ac:spMkLst>
            <pc:docMk/>
            <pc:sldMk cId="313616438" sldId="2147473881"/>
            <ac:spMk id="22" creationId="{AE8459EA-2E39-81FB-04B4-9ED8E71C7E98}"/>
          </ac:spMkLst>
        </pc:spChg>
        <pc:spChg chg="mod">
          <ac:chgData name="Hirata, Ryuichi (SEC)" userId="955886f9-285d-4137-bfef-63faad37c40d" providerId="ADAL" clId="{C1FE7AC2-1A19-4EF3-8CE2-D58CF4296226}" dt="2024-06-18T11:03:14.058" v="2002" actId="1076"/>
          <ac:spMkLst>
            <pc:docMk/>
            <pc:sldMk cId="313616438" sldId="2147473881"/>
            <ac:spMk id="28" creationId="{CCC65E78-5384-1092-EE94-2E0B8377C862}"/>
          </ac:spMkLst>
        </pc:spChg>
        <pc:spChg chg="add del mod">
          <ac:chgData name="Hirata, Ryuichi (SEC)" userId="955886f9-285d-4137-bfef-63faad37c40d" providerId="ADAL" clId="{C1FE7AC2-1A19-4EF3-8CE2-D58CF4296226}" dt="2024-06-20T05:27:54.560" v="5280" actId="478"/>
          <ac:spMkLst>
            <pc:docMk/>
            <pc:sldMk cId="313616438" sldId="2147473881"/>
            <ac:spMk id="29" creationId="{7097CA64-28A2-0B94-840A-7ACD8E21B741}"/>
          </ac:spMkLst>
        </pc:spChg>
        <pc:spChg chg="add mod">
          <ac:chgData name="Hirata, Ryuichi (SEC)" userId="955886f9-285d-4137-bfef-63faad37c40d" providerId="ADAL" clId="{C1FE7AC2-1A19-4EF3-8CE2-D58CF4296226}" dt="2024-06-20T06:23:05.862" v="5980" actId="1076"/>
          <ac:spMkLst>
            <pc:docMk/>
            <pc:sldMk cId="313616438" sldId="2147473881"/>
            <ac:spMk id="31" creationId="{210BEA22-DD18-4F48-2F84-031337D8AA62}"/>
          </ac:spMkLst>
        </pc:spChg>
        <pc:spChg chg="add mod">
          <ac:chgData name="Hirata, Ryuichi (SEC)" userId="955886f9-285d-4137-bfef-63faad37c40d" providerId="ADAL" clId="{C1FE7AC2-1A19-4EF3-8CE2-D58CF4296226}" dt="2024-06-26T05:05:26.391" v="6265" actId="14100"/>
          <ac:spMkLst>
            <pc:docMk/>
            <pc:sldMk cId="313616438" sldId="2147473881"/>
            <ac:spMk id="32" creationId="{0926B87D-3651-5D14-BE4A-253D024408B5}"/>
          </ac:spMkLst>
        </pc:spChg>
        <pc:spChg chg="add mod">
          <ac:chgData name="Hirata, Ryuichi (SEC)" userId="955886f9-285d-4137-bfef-63faad37c40d" providerId="ADAL" clId="{C1FE7AC2-1A19-4EF3-8CE2-D58CF4296226}" dt="2024-06-26T05:04:43.014" v="6262" actId="404"/>
          <ac:spMkLst>
            <pc:docMk/>
            <pc:sldMk cId="313616438" sldId="2147473881"/>
            <ac:spMk id="33" creationId="{CC8C8043-14B4-DD51-78CC-DEB2A2CCC254}"/>
          </ac:spMkLst>
        </pc:spChg>
        <pc:spChg chg="mod">
          <ac:chgData name="Hirata, Ryuichi (SEC)" userId="955886f9-285d-4137-bfef-63faad37c40d" providerId="ADAL" clId="{C1FE7AC2-1A19-4EF3-8CE2-D58CF4296226}" dt="2024-06-26T06:27:26.606" v="7757" actId="555"/>
          <ac:spMkLst>
            <pc:docMk/>
            <pc:sldMk cId="313616438" sldId="2147473881"/>
            <ac:spMk id="34" creationId="{D7C58E76-DCFA-59B0-586B-3606477D8865}"/>
          </ac:spMkLst>
        </pc:spChg>
        <pc:spChg chg="mod">
          <ac:chgData name="Hirata, Ryuichi (SEC)" userId="955886f9-285d-4137-bfef-63faad37c40d" providerId="ADAL" clId="{C1FE7AC2-1A19-4EF3-8CE2-D58CF4296226}" dt="2024-06-20T03:10:32.025" v="5033" actId="1038"/>
          <ac:spMkLst>
            <pc:docMk/>
            <pc:sldMk cId="313616438" sldId="2147473881"/>
            <ac:spMk id="35" creationId="{478737B3-B52D-F1B3-54A2-27F5B9A2ACE1}"/>
          </ac:spMkLst>
        </pc:spChg>
        <pc:spChg chg="mod">
          <ac:chgData name="Hirata, Ryuichi (SEC)" userId="955886f9-285d-4137-bfef-63faad37c40d" providerId="ADAL" clId="{C1FE7AC2-1A19-4EF3-8CE2-D58CF4296226}" dt="2024-06-26T06:27:38.239" v="7758" actId="554"/>
          <ac:spMkLst>
            <pc:docMk/>
            <pc:sldMk cId="313616438" sldId="2147473881"/>
            <ac:spMk id="42" creationId="{74171665-B2FA-4D43-F189-9FE34C6149FC}"/>
          </ac:spMkLst>
        </pc:spChg>
        <pc:spChg chg="mod">
          <ac:chgData name="Hirata, Ryuichi (SEC)" userId="955886f9-285d-4137-bfef-63faad37c40d" providerId="ADAL" clId="{C1FE7AC2-1A19-4EF3-8CE2-D58CF4296226}" dt="2024-06-20T03:10:32.025" v="5033" actId="1038"/>
          <ac:spMkLst>
            <pc:docMk/>
            <pc:sldMk cId="313616438" sldId="2147473881"/>
            <ac:spMk id="44" creationId="{E4847D44-EF1A-059B-0C70-72EF36E19BCD}"/>
          </ac:spMkLst>
        </pc:spChg>
        <pc:spChg chg="mod">
          <ac:chgData name="Hirata, Ryuichi (SEC)" userId="955886f9-285d-4137-bfef-63faad37c40d" providerId="ADAL" clId="{C1FE7AC2-1A19-4EF3-8CE2-D58CF4296226}" dt="2024-06-20T03:10:32.025" v="5033" actId="1038"/>
          <ac:spMkLst>
            <pc:docMk/>
            <pc:sldMk cId="313616438" sldId="2147473881"/>
            <ac:spMk id="52" creationId="{ED90FED9-3DD5-5706-5D95-0774E2A92564}"/>
          </ac:spMkLst>
        </pc:spChg>
        <pc:spChg chg="del">
          <ac:chgData name="Hirata, Ryuichi (SEC)" userId="955886f9-285d-4137-bfef-63faad37c40d" providerId="ADAL" clId="{C1FE7AC2-1A19-4EF3-8CE2-D58CF4296226}" dt="2024-06-18T11:04:17.470" v="2049" actId="478"/>
          <ac:spMkLst>
            <pc:docMk/>
            <pc:sldMk cId="313616438" sldId="2147473881"/>
            <ac:spMk id="53" creationId="{613104F1-C0AD-2287-FDDC-5122E6DF1BAE}"/>
          </ac:spMkLst>
        </pc:spChg>
        <pc:spChg chg="mod">
          <ac:chgData name="Hirata, Ryuichi (SEC)" userId="955886f9-285d-4137-bfef-63faad37c40d" providerId="ADAL" clId="{C1FE7AC2-1A19-4EF3-8CE2-D58CF4296226}" dt="2024-06-20T06:20:49.083" v="5966" actId="14100"/>
          <ac:spMkLst>
            <pc:docMk/>
            <pc:sldMk cId="313616438" sldId="2147473881"/>
            <ac:spMk id="54" creationId="{64F6D229-7F00-4B77-9E4A-FCE88D939CDC}"/>
          </ac:spMkLst>
        </pc:spChg>
        <pc:spChg chg="mod">
          <ac:chgData name="Hirata, Ryuichi (SEC)" userId="955886f9-285d-4137-bfef-63faad37c40d" providerId="ADAL" clId="{C1FE7AC2-1A19-4EF3-8CE2-D58CF4296226}" dt="2024-06-20T06:19:55.134" v="5958" actId="12788"/>
          <ac:spMkLst>
            <pc:docMk/>
            <pc:sldMk cId="313616438" sldId="2147473881"/>
            <ac:spMk id="55" creationId="{0ED54DDC-A2A1-2FE3-9A1F-AFBDA84F237F}"/>
          </ac:spMkLst>
        </pc:spChg>
        <pc:spChg chg="mod">
          <ac:chgData name="Hirata, Ryuichi (SEC)" userId="955886f9-285d-4137-bfef-63faad37c40d" providerId="ADAL" clId="{C1FE7AC2-1A19-4EF3-8CE2-D58CF4296226}" dt="2024-06-26T05:05:42.563" v="6266" actId="14100"/>
          <ac:spMkLst>
            <pc:docMk/>
            <pc:sldMk cId="313616438" sldId="2147473881"/>
            <ac:spMk id="56" creationId="{4690D2C0-F5ED-A364-B13A-C6E472216365}"/>
          </ac:spMkLst>
        </pc:spChg>
        <pc:spChg chg="mod">
          <ac:chgData name="Hirata, Ryuichi (SEC)" userId="955886f9-285d-4137-bfef-63faad37c40d" providerId="ADAL" clId="{C1FE7AC2-1A19-4EF3-8CE2-D58CF4296226}" dt="2024-06-20T06:19:55.134" v="5958" actId="12788"/>
          <ac:spMkLst>
            <pc:docMk/>
            <pc:sldMk cId="313616438" sldId="2147473881"/>
            <ac:spMk id="57" creationId="{58B58203-03DC-8BB2-4E87-DBD7B05C708C}"/>
          </ac:spMkLst>
        </pc:spChg>
        <pc:spChg chg="mod">
          <ac:chgData name="Hirata, Ryuichi (SEC)" userId="955886f9-285d-4137-bfef-63faad37c40d" providerId="ADAL" clId="{C1FE7AC2-1A19-4EF3-8CE2-D58CF4296226}" dt="2024-06-20T06:19:55.134" v="5958" actId="12788"/>
          <ac:spMkLst>
            <pc:docMk/>
            <pc:sldMk cId="313616438" sldId="2147473881"/>
            <ac:spMk id="58" creationId="{386BE1C2-FE1C-3CB7-4E1D-99F3EC024346}"/>
          </ac:spMkLst>
        </pc:spChg>
        <pc:spChg chg="mod">
          <ac:chgData name="Hirata, Ryuichi (SEC)" userId="955886f9-285d-4137-bfef-63faad37c40d" providerId="ADAL" clId="{C1FE7AC2-1A19-4EF3-8CE2-D58CF4296226}" dt="2024-06-20T06:19:55.134" v="5958" actId="12788"/>
          <ac:spMkLst>
            <pc:docMk/>
            <pc:sldMk cId="313616438" sldId="2147473881"/>
            <ac:spMk id="59" creationId="{1EAFAF56-80A6-1ADA-B9EE-8718024FA8B7}"/>
          </ac:spMkLst>
        </pc:spChg>
        <pc:spChg chg="mod">
          <ac:chgData name="Hirata, Ryuichi (SEC)" userId="955886f9-285d-4137-bfef-63faad37c40d" providerId="ADAL" clId="{C1FE7AC2-1A19-4EF3-8CE2-D58CF4296226}" dt="2024-06-20T06:19:55.134" v="5958" actId="12788"/>
          <ac:spMkLst>
            <pc:docMk/>
            <pc:sldMk cId="313616438" sldId="2147473881"/>
            <ac:spMk id="60" creationId="{9BB3A040-9BDF-0D9A-5B56-0319456A6C77}"/>
          </ac:spMkLst>
        </pc:spChg>
        <pc:cxnChg chg="mod">
          <ac:chgData name="Hirata, Ryuichi (SEC)" userId="955886f9-285d-4137-bfef-63faad37c40d" providerId="ADAL" clId="{C1FE7AC2-1A19-4EF3-8CE2-D58CF4296226}" dt="2024-06-20T02:36:41.750" v="3982" actId="14100"/>
          <ac:cxnSpMkLst>
            <pc:docMk/>
            <pc:sldMk cId="313616438" sldId="2147473881"/>
            <ac:cxnSpMk id="9" creationId="{64BFE755-D95F-F52C-69E4-48F588C31A21}"/>
          </ac:cxnSpMkLst>
        </pc:cxnChg>
        <pc:cxnChg chg="mod">
          <ac:chgData name="Hirata, Ryuichi (SEC)" userId="955886f9-285d-4137-bfef-63faad37c40d" providerId="ADAL" clId="{C1FE7AC2-1A19-4EF3-8CE2-D58CF4296226}" dt="2024-06-20T02:36:41.750" v="3982" actId="14100"/>
          <ac:cxnSpMkLst>
            <pc:docMk/>
            <pc:sldMk cId="313616438" sldId="2147473881"/>
            <ac:cxnSpMk id="10" creationId="{C1E43927-1411-4423-29FD-3C31683C54B4}"/>
          </ac:cxnSpMkLst>
        </pc:cxnChg>
        <pc:cxnChg chg="mod">
          <ac:chgData name="Hirata, Ryuichi (SEC)" userId="955886f9-285d-4137-bfef-63faad37c40d" providerId="ADAL" clId="{C1FE7AC2-1A19-4EF3-8CE2-D58CF4296226}" dt="2024-06-20T02:36:41.750" v="3982" actId="14100"/>
          <ac:cxnSpMkLst>
            <pc:docMk/>
            <pc:sldMk cId="313616438" sldId="2147473881"/>
            <ac:cxnSpMk id="11" creationId="{65765AED-1A0A-7815-1467-FF0A76E2DB0A}"/>
          </ac:cxnSpMkLst>
        </pc:cxnChg>
        <pc:cxnChg chg="add mod">
          <ac:chgData name="Hirata, Ryuichi (SEC)" userId="955886f9-285d-4137-bfef-63faad37c40d" providerId="ADAL" clId="{C1FE7AC2-1A19-4EF3-8CE2-D58CF4296226}" dt="2024-06-26T05:21:43.566" v="6541"/>
          <ac:cxnSpMkLst>
            <pc:docMk/>
            <pc:sldMk cId="313616438" sldId="2147473881"/>
            <ac:cxnSpMk id="15" creationId="{F666379E-9911-F697-C43B-FA519AE0C916}"/>
          </ac:cxnSpMkLst>
        </pc:cxnChg>
        <pc:cxnChg chg="add mod">
          <ac:chgData name="Hirata, Ryuichi (SEC)" userId="955886f9-285d-4137-bfef-63faad37c40d" providerId="ADAL" clId="{C1FE7AC2-1A19-4EF3-8CE2-D58CF4296226}" dt="2024-06-26T05:06:17.880" v="6315" actId="552"/>
          <ac:cxnSpMkLst>
            <pc:docMk/>
            <pc:sldMk cId="313616438" sldId="2147473881"/>
            <ac:cxnSpMk id="16" creationId="{A516ED9B-33AE-B5EC-A755-DA2E5B72323B}"/>
          </ac:cxnSpMkLst>
        </pc:cxnChg>
        <pc:cxnChg chg="add mod">
          <ac:chgData name="Hirata, Ryuichi (SEC)" userId="955886f9-285d-4137-bfef-63faad37c40d" providerId="ADAL" clId="{C1FE7AC2-1A19-4EF3-8CE2-D58CF4296226}" dt="2024-06-26T06:27:38.239" v="7758" actId="554"/>
          <ac:cxnSpMkLst>
            <pc:docMk/>
            <pc:sldMk cId="313616438" sldId="2147473881"/>
            <ac:cxnSpMk id="20" creationId="{B51960D8-A115-DB34-75F0-A4A551F78743}"/>
          </ac:cxnSpMkLst>
        </pc:cxnChg>
        <pc:cxnChg chg="add mod">
          <ac:chgData name="Hirata, Ryuichi (SEC)" userId="955886f9-285d-4137-bfef-63faad37c40d" providerId="ADAL" clId="{C1FE7AC2-1A19-4EF3-8CE2-D58CF4296226}" dt="2024-06-20T06:22:51.673" v="5969" actId="555"/>
          <ac:cxnSpMkLst>
            <pc:docMk/>
            <pc:sldMk cId="313616438" sldId="2147473881"/>
            <ac:cxnSpMk id="30" creationId="{D3217D63-AD63-5033-1D91-B2B8B4603F4C}"/>
          </ac:cxnSpMkLst>
        </pc:cxnChg>
      </pc:sldChg>
      <pc:sldChg chg="del">
        <pc:chgData name="Hirata, Ryuichi (SEC)" userId="955886f9-285d-4137-bfef-63faad37c40d" providerId="ADAL" clId="{C1FE7AC2-1A19-4EF3-8CE2-D58CF4296226}" dt="2024-06-14T09:18:05.522" v="305" actId="47"/>
        <pc:sldMkLst>
          <pc:docMk/>
          <pc:sldMk cId="2219958722" sldId="2147473882"/>
        </pc:sldMkLst>
      </pc:sldChg>
      <pc:sldChg chg="del">
        <pc:chgData name="Hirata, Ryuichi (SEC)" userId="955886f9-285d-4137-bfef-63faad37c40d" providerId="ADAL" clId="{C1FE7AC2-1A19-4EF3-8CE2-D58CF4296226}" dt="2024-06-14T09:18:06.146" v="306" actId="47"/>
        <pc:sldMkLst>
          <pc:docMk/>
          <pc:sldMk cId="454364487" sldId="2147473883"/>
        </pc:sldMkLst>
      </pc:sldChg>
      <pc:sldChg chg="delSp modSp mod modTransition">
        <pc:chgData name="Hirata, Ryuichi (SEC)" userId="955886f9-285d-4137-bfef-63faad37c40d" providerId="ADAL" clId="{C1FE7AC2-1A19-4EF3-8CE2-D58CF4296226}" dt="2024-06-27T02:40:54.935" v="7857" actId="20577"/>
        <pc:sldMkLst>
          <pc:docMk/>
          <pc:sldMk cId="2958555412" sldId="2147473884"/>
        </pc:sldMkLst>
        <pc:spChg chg="mod">
          <ac:chgData name="Hirata, Ryuichi (SEC)" userId="955886f9-285d-4137-bfef-63faad37c40d" providerId="ADAL" clId="{C1FE7AC2-1A19-4EF3-8CE2-D58CF4296226}" dt="2024-06-27T02:40:54.935" v="7857" actId="20577"/>
          <ac:spMkLst>
            <pc:docMk/>
            <pc:sldMk cId="2958555412" sldId="2147473884"/>
            <ac:spMk id="3" creationId="{1950AA47-2BB3-0584-6ACA-380E2819E349}"/>
          </ac:spMkLst>
        </pc:spChg>
        <pc:spChg chg="mod">
          <ac:chgData name="Hirata, Ryuichi (SEC)" userId="955886f9-285d-4137-bfef-63faad37c40d" providerId="ADAL" clId="{C1FE7AC2-1A19-4EF3-8CE2-D58CF4296226}" dt="2024-06-14T09:27:13.034" v="374"/>
          <ac:spMkLst>
            <pc:docMk/>
            <pc:sldMk cId="2958555412" sldId="2147473884"/>
            <ac:spMk id="6" creationId="{6A7B5432-460B-26D1-800C-5C1935399C64}"/>
          </ac:spMkLst>
        </pc:spChg>
        <pc:spChg chg="del">
          <ac:chgData name="Hirata, Ryuichi (SEC)" userId="955886f9-285d-4137-bfef-63faad37c40d" providerId="ADAL" clId="{C1FE7AC2-1A19-4EF3-8CE2-D58CF4296226}" dt="2024-06-20T02:38:30.597" v="3993" actId="478"/>
          <ac:spMkLst>
            <pc:docMk/>
            <pc:sldMk cId="2958555412" sldId="2147473884"/>
            <ac:spMk id="7" creationId="{5500617D-7EB2-51A5-6F83-56B492FB017E}"/>
          </ac:spMkLst>
        </pc:spChg>
      </pc:sldChg>
      <pc:sldChg chg="addSp delSp modSp mod modTransition">
        <pc:chgData name="Hirata, Ryuichi (SEC)" userId="955886f9-285d-4137-bfef-63faad37c40d" providerId="ADAL" clId="{C1FE7AC2-1A19-4EF3-8CE2-D58CF4296226}" dt="2024-07-02T10:37:16.785" v="7869" actId="478"/>
        <pc:sldMkLst>
          <pc:docMk/>
          <pc:sldMk cId="3821024658" sldId="2147473885"/>
        </pc:sldMkLst>
        <pc:spChg chg="mod">
          <ac:chgData name="Hirata, Ryuichi (SEC)" userId="955886f9-285d-4137-bfef-63faad37c40d" providerId="ADAL" clId="{C1FE7AC2-1A19-4EF3-8CE2-D58CF4296226}" dt="2024-06-20T03:12:52.376" v="5054" actId="403"/>
          <ac:spMkLst>
            <pc:docMk/>
            <pc:sldMk cId="3821024658" sldId="2147473885"/>
            <ac:spMk id="2" creationId="{90502F0E-079C-930E-AF2B-8130FA7A2B2B}"/>
          </ac:spMkLst>
        </pc:spChg>
        <pc:spChg chg="mod">
          <ac:chgData name="Hirata, Ryuichi (SEC)" userId="955886f9-285d-4137-bfef-63faad37c40d" providerId="ADAL" clId="{C1FE7AC2-1A19-4EF3-8CE2-D58CF4296226}" dt="2024-06-26T06:28:02.454" v="7762" actId="20577"/>
          <ac:spMkLst>
            <pc:docMk/>
            <pc:sldMk cId="3821024658" sldId="2147473885"/>
            <ac:spMk id="3" creationId="{E48D5EE1-5080-591B-780C-5227BD8D5583}"/>
          </ac:spMkLst>
        </pc:spChg>
        <pc:spChg chg="mod">
          <ac:chgData name="Hirata, Ryuichi (SEC)" userId="955886f9-285d-4137-bfef-63faad37c40d" providerId="ADAL" clId="{C1FE7AC2-1A19-4EF3-8CE2-D58CF4296226}" dt="2024-06-14T09:26:54.889" v="369"/>
          <ac:spMkLst>
            <pc:docMk/>
            <pc:sldMk cId="3821024658" sldId="2147473885"/>
            <ac:spMk id="6" creationId="{849694D4-18B8-9DDF-B39D-B47B14E601EF}"/>
          </ac:spMkLst>
        </pc:spChg>
        <pc:spChg chg="add del mod">
          <ac:chgData name="Hirata, Ryuichi (SEC)" userId="955886f9-285d-4137-bfef-63faad37c40d" providerId="ADAL" clId="{C1FE7AC2-1A19-4EF3-8CE2-D58CF4296226}" dt="2024-07-02T10:37:16.785" v="7869" actId="478"/>
          <ac:spMkLst>
            <pc:docMk/>
            <pc:sldMk cId="3821024658" sldId="2147473885"/>
            <ac:spMk id="7" creationId="{12546511-1FFD-28E3-B4A2-7D0AD414E9AB}"/>
          </ac:spMkLst>
        </pc:spChg>
        <pc:spChg chg="add del mod">
          <ac:chgData name="Hirata, Ryuichi (SEC)" userId="955886f9-285d-4137-bfef-63faad37c40d" providerId="ADAL" clId="{C1FE7AC2-1A19-4EF3-8CE2-D58CF4296226}" dt="2024-06-19T05:41:27.570" v="3136" actId="478"/>
          <ac:spMkLst>
            <pc:docMk/>
            <pc:sldMk cId="3821024658" sldId="2147473885"/>
            <ac:spMk id="7" creationId="{CEE214E2-6DAC-04B5-890F-90BAF4F78029}"/>
          </ac:spMkLst>
        </pc:spChg>
      </pc:sldChg>
      <pc:sldChg chg="modSp new del mod">
        <pc:chgData name="Hirata, Ryuichi (SEC)" userId="955886f9-285d-4137-bfef-63faad37c40d" providerId="ADAL" clId="{C1FE7AC2-1A19-4EF3-8CE2-D58CF4296226}" dt="2024-06-18T11:20:53.689" v="2603" actId="47"/>
        <pc:sldMkLst>
          <pc:docMk/>
          <pc:sldMk cId="294707326" sldId="2147473886"/>
        </pc:sldMkLst>
        <pc:spChg chg="mod">
          <ac:chgData name="Hirata, Ryuichi (SEC)" userId="955886f9-285d-4137-bfef-63faad37c40d" providerId="ADAL" clId="{C1FE7AC2-1A19-4EF3-8CE2-D58CF4296226}" dt="2024-06-18T11:20:40.722" v="2599" actId="21"/>
          <ac:spMkLst>
            <pc:docMk/>
            <pc:sldMk cId="294707326" sldId="2147473886"/>
            <ac:spMk id="3" creationId="{D9EB6E3D-E05B-1F1F-DF3A-F5B4324CD5E4}"/>
          </ac:spMkLst>
        </pc:spChg>
      </pc:sldChg>
      <pc:sldChg chg="new del">
        <pc:chgData name="Hirata, Ryuichi (SEC)" userId="955886f9-285d-4137-bfef-63faad37c40d" providerId="ADAL" clId="{C1FE7AC2-1A19-4EF3-8CE2-D58CF4296226}" dt="2024-06-14T09:27:27.121" v="378" actId="47"/>
        <pc:sldMkLst>
          <pc:docMk/>
          <pc:sldMk cId="619025646" sldId="2147473886"/>
        </pc:sldMkLst>
      </pc:sldChg>
      <pc:sldChg chg="new del">
        <pc:chgData name="Hirata, Ryuichi (SEC)" userId="955886f9-285d-4137-bfef-63faad37c40d" providerId="ADAL" clId="{C1FE7AC2-1A19-4EF3-8CE2-D58CF4296226}" dt="2024-06-14T09:26:10.296" v="342" actId="47"/>
        <pc:sldMkLst>
          <pc:docMk/>
          <pc:sldMk cId="1361867738" sldId="2147473886"/>
        </pc:sldMkLst>
      </pc:sldChg>
      <pc:sldChg chg="addSp delSp modSp add mod chgLayout">
        <pc:chgData name="Hirata, Ryuichi (SEC)" userId="955886f9-285d-4137-bfef-63faad37c40d" providerId="ADAL" clId="{C1FE7AC2-1A19-4EF3-8CE2-D58CF4296226}" dt="2024-06-27T02:38:15.544" v="7773" actId="20577"/>
        <pc:sldMkLst>
          <pc:docMk/>
          <pc:sldMk cId="1367703970" sldId="2147473887"/>
        </pc:sldMkLst>
        <pc:spChg chg="mod ord">
          <ac:chgData name="Hirata, Ryuichi (SEC)" userId="955886f9-285d-4137-bfef-63faad37c40d" providerId="ADAL" clId="{C1FE7AC2-1A19-4EF3-8CE2-D58CF4296226}" dt="2024-06-20T03:12:40.078" v="5052" actId="403"/>
          <ac:spMkLst>
            <pc:docMk/>
            <pc:sldMk cId="1367703970" sldId="2147473887"/>
            <ac:spMk id="2" creationId="{F2CA06BD-0B44-6D73-4371-5E88AEC56585}"/>
          </ac:spMkLst>
        </pc:spChg>
        <pc:spChg chg="mod ord">
          <ac:chgData name="Hirata, Ryuichi (SEC)" userId="955886f9-285d-4137-bfef-63faad37c40d" providerId="ADAL" clId="{C1FE7AC2-1A19-4EF3-8CE2-D58CF4296226}" dt="2024-06-27T02:38:15.544" v="7773" actId="20577"/>
          <ac:spMkLst>
            <pc:docMk/>
            <pc:sldMk cId="1367703970" sldId="2147473887"/>
            <ac:spMk id="3" creationId="{20130CDA-583B-DAC1-5B82-B30EF34094CE}"/>
          </ac:spMkLst>
        </pc:spChg>
        <pc:spChg chg="mod ord">
          <ac:chgData name="Hirata, Ryuichi (SEC)" userId="955886f9-285d-4137-bfef-63faad37c40d" providerId="ADAL" clId="{C1FE7AC2-1A19-4EF3-8CE2-D58CF4296226}" dt="2024-06-18T11:00:42.200" v="1987" actId="700"/>
          <ac:spMkLst>
            <pc:docMk/>
            <pc:sldMk cId="1367703970" sldId="2147473887"/>
            <ac:spMk id="4" creationId="{C67635BE-CE9A-4A99-A9B8-597C9D27E2F9}"/>
          </ac:spMkLst>
        </pc:spChg>
        <pc:spChg chg="mod ord">
          <ac:chgData name="Hirata, Ryuichi (SEC)" userId="955886f9-285d-4137-bfef-63faad37c40d" providerId="ADAL" clId="{C1FE7AC2-1A19-4EF3-8CE2-D58CF4296226}" dt="2024-06-18T11:00:42.200" v="1987" actId="700"/>
          <ac:spMkLst>
            <pc:docMk/>
            <pc:sldMk cId="1367703970" sldId="2147473887"/>
            <ac:spMk id="5" creationId="{F5FC1050-897D-0D3D-6DB1-6995160D6D69}"/>
          </ac:spMkLst>
        </pc:spChg>
        <pc:spChg chg="mod ord">
          <ac:chgData name="Hirata, Ryuichi (SEC)" userId="955886f9-285d-4137-bfef-63faad37c40d" providerId="ADAL" clId="{C1FE7AC2-1A19-4EF3-8CE2-D58CF4296226}" dt="2024-06-18T11:00:42.200" v="1987" actId="700"/>
          <ac:spMkLst>
            <pc:docMk/>
            <pc:sldMk cId="1367703970" sldId="2147473887"/>
            <ac:spMk id="6" creationId="{7BA7A096-7557-F365-A6CD-09E07F3FCE76}"/>
          </ac:spMkLst>
        </pc:spChg>
        <pc:spChg chg="add del mod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8" creationId="{518A3E78-6120-FCD9-2DEF-50583BB81F81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12" creationId="{A1614AFD-FB1A-9B54-03F1-082F42FA4239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13" creationId="{0FAA85DC-5859-40A6-2898-1AFC250F17DA}"/>
          </ac:spMkLst>
        </pc:spChg>
        <pc:spChg chg="del mod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14" creationId="{2DDC3FDA-1765-378A-6B10-954D05A0C125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19" creationId="{59B0EAF8-F3C9-B1DA-4066-2AF51014827A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21" creationId="{74C8B6E8-023C-D1FC-E894-C6FBE77FCDE1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24" creationId="{3F557A04-8B78-8344-5187-35E238B0FEFA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28" creationId="{CCC65E78-5384-1092-EE94-2E0B8377C862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34" creationId="{D7C58E76-DCFA-59B0-586B-3606477D8865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35" creationId="{478737B3-B52D-F1B3-54A2-27F5B9A2ACE1}"/>
          </ac:spMkLst>
        </pc:spChg>
        <pc:spChg chg="del mod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42" creationId="{74171665-B2FA-4D43-F189-9FE34C6149FC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44" creationId="{E4847D44-EF1A-059B-0C70-72EF36E19BCD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52" creationId="{ED90FED9-3DD5-5706-5D95-0774E2A92564}"/>
          </ac:spMkLst>
        </pc:spChg>
        <pc:spChg chg="del">
          <ac:chgData name="Hirata, Ryuichi (SEC)" userId="955886f9-285d-4137-bfef-63faad37c40d" providerId="ADAL" clId="{C1FE7AC2-1A19-4EF3-8CE2-D58CF4296226}" dt="2024-06-18T10:20:24.590" v="686" actId="478"/>
          <ac:spMkLst>
            <pc:docMk/>
            <pc:sldMk cId="1367703970" sldId="2147473887"/>
            <ac:spMk id="53" creationId="{613104F1-C0AD-2287-FDDC-5122E6DF1BAE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54" creationId="{64F6D229-7F00-4B77-9E4A-FCE88D939CDC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55" creationId="{0ED54DDC-A2A1-2FE3-9A1F-AFBDA84F237F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56" creationId="{4690D2C0-F5ED-A364-B13A-C6E472216365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57" creationId="{58B58203-03DC-8BB2-4E87-DBD7B05C708C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58" creationId="{386BE1C2-FE1C-3CB7-4E1D-99F3EC024346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59" creationId="{1EAFAF56-80A6-1ADA-B9EE-8718024FA8B7}"/>
          </ac:spMkLst>
        </pc:spChg>
        <pc:spChg chg="del">
          <ac:chgData name="Hirata, Ryuichi (SEC)" userId="955886f9-285d-4137-bfef-63faad37c40d" providerId="ADAL" clId="{C1FE7AC2-1A19-4EF3-8CE2-D58CF4296226}" dt="2024-06-18T11:00:36.328" v="1986" actId="478"/>
          <ac:spMkLst>
            <pc:docMk/>
            <pc:sldMk cId="1367703970" sldId="2147473887"/>
            <ac:spMk id="60" creationId="{9BB3A040-9BDF-0D9A-5B56-0319456A6C77}"/>
          </ac:spMkLst>
        </pc:spChg>
        <pc:cxnChg chg="add del mod">
          <ac:chgData name="Hirata, Ryuichi (SEC)" userId="955886f9-285d-4137-bfef-63faad37c40d" providerId="ADAL" clId="{C1FE7AC2-1A19-4EF3-8CE2-D58CF4296226}" dt="2024-06-18T11:00:36.328" v="1986" actId="478"/>
          <ac:cxnSpMkLst>
            <pc:docMk/>
            <pc:sldMk cId="1367703970" sldId="2147473887"/>
            <ac:cxnSpMk id="7" creationId="{D0444CF4-DB6F-C227-7DB5-1EAB957F08CB}"/>
          </ac:cxnSpMkLst>
        </pc:cxnChg>
        <pc:cxnChg chg="del">
          <ac:chgData name="Hirata, Ryuichi (SEC)" userId="955886f9-285d-4137-bfef-63faad37c40d" providerId="ADAL" clId="{C1FE7AC2-1A19-4EF3-8CE2-D58CF4296226}" dt="2024-06-18T11:00:36.328" v="1986" actId="478"/>
          <ac:cxnSpMkLst>
            <pc:docMk/>
            <pc:sldMk cId="1367703970" sldId="2147473887"/>
            <ac:cxnSpMk id="9" creationId="{64BFE755-D95F-F52C-69E4-48F588C31A21}"/>
          </ac:cxnSpMkLst>
        </pc:cxnChg>
        <pc:cxnChg chg="del">
          <ac:chgData name="Hirata, Ryuichi (SEC)" userId="955886f9-285d-4137-bfef-63faad37c40d" providerId="ADAL" clId="{C1FE7AC2-1A19-4EF3-8CE2-D58CF4296226}" dt="2024-06-18T11:00:36.328" v="1986" actId="478"/>
          <ac:cxnSpMkLst>
            <pc:docMk/>
            <pc:sldMk cId="1367703970" sldId="2147473887"/>
            <ac:cxnSpMk id="10" creationId="{C1E43927-1411-4423-29FD-3C31683C54B4}"/>
          </ac:cxnSpMkLst>
        </pc:cxnChg>
        <pc:cxnChg chg="del">
          <ac:chgData name="Hirata, Ryuichi (SEC)" userId="955886f9-285d-4137-bfef-63faad37c40d" providerId="ADAL" clId="{C1FE7AC2-1A19-4EF3-8CE2-D58CF4296226}" dt="2024-06-18T11:00:36.328" v="1986" actId="478"/>
          <ac:cxnSpMkLst>
            <pc:docMk/>
            <pc:sldMk cId="1367703970" sldId="2147473887"/>
            <ac:cxnSpMk id="11" creationId="{65765AED-1A0A-7815-1467-FF0A76E2DB0A}"/>
          </ac:cxnSpMkLst>
        </pc:cxnChg>
        <pc:cxnChg chg="del">
          <ac:chgData name="Hirata, Ryuichi (SEC)" userId="955886f9-285d-4137-bfef-63faad37c40d" providerId="ADAL" clId="{C1FE7AC2-1A19-4EF3-8CE2-D58CF4296226}" dt="2024-06-18T11:00:36.328" v="1986" actId="478"/>
          <ac:cxnSpMkLst>
            <pc:docMk/>
            <pc:sldMk cId="1367703970" sldId="2147473887"/>
            <ac:cxnSpMk id="18" creationId="{D95AB6DA-523E-A43A-1172-14A83999CFB2}"/>
          </ac:cxnSpMkLst>
        </pc:cxnChg>
        <pc:cxnChg chg="del">
          <ac:chgData name="Hirata, Ryuichi (SEC)" userId="955886f9-285d-4137-bfef-63faad37c40d" providerId="ADAL" clId="{C1FE7AC2-1A19-4EF3-8CE2-D58CF4296226}" dt="2024-06-18T11:00:36.328" v="1986" actId="478"/>
          <ac:cxnSpMkLst>
            <pc:docMk/>
            <pc:sldMk cId="1367703970" sldId="2147473887"/>
            <ac:cxnSpMk id="23" creationId="{7E1AEED5-6E1E-25EA-DFEA-2D71ED02A827}"/>
          </ac:cxnSpMkLst>
        </pc:cxnChg>
        <pc:cxnChg chg="del">
          <ac:chgData name="Hirata, Ryuichi (SEC)" userId="955886f9-285d-4137-bfef-63faad37c40d" providerId="ADAL" clId="{C1FE7AC2-1A19-4EF3-8CE2-D58CF4296226}" dt="2024-06-18T11:00:36.328" v="1986" actId="478"/>
          <ac:cxnSpMkLst>
            <pc:docMk/>
            <pc:sldMk cId="1367703970" sldId="2147473887"/>
            <ac:cxnSpMk id="27" creationId="{9D90D69F-F702-A504-06FB-B7E90B197128}"/>
          </ac:cxnSpMkLst>
        </pc:cxnChg>
      </pc:sldChg>
      <pc:sldChg chg="addSp delSp modSp add mod">
        <pc:chgData name="Hirata, Ryuichi (SEC)" userId="955886f9-285d-4137-bfef-63faad37c40d" providerId="ADAL" clId="{C1FE7AC2-1A19-4EF3-8CE2-D58CF4296226}" dt="2024-06-27T02:38:24.408" v="7774" actId="20577"/>
        <pc:sldMkLst>
          <pc:docMk/>
          <pc:sldMk cId="684526798" sldId="2147473888"/>
        </pc:sldMkLst>
        <pc:spChg chg="mod">
          <ac:chgData name="Hirata, Ryuichi (SEC)" userId="955886f9-285d-4137-bfef-63faad37c40d" providerId="ADAL" clId="{C1FE7AC2-1A19-4EF3-8CE2-D58CF4296226}" dt="2024-06-20T03:12:46.590" v="5053" actId="403"/>
          <ac:spMkLst>
            <pc:docMk/>
            <pc:sldMk cId="684526798" sldId="2147473888"/>
            <ac:spMk id="2" creationId="{F2CA06BD-0B44-6D73-4371-5E88AEC56585}"/>
          </ac:spMkLst>
        </pc:spChg>
        <pc:spChg chg="mod">
          <ac:chgData name="Hirata, Ryuichi (SEC)" userId="955886f9-285d-4137-bfef-63faad37c40d" providerId="ADAL" clId="{C1FE7AC2-1A19-4EF3-8CE2-D58CF4296226}" dt="2024-06-27T02:38:24.408" v="7774" actId="20577"/>
          <ac:spMkLst>
            <pc:docMk/>
            <pc:sldMk cId="684526798" sldId="2147473888"/>
            <ac:spMk id="3" creationId="{20130CDA-583B-DAC1-5B82-B30EF34094CE}"/>
          </ac:spMkLst>
        </pc:spChg>
        <pc:spChg chg="mod">
          <ac:chgData name="Hirata, Ryuichi (SEC)" userId="955886f9-285d-4137-bfef-63faad37c40d" providerId="ADAL" clId="{C1FE7AC2-1A19-4EF3-8CE2-D58CF4296226}" dt="2024-06-18T10:59:09.724" v="1924" actId="20577"/>
          <ac:spMkLst>
            <pc:docMk/>
            <pc:sldMk cId="684526798" sldId="2147473888"/>
            <ac:spMk id="14" creationId="{2DDC3FDA-1765-378A-6B10-954D05A0C125}"/>
          </ac:spMkLst>
        </pc:spChg>
        <pc:spChg chg="add 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15" creationId="{D6409289-83E7-8A60-A65E-2F648299FFA0}"/>
          </ac:spMkLst>
        </pc:spChg>
        <pc:spChg chg="add del mod">
          <ac:chgData name="Hirata, Ryuichi (SEC)" userId="955886f9-285d-4137-bfef-63faad37c40d" providerId="ADAL" clId="{C1FE7AC2-1A19-4EF3-8CE2-D58CF4296226}" dt="2024-06-19T05:40:46.893" v="3130" actId="478"/>
          <ac:spMkLst>
            <pc:docMk/>
            <pc:sldMk cId="684526798" sldId="2147473888"/>
            <ac:spMk id="16" creationId="{709BC5E7-1D06-6DBE-F10A-21A6921B5BFE}"/>
          </ac:spMkLst>
        </pc:spChg>
        <pc:spChg chg="add 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17" creationId="{BA6C188C-7157-3A81-6F7E-A67CF2B13AAD}"/>
          </ac:spMkLst>
        </pc:spChg>
        <pc:spChg chg="add mod">
          <ac:chgData name="Hirata, Ryuichi (SEC)" userId="955886f9-285d-4137-bfef-63faad37c40d" providerId="ADAL" clId="{C1FE7AC2-1A19-4EF3-8CE2-D58CF4296226}" dt="2024-06-20T05:24:35.598" v="5231" actId="1036"/>
          <ac:spMkLst>
            <pc:docMk/>
            <pc:sldMk cId="684526798" sldId="2147473888"/>
            <ac:spMk id="20" creationId="{0F3EC579-CF38-F338-4257-6BCBD1261136}"/>
          </ac:spMkLst>
        </pc:spChg>
        <pc:spChg chg="add mod">
          <ac:chgData name="Hirata, Ryuichi (SEC)" userId="955886f9-285d-4137-bfef-63faad37c40d" providerId="ADAL" clId="{C1FE7AC2-1A19-4EF3-8CE2-D58CF4296226}" dt="2024-06-26T05:21:46.749" v="6542"/>
          <ac:spMkLst>
            <pc:docMk/>
            <pc:sldMk cId="684526798" sldId="2147473888"/>
            <ac:spMk id="22" creationId="{CABE768C-1941-D218-A030-ED33A675DE20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34" creationId="{D7C58E76-DCFA-59B0-586B-3606477D8865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35" creationId="{478737B3-B52D-F1B3-54A2-27F5B9A2ACE1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42" creationId="{74171665-B2FA-4D43-F189-9FE34C6149FC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44" creationId="{E4847D44-EF1A-059B-0C70-72EF36E19BCD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52" creationId="{ED90FED9-3DD5-5706-5D95-0774E2A92564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54" creationId="{64F6D229-7F00-4B77-9E4A-FCE88D939CDC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55" creationId="{0ED54DDC-A2A1-2FE3-9A1F-AFBDA84F237F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56" creationId="{4690D2C0-F5ED-A364-B13A-C6E472216365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57" creationId="{58B58203-03DC-8BB2-4E87-DBD7B05C708C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58" creationId="{386BE1C2-FE1C-3CB7-4E1D-99F3EC024346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59" creationId="{1EAFAF56-80A6-1ADA-B9EE-8718024FA8B7}"/>
          </ac:spMkLst>
        </pc:spChg>
        <pc:spChg chg="mod">
          <ac:chgData name="Hirata, Ryuichi (SEC)" userId="955886f9-285d-4137-bfef-63faad37c40d" providerId="ADAL" clId="{C1FE7AC2-1A19-4EF3-8CE2-D58CF4296226}" dt="2024-06-20T03:11:08.049" v="5046" actId="1038"/>
          <ac:spMkLst>
            <pc:docMk/>
            <pc:sldMk cId="684526798" sldId="2147473888"/>
            <ac:spMk id="60" creationId="{9BB3A040-9BDF-0D9A-5B56-0319456A6C77}"/>
          </ac:spMkLst>
        </pc:spChg>
        <pc:cxnChg chg="mod">
          <ac:chgData name="Hirata, Ryuichi (SEC)" userId="955886f9-285d-4137-bfef-63faad37c40d" providerId="ADAL" clId="{C1FE7AC2-1A19-4EF3-8CE2-D58CF4296226}" dt="2024-06-20T02:36:25.699" v="3981" actId="14100"/>
          <ac:cxnSpMkLst>
            <pc:docMk/>
            <pc:sldMk cId="684526798" sldId="2147473888"/>
            <ac:cxnSpMk id="9" creationId="{64BFE755-D95F-F52C-69E4-48F588C31A21}"/>
          </ac:cxnSpMkLst>
        </pc:cxnChg>
        <pc:cxnChg chg="mod">
          <ac:chgData name="Hirata, Ryuichi (SEC)" userId="955886f9-285d-4137-bfef-63faad37c40d" providerId="ADAL" clId="{C1FE7AC2-1A19-4EF3-8CE2-D58CF4296226}" dt="2024-06-20T02:36:25.699" v="3981" actId="14100"/>
          <ac:cxnSpMkLst>
            <pc:docMk/>
            <pc:sldMk cId="684526798" sldId="2147473888"/>
            <ac:cxnSpMk id="10" creationId="{C1E43927-1411-4423-29FD-3C31683C54B4}"/>
          </ac:cxnSpMkLst>
        </pc:cxnChg>
        <pc:cxnChg chg="mod">
          <ac:chgData name="Hirata, Ryuichi (SEC)" userId="955886f9-285d-4137-bfef-63faad37c40d" providerId="ADAL" clId="{C1FE7AC2-1A19-4EF3-8CE2-D58CF4296226}" dt="2024-06-20T02:36:25.699" v="3981" actId="14100"/>
          <ac:cxnSpMkLst>
            <pc:docMk/>
            <pc:sldMk cId="684526798" sldId="2147473888"/>
            <ac:cxnSpMk id="11" creationId="{65765AED-1A0A-7815-1467-FF0A76E2DB0A}"/>
          </ac:cxnSpMkLst>
        </pc:cxnChg>
        <pc:cxnChg chg="add mod">
          <ac:chgData name="Hirata, Ryuichi (SEC)" userId="955886f9-285d-4137-bfef-63faad37c40d" providerId="ADAL" clId="{C1FE7AC2-1A19-4EF3-8CE2-D58CF4296226}" dt="2024-06-26T05:21:46.749" v="6542"/>
          <ac:cxnSpMkLst>
            <pc:docMk/>
            <pc:sldMk cId="684526798" sldId="2147473888"/>
            <ac:cxnSpMk id="16" creationId="{F04BAA32-3A2F-2AFA-2F7B-8D112D9AAC65}"/>
          </ac:cxnSpMkLst>
        </pc:cxnChg>
      </pc:sldChg>
      <pc:sldChg chg="add del mod modShow">
        <pc:chgData name="Hirata, Ryuichi (SEC)" userId="955886f9-285d-4137-bfef-63faad37c40d" providerId="ADAL" clId="{C1FE7AC2-1A19-4EF3-8CE2-D58CF4296226}" dt="2024-06-19T04:13:04.351" v="3008" actId="2696"/>
        <pc:sldMkLst>
          <pc:docMk/>
          <pc:sldMk cId="726880" sldId="2147473889"/>
        </pc:sldMkLst>
      </pc:sldChg>
      <pc:sldChg chg="add del">
        <pc:chgData name="Hirata, Ryuichi (SEC)" userId="955886f9-285d-4137-bfef-63faad37c40d" providerId="ADAL" clId="{C1FE7AC2-1A19-4EF3-8CE2-D58CF4296226}" dt="2024-06-20T02:41:57.608" v="4259" actId="18676"/>
        <pc:sldMkLst>
          <pc:docMk/>
          <pc:sldMk cId="648126670" sldId="2147473889"/>
        </pc:sldMkLst>
      </pc:sldChg>
      <pc:sldChg chg="addSp delSp modSp new mod">
        <pc:chgData name="Hirata, Ryuichi (SEC)" userId="955886f9-285d-4137-bfef-63faad37c40d" providerId="ADAL" clId="{C1FE7AC2-1A19-4EF3-8CE2-D58CF4296226}" dt="2024-06-26T05:18:50.282" v="6459" actId="20577"/>
        <pc:sldMkLst>
          <pc:docMk/>
          <pc:sldMk cId="2412380561" sldId="2147473890"/>
        </pc:sldMkLst>
        <pc:spChg chg="mod">
          <ac:chgData name="Hirata, Ryuichi (SEC)" userId="955886f9-285d-4137-bfef-63faad37c40d" providerId="ADAL" clId="{C1FE7AC2-1A19-4EF3-8CE2-D58CF4296226}" dt="2024-06-20T05:30:58.212" v="5400" actId="20577"/>
          <ac:spMkLst>
            <pc:docMk/>
            <pc:sldMk cId="2412380561" sldId="2147473890"/>
            <ac:spMk id="2" creationId="{C49EF5C7-7E98-F842-352C-22B95165E5AD}"/>
          </ac:spMkLst>
        </pc:spChg>
        <pc:spChg chg="add del mod">
          <ac:chgData name="Hirata, Ryuichi (SEC)" userId="955886f9-285d-4137-bfef-63faad37c40d" providerId="ADAL" clId="{C1FE7AC2-1A19-4EF3-8CE2-D58CF4296226}" dt="2024-06-26T05:18:50.282" v="6459" actId="20577"/>
          <ac:spMkLst>
            <pc:docMk/>
            <pc:sldMk cId="2412380561" sldId="2147473890"/>
            <ac:spMk id="3" creationId="{0F56682A-10A8-B2D6-B6A1-3DAEDC617413}"/>
          </ac:spMkLst>
        </pc:spChg>
        <pc:spChg chg="add del mod">
          <ac:chgData name="Hirata, Ryuichi (SEC)" userId="955886f9-285d-4137-bfef-63faad37c40d" providerId="ADAL" clId="{C1FE7AC2-1A19-4EF3-8CE2-D58CF4296226}" dt="2024-06-18T11:20:50.819" v="2602" actId="478"/>
          <ac:spMkLst>
            <pc:docMk/>
            <pc:sldMk cId="2412380561" sldId="2147473890"/>
            <ac:spMk id="8" creationId="{EF848D6F-C297-49D4-7178-DA2881801F04}"/>
          </ac:spMkLst>
        </pc:spChg>
      </pc:sldChg>
      <pc:sldChg chg="add del">
        <pc:chgData name="Hirata, Ryuichi (SEC)" userId="955886f9-285d-4137-bfef-63faad37c40d" providerId="ADAL" clId="{C1FE7AC2-1A19-4EF3-8CE2-D58CF4296226}" dt="2024-06-20T03:13:28.145" v="5055" actId="2696"/>
        <pc:sldMkLst>
          <pc:docMk/>
          <pc:sldMk cId="938310028" sldId="2147473891"/>
        </pc:sldMkLst>
      </pc:sldChg>
      <pc:sldChg chg="add del">
        <pc:chgData name="Hirata, Ryuichi (SEC)" userId="955886f9-285d-4137-bfef-63faad37c40d" providerId="ADAL" clId="{C1FE7AC2-1A19-4EF3-8CE2-D58CF4296226}" dt="2024-06-20T06:10:34.743" v="5898" actId="47"/>
        <pc:sldMkLst>
          <pc:docMk/>
          <pc:sldMk cId="2016214426" sldId="2147473891"/>
        </pc:sldMkLst>
      </pc:sldChg>
      <pc:sldChg chg="addSp delSp modSp new mod">
        <pc:chgData name="Hirata, Ryuichi (SEC)" userId="955886f9-285d-4137-bfef-63faad37c40d" providerId="ADAL" clId="{C1FE7AC2-1A19-4EF3-8CE2-D58CF4296226}" dt="2024-07-11T06:28:05.432" v="8185" actId="20577"/>
        <pc:sldMkLst>
          <pc:docMk/>
          <pc:sldMk cId="1864647599" sldId="2147473892"/>
        </pc:sldMkLst>
        <pc:spChg chg="mod">
          <ac:chgData name="Hirata, Ryuichi (SEC)" userId="955886f9-285d-4137-bfef-63faad37c40d" providerId="ADAL" clId="{C1FE7AC2-1A19-4EF3-8CE2-D58CF4296226}" dt="2024-06-20T06:09:55.832" v="5895" actId="20577"/>
          <ac:spMkLst>
            <pc:docMk/>
            <pc:sldMk cId="1864647599" sldId="2147473892"/>
            <ac:spMk id="2" creationId="{7AA567AB-56F3-CC32-7471-3364424313E3}"/>
          </ac:spMkLst>
        </pc:spChg>
        <pc:spChg chg="mod">
          <ac:chgData name="Hirata, Ryuichi (SEC)" userId="955886f9-285d-4137-bfef-63faad37c40d" providerId="ADAL" clId="{C1FE7AC2-1A19-4EF3-8CE2-D58CF4296226}" dt="2024-07-11T06:28:05.432" v="8185" actId="20577"/>
          <ac:spMkLst>
            <pc:docMk/>
            <pc:sldMk cId="1864647599" sldId="2147473892"/>
            <ac:spMk id="3" creationId="{98891959-AF20-D441-95FD-F417990381D9}"/>
          </ac:spMkLst>
        </pc:spChg>
        <pc:spChg chg="add del mod">
          <ac:chgData name="Hirata, Ryuichi (SEC)" userId="955886f9-285d-4137-bfef-63faad37c40d" providerId="ADAL" clId="{C1FE7AC2-1A19-4EF3-8CE2-D58CF4296226}" dt="2024-07-02T10:39:18.418" v="7882" actId="478"/>
          <ac:spMkLst>
            <pc:docMk/>
            <pc:sldMk cId="1864647599" sldId="2147473892"/>
            <ac:spMk id="7" creationId="{9D137515-2E90-963C-3687-9221EDDF8C50}"/>
          </ac:spMkLst>
        </pc:spChg>
        <pc:spChg chg="add del mod">
          <ac:chgData name="Hirata, Ryuichi (SEC)" userId="955886f9-285d-4137-bfef-63faad37c40d" providerId="ADAL" clId="{C1FE7AC2-1A19-4EF3-8CE2-D58CF4296226}" dt="2024-07-02T10:39:22.627" v="7883" actId="478"/>
          <ac:spMkLst>
            <pc:docMk/>
            <pc:sldMk cId="1864647599" sldId="2147473892"/>
            <ac:spMk id="8" creationId="{2949FAB8-A566-C6EC-1535-881DD9DB16C6}"/>
          </ac:spMkLst>
        </pc:spChg>
        <pc:spChg chg="add del mod">
          <ac:chgData name="Hirata, Ryuichi (SEC)" userId="955886f9-285d-4137-bfef-63faad37c40d" providerId="ADAL" clId="{C1FE7AC2-1A19-4EF3-8CE2-D58CF4296226}" dt="2024-07-02T10:39:12.413" v="7875" actId="478"/>
          <ac:spMkLst>
            <pc:docMk/>
            <pc:sldMk cId="1864647599" sldId="2147473892"/>
            <ac:spMk id="9" creationId="{CD2C5AF9-C98E-23E2-E67C-C0B8407DCCFF}"/>
          </ac:spMkLst>
        </pc:spChg>
      </pc:sldChg>
      <pc:sldChg chg="modSp add mod">
        <pc:chgData name="Hirata, Ryuichi (SEC)" userId="955886f9-285d-4137-bfef-63faad37c40d" providerId="ADAL" clId="{C1FE7AC2-1A19-4EF3-8CE2-D58CF4296226}" dt="2024-07-14T13:20:03.115" v="8389" actId="20577"/>
        <pc:sldMkLst>
          <pc:docMk/>
          <pc:sldMk cId="2951069103" sldId="2147473893"/>
        </pc:sldMkLst>
        <pc:spChg chg="mod">
          <ac:chgData name="Hirata, Ryuichi (SEC)" userId="955886f9-285d-4137-bfef-63faad37c40d" providerId="ADAL" clId="{C1FE7AC2-1A19-4EF3-8CE2-D58CF4296226}" dt="2024-06-20T06:11:33.621" v="5909" actId="20577"/>
          <ac:spMkLst>
            <pc:docMk/>
            <pc:sldMk cId="2951069103" sldId="2147473893"/>
            <ac:spMk id="2" creationId="{7AA567AB-56F3-CC32-7471-3364424313E3}"/>
          </ac:spMkLst>
        </pc:spChg>
        <pc:spChg chg="mod">
          <ac:chgData name="Hirata, Ryuichi (SEC)" userId="955886f9-285d-4137-bfef-63faad37c40d" providerId="ADAL" clId="{C1FE7AC2-1A19-4EF3-8CE2-D58CF4296226}" dt="2024-07-14T13:20:03.115" v="8389" actId="20577"/>
          <ac:spMkLst>
            <pc:docMk/>
            <pc:sldMk cId="2951069103" sldId="2147473893"/>
            <ac:spMk id="3" creationId="{98891959-AF20-D441-95FD-F417990381D9}"/>
          </ac:spMkLst>
        </pc:spChg>
      </pc:sldChg>
      <pc:sldChg chg="addSp delSp modSp add mod">
        <pc:chgData name="Hirata, Ryuichi (SEC)" userId="955886f9-285d-4137-bfef-63faad37c40d" providerId="ADAL" clId="{C1FE7AC2-1A19-4EF3-8CE2-D58CF4296226}" dt="2024-06-26T06:00:48.367" v="7571" actId="20577"/>
        <pc:sldMkLst>
          <pc:docMk/>
          <pc:sldMk cId="4113609295" sldId="2147473894"/>
        </pc:sldMkLst>
        <pc:spChg chg="mod">
          <ac:chgData name="Hirata, Ryuichi (SEC)" userId="955886f9-285d-4137-bfef-63faad37c40d" providerId="ADAL" clId="{C1FE7AC2-1A19-4EF3-8CE2-D58CF4296226}" dt="2024-06-26T05:19:07.956" v="6486" actId="20577"/>
          <ac:spMkLst>
            <pc:docMk/>
            <pc:sldMk cId="4113609295" sldId="2147473894"/>
            <ac:spMk id="2" creationId="{F2CA06BD-0B44-6D73-4371-5E88AEC56585}"/>
          </ac:spMkLst>
        </pc:spChg>
        <pc:spChg chg="mod">
          <ac:chgData name="Hirata, Ryuichi (SEC)" userId="955886f9-285d-4137-bfef-63faad37c40d" providerId="ADAL" clId="{C1FE7AC2-1A19-4EF3-8CE2-D58CF4296226}" dt="2024-06-26T06:00:48.367" v="7571" actId="20577"/>
          <ac:spMkLst>
            <pc:docMk/>
            <pc:sldMk cId="4113609295" sldId="2147473894"/>
            <ac:spMk id="3" creationId="{20130CDA-583B-DAC1-5B82-B30EF34094CE}"/>
          </ac:spMkLst>
        </pc:spChg>
        <pc:spChg chg="del">
          <ac:chgData name="Hirata, Ryuichi (SEC)" userId="955886f9-285d-4137-bfef-63faad37c40d" providerId="ADAL" clId="{C1FE7AC2-1A19-4EF3-8CE2-D58CF4296226}" dt="2024-06-26T05:18:31.921" v="6452" actId="478"/>
          <ac:spMkLst>
            <pc:docMk/>
            <pc:sldMk cId="4113609295" sldId="2147473894"/>
            <ac:spMk id="7" creationId="{286D54CA-BE0E-146E-EDF9-4F4A827CF0B1}"/>
          </ac:spMkLst>
        </pc:spChg>
        <pc:spChg chg="add mod">
          <ac:chgData name="Hirata, Ryuichi (SEC)" userId="955886f9-285d-4137-bfef-63faad37c40d" providerId="ADAL" clId="{C1FE7AC2-1A19-4EF3-8CE2-D58CF4296226}" dt="2024-06-26T05:21:25.386" v="6540" actId="20577"/>
          <ac:spMkLst>
            <pc:docMk/>
            <pc:sldMk cId="4113609295" sldId="2147473894"/>
            <ac:spMk id="15" creationId="{1166F0B9-BA7D-3264-0AE5-90AC21A76F37}"/>
          </ac:spMkLst>
        </pc:spChg>
        <pc:spChg chg="add mod">
          <ac:chgData name="Hirata, Ryuichi (SEC)" userId="955886f9-285d-4137-bfef-63faad37c40d" providerId="ADAL" clId="{C1FE7AC2-1A19-4EF3-8CE2-D58CF4296226}" dt="2024-06-26T05:15:12.701" v="6397" actId="1035"/>
          <ac:spMkLst>
            <pc:docMk/>
            <pc:sldMk cId="4113609295" sldId="2147473894"/>
            <ac:spMk id="17" creationId="{BCE92396-97D6-A8C7-7346-96D9C4DF3B4A}"/>
          </ac:spMkLst>
        </pc:spChg>
        <pc:spChg chg="add mod">
          <ac:chgData name="Hirata, Ryuichi (SEC)" userId="955886f9-285d-4137-bfef-63faad37c40d" providerId="ADAL" clId="{C1FE7AC2-1A19-4EF3-8CE2-D58CF4296226}" dt="2024-06-26T05:16:08.760" v="6442" actId="12788"/>
          <ac:spMkLst>
            <pc:docMk/>
            <pc:sldMk cId="4113609295" sldId="2147473894"/>
            <ac:spMk id="20" creationId="{FDBC2A69-CA6B-4062-899C-A5505AA6B343}"/>
          </ac:spMkLst>
        </pc:spChg>
        <pc:spChg chg="add mod">
          <ac:chgData name="Hirata, Ryuichi (SEC)" userId="955886f9-285d-4137-bfef-63faad37c40d" providerId="ADAL" clId="{C1FE7AC2-1A19-4EF3-8CE2-D58CF4296226}" dt="2024-06-26T05:16:08.760" v="6442" actId="12788"/>
          <ac:spMkLst>
            <pc:docMk/>
            <pc:sldMk cId="4113609295" sldId="2147473894"/>
            <ac:spMk id="22" creationId="{7D06AD28-768C-87E3-BC50-4DE788A19173}"/>
          </ac:spMkLst>
        </pc:spChg>
        <pc:spChg chg="add mod">
          <ac:chgData name="Hirata, Ryuichi (SEC)" userId="955886f9-285d-4137-bfef-63faad37c40d" providerId="ADAL" clId="{C1FE7AC2-1A19-4EF3-8CE2-D58CF4296226}" dt="2024-06-26T05:16:08.760" v="6442" actId="12788"/>
          <ac:spMkLst>
            <pc:docMk/>
            <pc:sldMk cId="4113609295" sldId="2147473894"/>
            <ac:spMk id="25" creationId="{943A20BC-3835-9AC0-CD77-1ECEC2A50785}"/>
          </ac:spMkLst>
        </pc:spChg>
        <pc:spChg chg="add mod">
          <ac:chgData name="Hirata, Ryuichi (SEC)" userId="955886f9-285d-4137-bfef-63faad37c40d" providerId="ADAL" clId="{C1FE7AC2-1A19-4EF3-8CE2-D58CF4296226}" dt="2024-06-26T05:16:08.760" v="6442" actId="12788"/>
          <ac:spMkLst>
            <pc:docMk/>
            <pc:sldMk cId="4113609295" sldId="2147473894"/>
            <ac:spMk id="26" creationId="{822B3F62-8F97-0391-C92F-3E3559E14CB4}"/>
          </ac:spMkLst>
        </pc:spChg>
        <pc:spChg chg="mod">
          <ac:chgData name="Hirata, Ryuichi (SEC)" userId="955886f9-285d-4137-bfef-63faad37c40d" providerId="ADAL" clId="{C1FE7AC2-1A19-4EF3-8CE2-D58CF4296226}" dt="2024-06-26T05:16:08.760" v="6442" actId="12788"/>
          <ac:spMkLst>
            <pc:docMk/>
            <pc:sldMk cId="4113609295" sldId="2147473894"/>
            <ac:spMk id="34" creationId="{D7C58E76-DCFA-59B0-586B-3606477D8865}"/>
          </ac:spMkLst>
        </pc:spChg>
        <pc:spChg chg="mod">
          <ac:chgData name="Hirata, Ryuichi (SEC)" userId="955886f9-285d-4137-bfef-63faad37c40d" providerId="ADAL" clId="{C1FE7AC2-1A19-4EF3-8CE2-D58CF4296226}" dt="2024-06-26T05:16:08.760" v="6442" actId="12788"/>
          <ac:spMkLst>
            <pc:docMk/>
            <pc:sldMk cId="4113609295" sldId="2147473894"/>
            <ac:spMk id="35" creationId="{478737B3-B52D-F1B3-54A2-27F5B9A2ACE1}"/>
          </ac:spMkLst>
        </pc:spChg>
        <pc:spChg chg="del">
          <ac:chgData name="Hirata, Ryuichi (SEC)" userId="955886f9-285d-4137-bfef-63faad37c40d" providerId="ADAL" clId="{C1FE7AC2-1A19-4EF3-8CE2-D58CF4296226}" dt="2024-06-26T05:14:18.769" v="6344" actId="478"/>
          <ac:spMkLst>
            <pc:docMk/>
            <pc:sldMk cId="4113609295" sldId="2147473894"/>
            <ac:spMk id="42" creationId="{74171665-B2FA-4D43-F189-9FE34C6149FC}"/>
          </ac:spMkLst>
        </pc:spChg>
        <pc:spChg chg="mod">
          <ac:chgData name="Hirata, Ryuichi (SEC)" userId="955886f9-285d-4137-bfef-63faad37c40d" providerId="ADAL" clId="{C1FE7AC2-1A19-4EF3-8CE2-D58CF4296226}" dt="2024-06-26T05:16:08.760" v="6442" actId="12788"/>
          <ac:spMkLst>
            <pc:docMk/>
            <pc:sldMk cId="4113609295" sldId="2147473894"/>
            <ac:spMk id="44" creationId="{E4847D44-EF1A-059B-0C70-72EF36E19BCD}"/>
          </ac:spMkLst>
        </pc:spChg>
        <pc:spChg chg="del">
          <ac:chgData name="Hirata, Ryuichi (SEC)" userId="955886f9-285d-4137-bfef-63faad37c40d" providerId="ADAL" clId="{C1FE7AC2-1A19-4EF3-8CE2-D58CF4296226}" dt="2024-06-26T05:14:24.410" v="6345" actId="478"/>
          <ac:spMkLst>
            <pc:docMk/>
            <pc:sldMk cId="4113609295" sldId="2147473894"/>
            <ac:spMk id="52" creationId="{ED90FED9-3DD5-5706-5D95-0774E2A92564}"/>
          </ac:spMkLst>
        </pc:spChg>
        <pc:spChg chg="mod">
          <ac:chgData name="Hirata, Ryuichi (SEC)" userId="955886f9-285d-4137-bfef-63faad37c40d" providerId="ADAL" clId="{C1FE7AC2-1A19-4EF3-8CE2-D58CF4296226}" dt="2024-06-26T05:40:19.201" v="7204" actId="14100"/>
          <ac:spMkLst>
            <pc:docMk/>
            <pc:sldMk cId="4113609295" sldId="2147473894"/>
            <ac:spMk id="56" creationId="{4690D2C0-F5ED-A364-B13A-C6E472216365}"/>
          </ac:spMkLst>
        </pc:spChg>
        <pc:spChg chg="mod">
          <ac:chgData name="Hirata, Ryuichi (SEC)" userId="955886f9-285d-4137-bfef-63faad37c40d" providerId="ADAL" clId="{C1FE7AC2-1A19-4EF3-8CE2-D58CF4296226}" dt="2024-06-26T05:15:49.831" v="6399" actId="14100"/>
          <ac:spMkLst>
            <pc:docMk/>
            <pc:sldMk cId="4113609295" sldId="2147473894"/>
            <ac:spMk id="57" creationId="{58B58203-03DC-8BB2-4E87-DBD7B05C708C}"/>
          </ac:spMkLst>
        </pc:spChg>
        <pc:spChg chg="mod">
          <ac:chgData name="Hirata, Ryuichi (SEC)" userId="955886f9-285d-4137-bfef-63faad37c40d" providerId="ADAL" clId="{C1FE7AC2-1A19-4EF3-8CE2-D58CF4296226}" dt="2024-06-26T05:15:56.260" v="6441" actId="1035"/>
          <ac:spMkLst>
            <pc:docMk/>
            <pc:sldMk cId="4113609295" sldId="2147473894"/>
            <ac:spMk id="60" creationId="{9BB3A040-9BDF-0D9A-5B56-0319456A6C77}"/>
          </ac:spMkLst>
        </pc:spChg>
        <pc:cxnChg chg="add mod">
          <ac:chgData name="Hirata, Ryuichi (SEC)" userId="955886f9-285d-4137-bfef-63faad37c40d" providerId="ADAL" clId="{C1FE7AC2-1A19-4EF3-8CE2-D58CF4296226}" dt="2024-06-26T05:17:45.973" v="6449" actId="14100"/>
          <ac:cxnSpMkLst>
            <pc:docMk/>
            <pc:sldMk cId="4113609295" sldId="2147473894"/>
            <ac:cxnSpMk id="8" creationId="{4C1A6B22-E982-870E-D9DD-EA493ECB8D41}"/>
          </ac:cxnSpMkLst>
        </pc:cxnChg>
        <pc:cxnChg chg="mod">
          <ac:chgData name="Hirata, Ryuichi (SEC)" userId="955886f9-285d-4137-bfef-63faad37c40d" providerId="ADAL" clId="{C1FE7AC2-1A19-4EF3-8CE2-D58CF4296226}" dt="2024-06-26T05:17:32.777" v="6447" actId="552"/>
          <ac:cxnSpMkLst>
            <pc:docMk/>
            <pc:sldMk cId="4113609295" sldId="2147473894"/>
            <ac:cxnSpMk id="9" creationId="{64BFE755-D95F-F52C-69E4-48F588C31A21}"/>
          </ac:cxnSpMkLst>
        </pc:cxnChg>
        <pc:cxnChg chg="mod">
          <ac:chgData name="Hirata, Ryuichi (SEC)" userId="955886f9-285d-4137-bfef-63faad37c40d" providerId="ADAL" clId="{C1FE7AC2-1A19-4EF3-8CE2-D58CF4296226}" dt="2024-06-26T05:15:39.255" v="6398" actId="14100"/>
          <ac:cxnSpMkLst>
            <pc:docMk/>
            <pc:sldMk cId="4113609295" sldId="2147473894"/>
            <ac:cxnSpMk id="10" creationId="{C1E43927-1411-4423-29FD-3C31683C54B4}"/>
          </ac:cxnSpMkLst>
        </pc:cxnChg>
        <pc:cxnChg chg="mod">
          <ac:chgData name="Hirata, Ryuichi (SEC)" userId="955886f9-285d-4137-bfef-63faad37c40d" providerId="ADAL" clId="{C1FE7AC2-1A19-4EF3-8CE2-D58CF4296226}" dt="2024-06-26T05:15:39.255" v="6398" actId="14100"/>
          <ac:cxnSpMkLst>
            <pc:docMk/>
            <pc:sldMk cId="4113609295" sldId="2147473894"/>
            <ac:cxnSpMk id="11" creationId="{65765AED-1A0A-7815-1467-FF0A76E2DB0A}"/>
          </ac:cxnSpMkLst>
        </pc:cxnChg>
        <pc:cxnChg chg="add mod">
          <ac:chgData name="Hirata, Ryuichi (SEC)" userId="955886f9-285d-4137-bfef-63faad37c40d" providerId="ADAL" clId="{C1FE7AC2-1A19-4EF3-8CE2-D58CF4296226}" dt="2024-06-26T05:18:13.244" v="6451" actId="14100"/>
          <ac:cxnSpMkLst>
            <pc:docMk/>
            <pc:sldMk cId="4113609295" sldId="2147473894"/>
            <ac:cxnSpMk id="16" creationId="{24F2820C-FDB1-458B-D7E0-7F75616E2627}"/>
          </ac:cxnSpMkLst>
        </pc:cxnChg>
        <pc:cxnChg chg="mod">
          <ac:chgData name="Hirata, Ryuichi (SEC)" userId="955886f9-285d-4137-bfef-63faad37c40d" providerId="ADAL" clId="{C1FE7AC2-1A19-4EF3-8CE2-D58CF4296226}" dt="2024-06-26T05:18:01.694" v="6450" actId="14100"/>
          <ac:cxnSpMkLst>
            <pc:docMk/>
            <pc:sldMk cId="4113609295" sldId="2147473894"/>
            <ac:cxnSpMk id="18" creationId="{D95AB6DA-523E-A43A-1172-14A83999CFB2}"/>
          </ac:cxnSpMkLst>
        </pc:cxnChg>
      </pc:sldChg>
      <pc:sldMasterChg chg="modSp mod modTransition modSldLayout">
        <pc:chgData name="Hirata, Ryuichi (SEC)" userId="955886f9-285d-4137-bfef-63faad37c40d" providerId="ADAL" clId="{C1FE7AC2-1A19-4EF3-8CE2-D58CF4296226}" dt="2024-06-27T08:42:02.549" v="7868" actId="20577"/>
        <pc:sldMasterMkLst>
          <pc:docMk/>
          <pc:sldMasterMk cId="0" sldId="2147483648"/>
        </pc:sldMasterMkLst>
        <pc:spChg chg="mod">
          <ac:chgData name="Hirata, Ryuichi (SEC)" userId="955886f9-285d-4137-bfef-63faad37c40d" providerId="ADAL" clId="{C1FE7AC2-1A19-4EF3-8CE2-D58CF4296226}" dt="2024-06-27T08:42:02.549" v="786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irata, Ryuichi (SEC)" userId="955886f9-285d-4137-bfef-63faad37c40d" providerId="ADAL" clId="{C1FE7AC2-1A19-4EF3-8CE2-D58CF4296226}" dt="2024-06-14T09:18:55.298" v="329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 modTransition">
          <pc:chgData name="Hirata, Ryuichi (SEC)" userId="955886f9-285d-4137-bfef-63faad37c40d" providerId="ADAL" clId="{C1FE7AC2-1A19-4EF3-8CE2-D58CF4296226}" dt="2024-06-14T09:23:38.812" v="331"/>
          <pc:sldLayoutMkLst>
            <pc:docMk/>
            <pc:sldMasterMk cId="0" sldId="2147483648"/>
            <pc:sldLayoutMk cId="0" sldId="2147483649"/>
          </pc:sldLayoutMkLst>
          <pc:spChg chg="mod">
            <ac:chgData name="Hirata, Ryuichi (SEC)" userId="955886f9-285d-4137-bfef-63faad37c40d" providerId="ADAL" clId="{C1FE7AC2-1A19-4EF3-8CE2-D58CF4296226}" dt="2024-06-14T09:23:38.812" v="33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 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0" sldId="2147483648"/>
            <pc:sldLayoutMk cId="0" sldId="2147483650"/>
          </pc:sldLayoutMkLst>
          <pc:spChg chg="mod">
            <ac:chgData name="Hirata, Ryuichi (SEC)" userId="955886f9-285d-4137-bfef-63faad37c40d" providerId="ADAL" clId="{C1FE7AC2-1A19-4EF3-8CE2-D58CF4296226}" dt="2024-06-14T09:18:38.186" v="32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 modTransition">
          <pc:chgData name="Hirata, Ryuichi (SEC)" userId="955886f9-285d-4137-bfef-63faad37c40d" providerId="ADAL" clId="{C1FE7AC2-1A19-4EF3-8CE2-D58CF4296226}" dt="2024-06-14T09:23:43.352" v="332"/>
          <pc:sldLayoutMkLst>
            <pc:docMk/>
            <pc:sldMasterMk cId="0" sldId="2147483648"/>
            <pc:sldLayoutMk cId="0" sldId="2147483651"/>
          </pc:sldLayoutMkLst>
          <pc:spChg chg="mod">
            <ac:chgData name="Hirata, Ryuichi (SEC)" userId="955886f9-285d-4137-bfef-63faad37c40d" providerId="ADAL" clId="{C1FE7AC2-1A19-4EF3-8CE2-D58CF4296226}" dt="2024-06-14T09:23:43.352" v="332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 modTransition">
          <pc:chgData name="Hirata, Ryuichi (SEC)" userId="955886f9-285d-4137-bfef-63faad37c40d" providerId="ADAL" clId="{C1FE7AC2-1A19-4EF3-8CE2-D58CF4296226}" dt="2024-06-14T09:23:46.439" v="333"/>
          <pc:sldLayoutMkLst>
            <pc:docMk/>
            <pc:sldMasterMk cId="0" sldId="2147483648"/>
            <pc:sldLayoutMk cId="0" sldId="2147483652"/>
          </pc:sldLayoutMkLst>
          <pc:spChg chg="mod">
            <ac:chgData name="Hirata, Ryuichi (SEC)" userId="955886f9-285d-4137-bfef-63faad37c40d" providerId="ADAL" clId="{C1FE7AC2-1A19-4EF3-8CE2-D58CF4296226}" dt="2024-06-14T09:23:46.439" v="333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 modTransition">
          <pc:chgData name="Hirata, Ryuichi (SEC)" userId="955886f9-285d-4137-bfef-63faad37c40d" providerId="ADAL" clId="{C1FE7AC2-1A19-4EF3-8CE2-D58CF4296226}" dt="2024-06-14T09:23:49.918" v="334"/>
          <pc:sldLayoutMkLst>
            <pc:docMk/>
            <pc:sldMasterMk cId="0" sldId="2147483648"/>
            <pc:sldLayoutMk cId="0" sldId="2147483653"/>
          </pc:sldLayoutMkLst>
          <pc:spChg chg="mod">
            <ac:chgData name="Hirata, Ryuichi (SEC)" userId="955886f9-285d-4137-bfef-63faad37c40d" providerId="ADAL" clId="{C1FE7AC2-1A19-4EF3-8CE2-D58CF4296226}" dt="2024-06-14T09:23:49.918" v="334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 modTransition">
          <pc:chgData name="Hirata, Ryuichi (SEC)" userId="955886f9-285d-4137-bfef-63faad37c40d" providerId="ADAL" clId="{C1FE7AC2-1A19-4EF3-8CE2-D58CF4296226}" dt="2024-06-14T09:23:53.657" v="335"/>
          <pc:sldLayoutMkLst>
            <pc:docMk/>
            <pc:sldMasterMk cId="0" sldId="2147483648"/>
            <pc:sldLayoutMk cId="0" sldId="2147483654"/>
          </pc:sldLayoutMkLst>
          <pc:spChg chg="mod">
            <ac:chgData name="Hirata, Ryuichi (SEC)" userId="955886f9-285d-4137-bfef-63faad37c40d" providerId="ADAL" clId="{C1FE7AC2-1A19-4EF3-8CE2-D58CF4296226}" dt="2024-06-14T09:23:53.657" v="33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 modTransition">
          <pc:chgData name="Hirata, Ryuichi (SEC)" userId="955886f9-285d-4137-bfef-63faad37c40d" providerId="ADAL" clId="{C1FE7AC2-1A19-4EF3-8CE2-D58CF4296226}" dt="2024-06-14T09:23:57.109" v="336"/>
          <pc:sldLayoutMkLst>
            <pc:docMk/>
            <pc:sldMasterMk cId="0" sldId="2147483648"/>
            <pc:sldLayoutMk cId="0" sldId="2147483655"/>
          </pc:sldLayoutMkLst>
          <pc:spChg chg="mod">
            <ac:chgData name="Hirata, Ryuichi (SEC)" userId="955886f9-285d-4137-bfef-63faad37c40d" providerId="ADAL" clId="{C1FE7AC2-1A19-4EF3-8CE2-D58CF4296226}" dt="2024-06-14T09:23:57.109" v="33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0" sldId="2147483648"/>
            <pc:sldLayoutMk cId="727474264" sldId="2147483682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0" sldId="2147483648"/>
            <pc:sldLayoutMk cId="2853962581" sldId="2147483684"/>
          </pc:sldLayoutMkLst>
        </pc:sldLayoutChg>
      </pc:sldMasterChg>
      <pc:sldMasterChg chg="modTransition modSldLayout">
        <pc:chgData name="Hirata, Ryuichi (SEC)" userId="955886f9-285d-4137-bfef-63faad37c40d" providerId="ADAL" clId="{C1FE7AC2-1A19-4EF3-8CE2-D58CF4296226}" dt="2024-06-14T09:19:48.924" v="330"/>
        <pc:sldMasterMkLst>
          <pc:docMk/>
          <pc:sldMasterMk cId="1781780604" sldId="2147483670"/>
        </pc:sldMasterMkLst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2502200754" sldId="2147483671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3931492475" sldId="2147483672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2779638391" sldId="2147483673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4259562633" sldId="2147483674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949964293" sldId="2147483675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3805371495" sldId="2147483676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2744550798" sldId="2147483677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2089653884" sldId="2147483678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894648776" sldId="2147483679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2458696180" sldId="2147483680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3689951248" sldId="2147483681"/>
          </pc:sldLayoutMkLst>
        </pc:sldLayoutChg>
        <pc:sldLayoutChg chg="modTransition">
          <pc:chgData name="Hirata, Ryuichi (SEC)" userId="955886f9-285d-4137-bfef-63faad37c40d" providerId="ADAL" clId="{C1FE7AC2-1A19-4EF3-8CE2-D58CF4296226}" dt="2024-06-14T09:19:48.924" v="330"/>
          <pc:sldLayoutMkLst>
            <pc:docMk/>
            <pc:sldMasterMk cId="1781780604" sldId="2147483670"/>
            <pc:sldLayoutMk cId="564556452" sldId="2147483683"/>
          </pc:sldLayoutMkLst>
        </pc:sldLayoutChg>
      </pc:sldMasterChg>
    </pc:docChg>
  </pc:docChgLst>
  <pc:docChgLst>
    <pc:chgData name="Hirata, Ryuichi (SEC)" userId="955886f9-285d-4137-bfef-63faad37c40d" providerId="ADAL" clId="{EC88E9CB-E3AF-4B4D-BC25-D20D5B3D7CE9}"/>
    <pc:docChg chg="addSld delSld modSld delMainMaster modMainMaster delSection modSection">
      <pc:chgData name="Hirata, Ryuichi (SEC)" userId="955886f9-285d-4137-bfef-63faad37c40d" providerId="ADAL" clId="{EC88E9CB-E3AF-4B4D-BC25-D20D5B3D7CE9}" dt="2024-01-16T15:35:22.521" v="55" actId="20577"/>
      <pc:docMkLst>
        <pc:docMk/>
      </pc:docMkLst>
      <pc:sldChg chg="modSp mod">
        <pc:chgData name="Hirata, Ryuichi (SEC)" userId="955886f9-285d-4137-bfef-63faad37c40d" providerId="ADAL" clId="{EC88E9CB-E3AF-4B4D-BC25-D20D5B3D7CE9}" dt="2024-01-16T15:35:22.521" v="55" actId="20577"/>
        <pc:sldMkLst>
          <pc:docMk/>
          <pc:sldMk cId="1597376291" sldId="293"/>
        </pc:sldMkLst>
        <pc:spChg chg="mod">
          <ac:chgData name="Hirata, Ryuichi (SEC)" userId="955886f9-285d-4137-bfef-63faad37c40d" providerId="ADAL" clId="{EC88E9CB-E3AF-4B4D-BC25-D20D5B3D7CE9}" dt="2024-01-16T15:35:22.521" v="55" actId="20577"/>
          <ac:spMkLst>
            <pc:docMk/>
            <pc:sldMk cId="1597376291" sldId="293"/>
            <ac:spMk id="3" creationId="{159270A5-097B-A505-1BBB-BB3C272D35D3}"/>
          </ac:spMkLst>
        </pc:spChg>
      </pc:sldChg>
      <pc:sldChg chg="modSp mod">
        <pc:chgData name="Hirata, Ryuichi (SEC)" userId="955886f9-285d-4137-bfef-63faad37c40d" providerId="ADAL" clId="{EC88E9CB-E3AF-4B4D-BC25-D20D5B3D7CE9}" dt="2024-01-16T15:30:38.157" v="27" actId="20577"/>
        <pc:sldMkLst>
          <pc:docMk/>
          <pc:sldMk cId="3980881672" sldId="294"/>
        </pc:sldMkLst>
        <pc:spChg chg="mod">
          <ac:chgData name="Hirata, Ryuichi (SEC)" userId="955886f9-285d-4137-bfef-63faad37c40d" providerId="ADAL" clId="{EC88E9CB-E3AF-4B4D-BC25-D20D5B3D7CE9}" dt="2024-01-16T15:30:38.157" v="27" actId="20577"/>
          <ac:spMkLst>
            <pc:docMk/>
            <pc:sldMk cId="3980881672" sldId="294"/>
            <ac:spMk id="3" creationId="{D8AC91B0-7C42-544E-8329-1C5055BFDA5D}"/>
          </ac:spMkLst>
        </pc:spChg>
      </pc:sldChg>
      <pc:sldChg chg="modSp new mod">
        <pc:chgData name="Hirata, Ryuichi (SEC)" userId="955886f9-285d-4137-bfef-63faad37c40d" providerId="ADAL" clId="{EC88E9CB-E3AF-4B4D-BC25-D20D5B3D7CE9}" dt="2024-01-16T15:31:09.848" v="44" actId="20577"/>
        <pc:sldMkLst>
          <pc:docMk/>
          <pc:sldMk cId="2984552677" sldId="295"/>
        </pc:sldMkLst>
        <pc:spChg chg="mod">
          <ac:chgData name="Hirata, Ryuichi (SEC)" userId="955886f9-285d-4137-bfef-63faad37c40d" providerId="ADAL" clId="{EC88E9CB-E3AF-4B4D-BC25-D20D5B3D7CE9}" dt="2024-01-16T15:30:45.458" v="31" actId="20577"/>
          <ac:spMkLst>
            <pc:docMk/>
            <pc:sldMk cId="2984552677" sldId="295"/>
            <ac:spMk id="2" creationId="{1C41D80E-0654-BF7A-981B-EB87822C815D}"/>
          </ac:spMkLst>
        </pc:spChg>
        <pc:spChg chg="mod">
          <ac:chgData name="Hirata, Ryuichi (SEC)" userId="955886f9-285d-4137-bfef-63faad37c40d" providerId="ADAL" clId="{EC88E9CB-E3AF-4B4D-BC25-D20D5B3D7CE9}" dt="2024-01-16T15:31:09.848" v="44" actId="20577"/>
          <ac:spMkLst>
            <pc:docMk/>
            <pc:sldMk cId="2984552677" sldId="295"/>
            <ac:spMk id="3" creationId="{9BE26F38-C750-3704-377D-3796E2E2D7BE}"/>
          </ac:spMkLst>
        </pc:spChg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2283623507" sldId="301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3641143389" sldId="302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3989689201" sldId="303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3112040221" sldId="304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2719389330" sldId="306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3144404592" sldId="307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3313524999" sldId="333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297766792" sldId="334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3880703970" sldId="335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3160898113" sldId="336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0" sldId="351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2296998684" sldId="1013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745031768" sldId="1014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1374182163" sldId="1015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1423276539" sldId="1018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2747848179" sldId="1293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2189449108" sldId="1294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2800919492" sldId="1295"/>
        </pc:sldMkLst>
      </pc:sldChg>
      <pc:sldChg chg="del">
        <pc:chgData name="Hirata, Ryuichi (SEC)" userId="955886f9-285d-4137-bfef-63faad37c40d" providerId="ADAL" clId="{EC88E9CB-E3AF-4B4D-BC25-D20D5B3D7CE9}" dt="2024-01-16T15:26:43.980" v="0" actId="18676"/>
        <pc:sldMkLst>
          <pc:docMk/>
          <pc:sldMk cId="4045845716" sldId="1296"/>
        </pc:sldMkLst>
      </pc:sldChg>
      <pc:sldMasterChg chg="modSp mod">
        <pc:chgData name="Hirata, Ryuichi (SEC)" userId="955886f9-285d-4137-bfef-63faad37c40d" providerId="ADAL" clId="{EC88E9CB-E3AF-4B4D-BC25-D20D5B3D7CE9}" dt="2024-01-16T15:31:24.840" v="46" actId="20577"/>
        <pc:sldMasterMkLst>
          <pc:docMk/>
          <pc:sldMasterMk cId="0" sldId="2147483648"/>
        </pc:sldMasterMkLst>
        <pc:spChg chg="mod">
          <ac:chgData name="Hirata, Ryuichi (SEC)" userId="955886f9-285d-4137-bfef-63faad37c40d" providerId="ADAL" clId="{EC88E9CB-E3AF-4B4D-BC25-D20D5B3D7CE9}" dt="2024-01-16T15:31:24.840" v="46" actId="20577"/>
          <ac:spMkLst>
            <pc:docMk/>
            <pc:sldMasterMk cId="0" sldId="2147483648"/>
            <ac:spMk id="10" creationId="{00000000-0000-0000-0000-000000000000}"/>
          </ac:spMkLst>
        </pc:spChg>
      </pc:sldMasterChg>
      <pc:sldMasterChg chg="del delSldLayout">
        <pc:chgData name="Hirata, Ryuichi (SEC)" userId="955886f9-285d-4137-bfef-63faad37c40d" providerId="ADAL" clId="{EC88E9CB-E3AF-4B4D-BC25-D20D5B3D7CE9}" dt="2024-01-16T15:26:43.980" v="0" actId="18676"/>
        <pc:sldMasterMkLst>
          <pc:docMk/>
          <pc:sldMasterMk cId="380826508" sldId="2147483660"/>
        </pc:sldMasterMkLst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380826508" sldId="2147483660"/>
            <pc:sldLayoutMk cId="4148268213" sldId="2147483661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380826508" sldId="2147483660"/>
            <pc:sldLayoutMk cId="2291996474" sldId="2147483662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380826508" sldId="2147483660"/>
            <pc:sldLayoutMk cId="2168681063" sldId="2147483663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380826508" sldId="2147483660"/>
            <pc:sldLayoutMk cId="1380590068" sldId="2147483664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380826508" sldId="2147483660"/>
            <pc:sldLayoutMk cId="3459766577" sldId="2147483665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380826508" sldId="2147483660"/>
            <pc:sldLayoutMk cId="406322944" sldId="2147483666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380826508" sldId="2147483660"/>
            <pc:sldLayoutMk cId="1435402250" sldId="2147483667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380826508" sldId="2147483660"/>
            <pc:sldLayoutMk cId="352816589" sldId="2147483668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380826508" sldId="2147483660"/>
            <pc:sldLayoutMk cId="2314400434" sldId="2147483669"/>
          </pc:sldLayoutMkLst>
        </pc:sldLayoutChg>
      </pc:sldMasterChg>
      <pc:sldMasterChg chg="del delSldLayout">
        <pc:chgData name="Hirata, Ryuichi (SEC)" userId="955886f9-285d-4137-bfef-63faad37c40d" providerId="ADAL" clId="{EC88E9CB-E3AF-4B4D-BC25-D20D5B3D7CE9}" dt="2024-01-16T15:26:43.980" v="0" actId="18676"/>
        <pc:sldMasterMkLst>
          <pc:docMk/>
          <pc:sldMasterMk cId="2022494893" sldId="2147483682"/>
        </pc:sldMasterMkLst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2022494893" sldId="2147483682"/>
            <pc:sldLayoutMk cId="3212174753" sldId="2147483683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2022494893" sldId="2147483682"/>
            <pc:sldLayoutMk cId="2455871030" sldId="2147483684"/>
          </pc:sldLayoutMkLst>
        </pc:sldLayoutChg>
      </pc:sldMasterChg>
      <pc:sldMasterChg chg="del delSldLayout">
        <pc:chgData name="Hirata, Ryuichi (SEC)" userId="955886f9-285d-4137-bfef-63faad37c40d" providerId="ADAL" clId="{EC88E9CB-E3AF-4B4D-BC25-D20D5B3D7CE9}" dt="2024-01-16T15:26:43.980" v="0" actId="18676"/>
        <pc:sldMasterMkLst>
          <pc:docMk/>
          <pc:sldMasterMk cId="2201780611" sldId="2147483685"/>
        </pc:sldMasterMkLst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2201780611" sldId="2147483685"/>
            <pc:sldLayoutMk cId="2439328943" sldId="2147483686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2201780611" sldId="2147483685"/>
            <pc:sldLayoutMk cId="3648563165" sldId="2147483687"/>
          </pc:sldLayoutMkLst>
        </pc:sldLayoutChg>
      </pc:sldMasterChg>
      <pc:sldMasterChg chg="del delSldLayout">
        <pc:chgData name="Hirata, Ryuichi (SEC)" userId="955886f9-285d-4137-bfef-63faad37c40d" providerId="ADAL" clId="{EC88E9CB-E3AF-4B4D-BC25-D20D5B3D7CE9}" dt="2024-01-16T15:26:43.980" v="0" actId="18676"/>
        <pc:sldMasterMkLst>
          <pc:docMk/>
          <pc:sldMasterMk cId="1133361343" sldId="2147483688"/>
        </pc:sldMasterMkLst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1133361343" sldId="2147483688"/>
            <pc:sldLayoutMk cId="3413536848" sldId="2147483689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1133361343" sldId="2147483688"/>
            <pc:sldLayoutMk cId="3493782178" sldId="2147483690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1133361343" sldId="2147483688"/>
            <pc:sldLayoutMk cId="3896650630" sldId="2147483691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1133361343" sldId="2147483688"/>
            <pc:sldLayoutMk cId="2897227702" sldId="2147483692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1133361343" sldId="2147483688"/>
            <pc:sldLayoutMk cId="3142615651" sldId="2147483693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1133361343" sldId="2147483688"/>
            <pc:sldLayoutMk cId="1563407840" sldId="2147483694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1133361343" sldId="2147483688"/>
            <pc:sldLayoutMk cId="3155927314" sldId="2147483695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1133361343" sldId="2147483688"/>
            <pc:sldLayoutMk cId="3753185480" sldId="2147483696"/>
          </pc:sldLayoutMkLst>
        </pc:sldLayoutChg>
        <pc:sldLayoutChg chg="del">
          <pc:chgData name="Hirata, Ryuichi (SEC)" userId="955886f9-285d-4137-bfef-63faad37c40d" providerId="ADAL" clId="{EC88E9CB-E3AF-4B4D-BC25-D20D5B3D7CE9}" dt="2024-01-16T15:26:43.980" v="0" actId="18676"/>
          <pc:sldLayoutMkLst>
            <pc:docMk/>
            <pc:sldMasterMk cId="1133361343" sldId="2147483688"/>
            <pc:sldLayoutMk cId="1601590769" sldId="2147483697"/>
          </pc:sldLayoutMkLst>
        </pc:sldLayoutChg>
      </pc:sldMasterChg>
    </pc:docChg>
  </pc:docChgLst>
  <pc:docChgLst>
    <pc:chgData name="Ryuichi Hirata" userId="955886f9-285d-4137-bfef-63faad37c40d" providerId="ADAL" clId="{AA0A3C0E-B077-4A7C-83A6-AD5590FB3037}"/>
    <pc:docChg chg="custSel addSld modSld sldOrd modSection">
      <pc:chgData name="Ryuichi Hirata" userId="955886f9-285d-4137-bfef-63faad37c40d" providerId="ADAL" clId="{AA0A3C0E-B077-4A7C-83A6-AD5590FB3037}" dt="2024-06-13T05:58:44.040" v="836" actId="20577"/>
      <pc:docMkLst>
        <pc:docMk/>
      </pc:docMkLst>
      <pc:sldChg chg="ord">
        <pc:chgData name="Ryuichi Hirata" userId="955886f9-285d-4137-bfef-63faad37c40d" providerId="ADAL" clId="{AA0A3C0E-B077-4A7C-83A6-AD5590FB3037}" dt="2024-06-13T05:45:51.512" v="562"/>
        <pc:sldMkLst>
          <pc:docMk/>
          <pc:sldMk cId="3377849068" sldId="303"/>
        </pc:sldMkLst>
      </pc:sldChg>
      <pc:sldChg chg="modSp mod">
        <pc:chgData name="Ryuichi Hirata" userId="955886f9-285d-4137-bfef-63faad37c40d" providerId="ADAL" clId="{AA0A3C0E-B077-4A7C-83A6-AD5590FB3037}" dt="2024-06-13T05:54:28.179" v="750" actId="20577"/>
        <pc:sldMkLst>
          <pc:docMk/>
          <pc:sldMk cId="2303940245" sldId="305"/>
        </pc:sldMkLst>
        <pc:spChg chg="mod">
          <ac:chgData name="Ryuichi Hirata" userId="955886f9-285d-4137-bfef-63faad37c40d" providerId="ADAL" clId="{AA0A3C0E-B077-4A7C-83A6-AD5590FB3037}" dt="2024-06-13T05:54:28.179" v="750" actId="20577"/>
          <ac:spMkLst>
            <pc:docMk/>
            <pc:sldMk cId="2303940245" sldId="305"/>
            <ac:spMk id="3" creationId="{C4CD8149-BA2E-8747-1443-E5FCA4187A07}"/>
          </ac:spMkLst>
        </pc:spChg>
      </pc:sldChg>
      <pc:sldChg chg="addSp modSp mod">
        <pc:chgData name="Ryuichi Hirata" userId="955886f9-285d-4137-bfef-63faad37c40d" providerId="ADAL" clId="{AA0A3C0E-B077-4A7C-83A6-AD5590FB3037}" dt="2024-06-13T05:39:23.416" v="452" actId="20577"/>
        <pc:sldMkLst>
          <pc:docMk/>
          <pc:sldMk cId="149124995" sldId="306"/>
        </pc:sldMkLst>
        <pc:spChg chg="mod">
          <ac:chgData name="Ryuichi Hirata" userId="955886f9-285d-4137-bfef-63faad37c40d" providerId="ADAL" clId="{AA0A3C0E-B077-4A7C-83A6-AD5590FB3037}" dt="2024-06-13T05:39:23.416" v="452" actId="20577"/>
          <ac:spMkLst>
            <pc:docMk/>
            <pc:sldMk cId="149124995" sldId="306"/>
            <ac:spMk id="3" creationId="{2D8C20A6-1DAC-2FCF-EE80-85938F08B9C2}"/>
          </ac:spMkLst>
        </pc:spChg>
        <pc:spChg chg="mod">
          <ac:chgData name="Ryuichi Hirata" userId="955886f9-285d-4137-bfef-63faad37c40d" providerId="ADAL" clId="{AA0A3C0E-B077-4A7C-83A6-AD5590FB3037}" dt="2024-06-13T05:21:24.955" v="55" actId="14100"/>
          <ac:spMkLst>
            <pc:docMk/>
            <pc:sldMk cId="149124995" sldId="306"/>
            <ac:spMk id="7" creationId="{9B6601FA-3477-4BB2-9DF4-8F921490118A}"/>
          </ac:spMkLst>
        </pc:spChg>
        <pc:spChg chg="add mod">
          <ac:chgData name="Ryuichi Hirata" userId="955886f9-285d-4137-bfef-63faad37c40d" providerId="ADAL" clId="{AA0A3C0E-B077-4A7C-83A6-AD5590FB3037}" dt="2024-06-13T05:38:59.137" v="451" actId="1076"/>
          <ac:spMkLst>
            <pc:docMk/>
            <pc:sldMk cId="149124995" sldId="306"/>
            <ac:spMk id="8" creationId="{4485790D-CC84-5C58-15CB-9619654A2860}"/>
          </ac:spMkLst>
        </pc:spChg>
      </pc:sldChg>
      <pc:sldChg chg="modSp mod">
        <pc:chgData name="Ryuichi Hirata" userId="955886f9-285d-4137-bfef-63faad37c40d" providerId="ADAL" clId="{AA0A3C0E-B077-4A7C-83A6-AD5590FB3037}" dt="2024-06-13T05:54:09.209" v="744" actId="20577"/>
        <pc:sldMkLst>
          <pc:docMk/>
          <pc:sldMk cId="2157916698" sldId="2147473873"/>
        </pc:sldMkLst>
        <pc:spChg chg="mod">
          <ac:chgData name="Ryuichi Hirata" userId="955886f9-285d-4137-bfef-63faad37c40d" providerId="ADAL" clId="{AA0A3C0E-B077-4A7C-83A6-AD5590FB3037}" dt="2024-06-13T05:54:09.209" v="744" actId="20577"/>
          <ac:spMkLst>
            <pc:docMk/>
            <pc:sldMk cId="2157916698" sldId="2147473873"/>
            <ac:spMk id="3" creationId="{20130CDA-583B-DAC1-5B82-B30EF34094CE}"/>
          </ac:spMkLst>
        </pc:spChg>
        <pc:spChg chg="mod">
          <ac:chgData name="Ryuichi Hirata" userId="955886f9-285d-4137-bfef-63faad37c40d" providerId="ADAL" clId="{AA0A3C0E-B077-4A7C-83A6-AD5590FB3037}" dt="2024-06-13T05:26:09.318" v="94" actId="14100"/>
          <ac:spMkLst>
            <pc:docMk/>
            <pc:sldMk cId="2157916698" sldId="2147473873"/>
            <ac:spMk id="53" creationId="{613104F1-C0AD-2287-FDDC-5122E6DF1BAE}"/>
          </ac:spMkLst>
        </pc:spChg>
      </pc:sldChg>
      <pc:sldChg chg="ord">
        <pc:chgData name="Ryuichi Hirata" userId="955886f9-285d-4137-bfef-63faad37c40d" providerId="ADAL" clId="{AA0A3C0E-B077-4A7C-83A6-AD5590FB3037}" dt="2024-06-13T05:46:00.486" v="566"/>
        <pc:sldMkLst>
          <pc:docMk/>
          <pc:sldMk cId="1280388282" sldId="2147473874"/>
        </pc:sldMkLst>
      </pc:sldChg>
      <pc:sldChg chg="addSp delSp modSp mod">
        <pc:chgData name="Ryuichi Hirata" userId="955886f9-285d-4137-bfef-63faad37c40d" providerId="ADAL" clId="{AA0A3C0E-B077-4A7C-83A6-AD5590FB3037}" dt="2024-06-13T05:56:49.437" v="825" actId="20577"/>
        <pc:sldMkLst>
          <pc:docMk/>
          <pc:sldMk cId="494201527" sldId="2147473877"/>
        </pc:sldMkLst>
        <pc:spChg chg="add del mod">
          <ac:chgData name="Ryuichi Hirata" userId="955886f9-285d-4137-bfef-63faad37c40d" providerId="ADAL" clId="{AA0A3C0E-B077-4A7C-83A6-AD5590FB3037}" dt="2024-06-13T05:41:15.815" v="493"/>
          <ac:spMkLst>
            <pc:docMk/>
            <pc:sldMk cId="494201527" sldId="2147473877"/>
            <ac:spMk id="35" creationId="{6F098452-F2B2-A4D6-B520-9886FC83488D}"/>
          </ac:spMkLst>
        </pc:spChg>
        <pc:spChg chg="add mod">
          <ac:chgData name="Ryuichi Hirata" userId="955886f9-285d-4137-bfef-63faad37c40d" providerId="ADAL" clId="{AA0A3C0E-B077-4A7C-83A6-AD5590FB3037}" dt="2024-06-13T05:56:49.437" v="825" actId="20577"/>
          <ac:spMkLst>
            <pc:docMk/>
            <pc:sldMk cId="494201527" sldId="2147473877"/>
            <ac:spMk id="36" creationId="{2ED1AB0D-795B-98EE-B970-C8B9FA3634F2}"/>
          </ac:spMkLst>
        </pc:spChg>
      </pc:sldChg>
      <pc:sldChg chg="modSp mod">
        <pc:chgData name="Ryuichi Hirata" userId="955886f9-285d-4137-bfef-63faad37c40d" providerId="ADAL" clId="{AA0A3C0E-B077-4A7C-83A6-AD5590FB3037}" dt="2024-06-13T05:28:09.138" v="109" actId="20577"/>
        <pc:sldMkLst>
          <pc:docMk/>
          <pc:sldMk cId="313616438" sldId="2147473881"/>
        </pc:sldMkLst>
        <pc:spChg chg="mod">
          <ac:chgData name="Ryuichi Hirata" userId="955886f9-285d-4137-bfef-63faad37c40d" providerId="ADAL" clId="{AA0A3C0E-B077-4A7C-83A6-AD5590FB3037}" dt="2024-06-13T05:28:00.572" v="108" actId="20577"/>
          <ac:spMkLst>
            <pc:docMk/>
            <pc:sldMk cId="313616438" sldId="2147473881"/>
            <ac:spMk id="3" creationId="{20130CDA-583B-DAC1-5B82-B30EF34094CE}"/>
          </ac:spMkLst>
        </pc:spChg>
        <pc:spChg chg="mod">
          <ac:chgData name="Ryuichi Hirata" userId="955886f9-285d-4137-bfef-63faad37c40d" providerId="ADAL" clId="{AA0A3C0E-B077-4A7C-83A6-AD5590FB3037}" dt="2024-06-13T05:27:31.664" v="101" actId="14100"/>
          <ac:spMkLst>
            <pc:docMk/>
            <pc:sldMk cId="313616438" sldId="2147473881"/>
            <ac:spMk id="34" creationId="{D7C58E76-DCFA-59B0-586B-3606477D8865}"/>
          </ac:spMkLst>
        </pc:spChg>
        <pc:spChg chg="mod">
          <ac:chgData name="Ryuichi Hirata" userId="955886f9-285d-4137-bfef-63faad37c40d" providerId="ADAL" clId="{AA0A3C0E-B077-4A7C-83A6-AD5590FB3037}" dt="2024-06-13T05:27:19.927" v="100" actId="1036"/>
          <ac:spMkLst>
            <pc:docMk/>
            <pc:sldMk cId="313616438" sldId="2147473881"/>
            <ac:spMk id="42" creationId="{74171665-B2FA-4D43-F189-9FE34C6149FC}"/>
          </ac:spMkLst>
        </pc:spChg>
        <pc:spChg chg="mod">
          <ac:chgData name="Ryuichi Hirata" userId="955886f9-285d-4137-bfef-63faad37c40d" providerId="ADAL" clId="{AA0A3C0E-B077-4A7C-83A6-AD5590FB3037}" dt="2024-06-13T05:27:19.927" v="100" actId="1036"/>
          <ac:spMkLst>
            <pc:docMk/>
            <pc:sldMk cId="313616438" sldId="2147473881"/>
            <ac:spMk id="52" creationId="{ED90FED9-3DD5-5706-5D95-0774E2A92564}"/>
          </ac:spMkLst>
        </pc:spChg>
        <pc:spChg chg="mod">
          <ac:chgData name="Ryuichi Hirata" userId="955886f9-285d-4137-bfef-63faad37c40d" providerId="ADAL" clId="{AA0A3C0E-B077-4A7C-83A6-AD5590FB3037}" dt="2024-06-13T05:28:09.138" v="109" actId="20577"/>
          <ac:spMkLst>
            <pc:docMk/>
            <pc:sldMk cId="313616438" sldId="2147473881"/>
            <ac:spMk id="53" creationId="{613104F1-C0AD-2287-FDDC-5122E6DF1BAE}"/>
          </ac:spMkLst>
        </pc:spChg>
        <pc:spChg chg="mod">
          <ac:chgData name="Ryuichi Hirata" userId="955886f9-285d-4137-bfef-63faad37c40d" providerId="ADAL" clId="{AA0A3C0E-B077-4A7C-83A6-AD5590FB3037}" dt="2024-06-13T05:27:35.572" v="102" actId="14100"/>
          <ac:spMkLst>
            <pc:docMk/>
            <pc:sldMk cId="313616438" sldId="2147473881"/>
            <ac:spMk id="56" creationId="{4690D2C0-F5ED-A364-B13A-C6E472216365}"/>
          </ac:spMkLst>
        </pc:spChg>
        <pc:spChg chg="mod">
          <ac:chgData name="Ryuichi Hirata" userId="955886f9-285d-4137-bfef-63faad37c40d" providerId="ADAL" clId="{AA0A3C0E-B077-4A7C-83A6-AD5590FB3037}" dt="2024-06-13T05:27:19.927" v="100" actId="1036"/>
          <ac:spMkLst>
            <pc:docMk/>
            <pc:sldMk cId="313616438" sldId="2147473881"/>
            <ac:spMk id="57" creationId="{58B58203-03DC-8BB2-4E87-DBD7B05C708C}"/>
          </ac:spMkLst>
        </pc:spChg>
        <pc:spChg chg="mod">
          <ac:chgData name="Ryuichi Hirata" userId="955886f9-285d-4137-bfef-63faad37c40d" providerId="ADAL" clId="{AA0A3C0E-B077-4A7C-83A6-AD5590FB3037}" dt="2024-06-13T05:27:19.927" v="100" actId="1036"/>
          <ac:spMkLst>
            <pc:docMk/>
            <pc:sldMk cId="313616438" sldId="2147473881"/>
            <ac:spMk id="60" creationId="{9BB3A040-9BDF-0D9A-5B56-0319456A6C77}"/>
          </ac:spMkLst>
        </pc:spChg>
      </pc:sldChg>
      <pc:sldChg chg="modSp mod">
        <pc:chgData name="Ryuichi Hirata" userId="955886f9-285d-4137-bfef-63faad37c40d" providerId="ADAL" clId="{AA0A3C0E-B077-4A7C-83A6-AD5590FB3037}" dt="2024-06-13T05:58:44.040" v="836" actId="20577"/>
        <pc:sldMkLst>
          <pc:docMk/>
          <pc:sldMk cId="2219958722" sldId="2147473882"/>
        </pc:sldMkLst>
        <pc:spChg chg="mod">
          <ac:chgData name="Ryuichi Hirata" userId="955886f9-285d-4137-bfef-63faad37c40d" providerId="ADAL" clId="{AA0A3C0E-B077-4A7C-83A6-AD5590FB3037}" dt="2024-06-13T05:58:44.040" v="836" actId="20577"/>
          <ac:spMkLst>
            <pc:docMk/>
            <pc:sldMk cId="2219958722" sldId="2147473882"/>
            <ac:spMk id="3" creationId="{1DCC7C28-A9DD-D926-855C-5683C8F1C8CC}"/>
          </ac:spMkLst>
        </pc:spChg>
        <pc:spChg chg="mod">
          <ac:chgData name="Ryuichi Hirata" userId="955886f9-285d-4137-bfef-63faad37c40d" providerId="ADAL" clId="{AA0A3C0E-B077-4A7C-83A6-AD5590FB3037}" dt="2024-06-13T05:55:51.962" v="781" actId="20577"/>
          <ac:spMkLst>
            <pc:docMk/>
            <pc:sldMk cId="2219958722" sldId="2147473882"/>
            <ac:spMk id="7" creationId="{4A972C13-27E1-306C-FDED-7CE7D124BA25}"/>
          </ac:spMkLst>
        </pc:spChg>
      </pc:sldChg>
      <pc:sldChg chg="ord">
        <pc:chgData name="Ryuichi Hirata" userId="955886f9-285d-4137-bfef-63faad37c40d" providerId="ADAL" clId="{AA0A3C0E-B077-4A7C-83A6-AD5590FB3037}" dt="2024-06-13T05:45:56.477" v="564"/>
        <pc:sldMkLst>
          <pc:docMk/>
          <pc:sldMk cId="2958555412" sldId="2147473884"/>
        </pc:sldMkLst>
      </pc:sldChg>
      <pc:sldChg chg="modSp new mod">
        <pc:chgData name="Ryuichi Hirata" userId="955886f9-285d-4137-bfef-63faad37c40d" providerId="ADAL" clId="{AA0A3C0E-B077-4A7C-83A6-AD5590FB3037}" dt="2024-06-13T05:50:34.473" v="706" actId="20577"/>
        <pc:sldMkLst>
          <pc:docMk/>
          <pc:sldMk cId="3821024658" sldId="2147473885"/>
        </pc:sldMkLst>
        <pc:spChg chg="mod">
          <ac:chgData name="Ryuichi Hirata" userId="955886f9-285d-4137-bfef-63faad37c40d" providerId="ADAL" clId="{AA0A3C0E-B077-4A7C-83A6-AD5590FB3037}" dt="2024-06-13T05:50:34.473" v="706" actId="20577"/>
          <ac:spMkLst>
            <pc:docMk/>
            <pc:sldMk cId="3821024658" sldId="2147473885"/>
            <ac:spMk id="3" creationId="{E48D5EE1-5080-591B-780C-5227BD8D558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July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B794725-E5AC-A540-9EDF-943D45614A63}"/>
              </a:ext>
            </a:extLst>
          </p:cNvPr>
          <p:cNvSpPr/>
          <p:nvPr userDrawn="1"/>
        </p:nvSpPr>
        <p:spPr>
          <a:xfrm>
            <a:off x="-1" y="6427589"/>
            <a:ext cx="9153000" cy="440655"/>
          </a:xfrm>
          <a:prstGeom prst="rect">
            <a:avLst/>
          </a:prstGeom>
          <a:solidFill>
            <a:srgbClr val="FAFA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8" name="フッター プレースホルダー 3">
            <a:extLst>
              <a:ext uri="{FF2B5EF4-FFF2-40B4-BE49-F238E27FC236}">
                <a16:creationId xmlns:a16="http://schemas.microsoft.com/office/drawing/2014/main" id="{3E67445A-B126-C64C-8AA9-1616CAFC91F3}"/>
              </a:ext>
            </a:extLst>
          </p:cNvPr>
          <p:cNvSpPr txBox="1">
            <a:spLocks/>
          </p:cNvSpPr>
          <p:nvPr userDrawn="1"/>
        </p:nvSpPr>
        <p:spPr>
          <a:xfrm>
            <a:off x="6021019" y="6535588"/>
            <a:ext cx="2160000" cy="216000"/>
          </a:xfrm>
          <a:prstGeom prst="rect">
            <a:avLst/>
          </a:prstGeom>
        </p:spPr>
        <p:txBody>
          <a:bodyPr wrap="square" lIns="54000" tIns="0" rIns="54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75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Copying/Printing Prohibited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43896B09-0483-C043-AA90-868EBC27373C}"/>
              </a:ext>
            </a:extLst>
          </p:cNvPr>
          <p:cNvCxnSpPr/>
          <p:nvPr userDrawn="1"/>
        </p:nvCxnSpPr>
        <p:spPr>
          <a:xfrm>
            <a:off x="1414523" y="6535576"/>
            <a:ext cx="0" cy="21602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ッター プレースホルダー 3">
            <a:extLst>
              <a:ext uri="{FF2B5EF4-FFF2-40B4-BE49-F238E27FC236}">
                <a16:creationId xmlns:a16="http://schemas.microsoft.com/office/drawing/2014/main" id="{34C9358F-D3CC-3A45-ACD6-52FE748CFBA2}"/>
              </a:ext>
            </a:extLst>
          </p:cNvPr>
          <p:cNvSpPr txBox="1">
            <a:spLocks/>
          </p:cNvSpPr>
          <p:nvPr userDrawn="1"/>
        </p:nvSpPr>
        <p:spPr>
          <a:xfrm>
            <a:off x="1552427" y="6535588"/>
            <a:ext cx="3645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75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Network &amp; System Technology Research &amp; Development Div. , TDL</a:t>
            </a:r>
            <a:endParaRPr lang="ja-JP" altLang="en-US" sz="75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スライド番号プレースホルダー 4">
            <a:extLst>
              <a:ext uri="{FF2B5EF4-FFF2-40B4-BE49-F238E27FC236}">
                <a16:creationId xmlns:a16="http://schemas.microsoft.com/office/drawing/2014/main" id="{DD4D3B0A-E6A8-A44B-BF5D-A7249DEE8EA9}"/>
              </a:ext>
            </a:extLst>
          </p:cNvPr>
          <p:cNvSpPr txBox="1">
            <a:spLocks/>
          </p:cNvSpPr>
          <p:nvPr userDrawn="1"/>
        </p:nvSpPr>
        <p:spPr>
          <a:xfrm>
            <a:off x="1066372" y="6545014"/>
            <a:ext cx="216025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75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‹#›</a:t>
            </a:fld>
            <a:endParaRPr lang="ja-JP" altLang="en-US" sz="75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 descr="アイコン&#10;&#10;自動的に生成された説明">
            <a:extLst>
              <a:ext uri="{FF2B5EF4-FFF2-40B4-BE49-F238E27FC236}">
                <a16:creationId xmlns:a16="http://schemas.microsoft.com/office/drawing/2014/main" id="{87D8A97E-7BFC-CE43-81F2-1FC64A0992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466" y="6548220"/>
            <a:ext cx="699524" cy="190737"/>
          </a:xfrm>
          <a:prstGeom prst="rect">
            <a:avLst/>
          </a:prstGeom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D8F65021-64CA-4F3D-B70B-96ECE9376F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76585" y="134910"/>
            <a:ext cx="7641000" cy="4680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defRPr sz="2400" b="1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タイトル</a:t>
            </a:r>
            <a:r>
              <a:rPr lang="en-US" altLang="ja-JP"/>
              <a:t>/ Title</a:t>
            </a:r>
            <a:endParaRPr lang="ja-JP" altLang="en-US"/>
          </a:p>
        </p:txBody>
      </p:sp>
      <p:sp>
        <p:nvSpPr>
          <p:cNvPr id="12" name="コンテンツ プレースホルダ 6">
            <a:extLst>
              <a:ext uri="{FF2B5EF4-FFF2-40B4-BE49-F238E27FC236}">
                <a16:creationId xmlns:a16="http://schemas.microsoft.com/office/drawing/2014/main" id="{095BCBA5-36D2-4D96-A8F2-33E803430EE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 bwMode="gray">
          <a:xfrm>
            <a:off x="486540" y="744991"/>
            <a:ext cx="8194681" cy="5589993"/>
          </a:xfrm>
          <a:prstGeom prst="rect">
            <a:avLst/>
          </a:prstGeom>
        </p:spPr>
        <p:txBody>
          <a:bodyPr lIns="0" tIns="0" rIns="0" bIns="0"/>
          <a:lstStyle>
            <a:lvl1pPr marL="257175" indent="-2571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b="1" u="none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600075" indent="-2571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b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42975" indent="-2571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00" b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243013" indent="-21431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350" b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127716" indent="0">
              <a:buNone/>
              <a:defRPr sz="8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en-US" altLang="ja-JP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4FD91AA-25F7-A686-7711-299CF4E254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459" y="6425284"/>
            <a:ext cx="970541" cy="43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47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B794725-E5AC-A540-9EDF-943D45614A63}"/>
              </a:ext>
            </a:extLst>
          </p:cNvPr>
          <p:cNvSpPr/>
          <p:nvPr userDrawn="1"/>
        </p:nvSpPr>
        <p:spPr>
          <a:xfrm>
            <a:off x="-1" y="6427589"/>
            <a:ext cx="9153000" cy="440655"/>
          </a:xfrm>
          <a:prstGeom prst="rect">
            <a:avLst/>
          </a:prstGeom>
          <a:solidFill>
            <a:srgbClr val="FAFA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8" name="フッター プレースホルダー 3">
            <a:extLst>
              <a:ext uri="{FF2B5EF4-FFF2-40B4-BE49-F238E27FC236}">
                <a16:creationId xmlns:a16="http://schemas.microsoft.com/office/drawing/2014/main" id="{3E67445A-B126-C64C-8AA9-1616CAFC91F3}"/>
              </a:ext>
            </a:extLst>
          </p:cNvPr>
          <p:cNvSpPr txBox="1">
            <a:spLocks/>
          </p:cNvSpPr>
          <p:nvPr userDrawn="1"/>
        </p:nvSpPr>
        <p:spPr>
          <a:xfrm>
            <a:off x="6021019" y="6535588"/>
            <a:ext cx="2160000" cy="216000"/>
          </a:xfrm>
          <a:prstGeom prst="rect">
            <a:avLst/>
          </a:prstGeom>
        </p:spPr>
        <p:txBody>
          <a:bodyPr wrap="square" lIns="54000" tIns="0" rIns="54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75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Copying/Printing Prohibited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43896B09-0483-C043-AA90-868EBC27373C}"/>
              </a:ext>
            </a:extLst>
          </p:cNvPr>
          <p:cNvCxnSpPr/>
          <p:nvPr userDrawn="1"/>
        </p:nvCxnSpPr>
        <p:spPr>
          <a:xfrm>
            <a:off x="1414523" y="6535576"/>
            <a:ext cx="0" cy="21602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ッター プレースホルダー 3">
            <a:extLst>
              <a:ext uri="{FF2B5EF4-FFF2-40B4-BE49-F238E27FC236}">
                <a16:creationId xmlns:a16="http://schemas.microsoft.com/office/drawing/2014/main" id="{34C9358F-D3CC-3A45-ACD6-52FE748CFBA2}"/>
              </a:ext>
            </a:extLst>
          </p:cNvPr>
          <p:cNvSpPr txBox="1">
            <a:spLocks/>
          </p:cNvSpPr>
          <p:nvPr userDrawn="1"/>
        </p:nvSpPr>
        <p:spPr>
          <a:xfrm>
            <a:off x="1552427" y="6535588"/>
            <a:ext cx="3645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75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Network &amp; System Technology Research &amp; Development Div. , TDL</a:t>
            </a:r>
            <a:endParaRPr lang="ja-JP" altLang="en-US" sz="75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スライド番号プレースホルダー 4">
            <a:extLst>
              <a:ext uri="{FF2B5EF4-FFF2-40B4-BE49-F238E27FC236}">
                <a16:creationId xmlns:a16="http://schemas.microsoft.com/office/drawing/2014/main" id="{DD4D3B0A-E6A8-A44B-BF5D-A7249DEE8EA9}"/>
              </a:ext>
            </a:extLst>
          </p:cNvPr>
          <p:cNvSpPr txBox="1">
            <a:spLocks/>
          </p:cNvSpPr>
          <p:nvPr userDrawn="1"/>
        </p:nvSpPr>
        <p:spPr>
          <a:xfrm>
            <a:off x="1066372" y="6545014"/>
            <a:ext cx="216025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75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‹#›</a:t>
            </a:fld>
            <a:endParaRPr lang="ja-JP" altLang="en-US" sz="75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 descr="アイコン&#10;&#10;自動的に生成された説明">
            <a:extLst>
              <a:ext uri="{FF2B5EF4-FFF2-40B4-BE49-F238E27FC236}">
                <a16:creationId xmlns:a16="http://schemas.microsoft.com/office/drawing/2014/main" id="{87D8A97E-7BFC-CE43-81F2-1FC64A0992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466" y="6548220"/>
            <a:ext cx="699524" cy="190737"/>
          </a:xfrm>
          <a:prstGeom prst="rect">
            <a:avLst/>
          </a:prstGeom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D8F65021-64CA-4F3D-B70B-96ECE9376F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76585" y="134910"/>
            <a:ext cx="7641000" cy="4680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defRPr sz="2400" b="1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タイトル</a:t>
            </a:r>
            <a:r>
              <a:rPr lang="en-US" altLang="ja-JP"/>
              <a:t>/ Title</a:t>
            </a:r>
            <a:endParaRPr lang="ja-JP" altLang="en-US"/>
          </a:p>
        </p:txBody>
      </p:sp>
      <p:sp>
        <p:nvSpPr>
          <p:cNvPr id="12" name="コンテンツ プレースホルダ 6">
            <a:extLst>
              <a:ext uri="{FF2B5EF4-FFF2-40B4-BE49-F238E27FC236}">
                <a16:creationId xmlns:a16="http://schemas.microsoft.com/office/drawing/2014/main" id="{095BCBA5-36D2-4D96-A8F2-33E803430EE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 bwMode="gray">
          <a:xfrm>
            <a:off x="486540" y="744991"/>
            <a:ext cx="8194681" cy="5589993"/>
          </a:xfrm>
          <a:prstGeom prst="rect">
            <a:avLst/>
          </a:prstGeom>
        </p:spPr>
        <p:txBody>
          <a:bodyPr lIns="0" tIns="0" rIns="0" bIns="0"/>
          <a:lstStyle>
            <a:lvl1pPr marL="257175" indent="-2571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b="1" u="none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600075" indent="-2571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b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42975" indent="-2571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00" b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243013" indent="-21431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350" b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127716" indent="0">
              <a:buNone/>
              <a:defRPr sz="8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en-US" altLang="ja-JP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4FD91AA-25F7-A686-7711-299CF4E254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459" y="6425284"/>
            <a:ext cx="970541" cy="43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62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2502200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3931492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2779638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4259562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949964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3805371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2744550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208965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894648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2458696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4847" y="6481446"/>
            <a:ext cx="2706959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(ZTE)</a:t>
            </a:r>
          </a:p>
        </p:txBody>
      </p:sp>
    </p:spTree>
    <p:extLst>
      <p:ext uri="{BB962C8B-B14F-4D97-AF65-F5344CB8AC3E}">
        <p14:creationId xmlns:p14="http://schemas.microsoft.com/office/powerpoint/2010/main" val="3689951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B794725-E5AC-A540-9EDF-943D45614A63}"/>
              </a:ext>
            </a:extLst>
          </p:cNvPr>
          <p:cNvSpPr/>
          <p:nvPr userDrawn="1"/>
        </p:nvSpPr>
        <p:spPr>
          <a:xfrm>
            <a:off x="-1" y="6427589"/>
            <a:ext cx="9153000" cy="440655"/>
          </a:xfrm>
          <a:prstGeom prst="rect">
            <a:avLst/>
          </a:prstGeom>
          <a:solidFill>
            <a:srgbClr val="FAFA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8" name="フッター プレースホルダー 3">
            <a:extLst>
              <a:ext uri="{FF2B5EF4-FFF2-40B4-BE49-F238E27FC236}">
                <a16:creationId xmlns:a16="http://schemas.microsoft.com/office/drawing/2014/main" id="{3E67445A-B126-C64C-8AA9-1616CAFC91F3}"/>
              </a:ext>
            </a:extLst>
          </p:cNvPr>
          <p:cNvSpPr txBox="1">
            <a:spLocks/>
          </p:cNvSpPr>
          <p:nvPr userDrawn="1"/>
        </p:nvSpPr>
        <p:spPr>
          <a:xfrm>
            <a:off x="6021019" y="6535588"/>
            <a:ext cx="2160000" cy="216000"/>
          </a:xfrm>
          <a:prstGeom prst="rect">
            <a:avLst/>
          </a:prstGeom>
        </p:spPr>
        <p:txBody>
          <a:bodyPr wrap="square" lIns="54000" tIns="0" rIns="54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75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Copying/Printing Prohibited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43896B09-0483-C043-AA90-868EBC27373C}"/>
              </a:ext>
            </a:extLst>
          </p:cNvPr>
          <p:cNvCxnSpPr/>
          <p:nvPr userDrawn="1"/>
        </p:nvCxnSpPr>
        <p:spPr>
          <a:xfrm>
            <a:off x="1414523" y="6535576"/>
            <a:ext cx="0" cy="21602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ッター プレースホルダー 3">
            <a:extLst>
              <a:ext uri="{FF2B5EF4-FFF2-40B4-BE49-F238E27FC236}">
                <a16:creationId xmlns:a16="http://schemas.microsoft.com/office/drawing/2014/main" id="{34C9358F-D3CC-3A45-ACD6-52FE748CFBA2}"/>
              </a:ext>
            </a:extLst>
          </p:cNvPr>
          <p:cNvSpPr txBox="1">
            <a:spLocks/>
          </p:cNvSpPr>
          <p:nvPr userDrawn="1"/>
        </p:nvSpPr>
        <p:spPr>
          <a:xfrm>
            <a:off x="1552427" y="6535588"/>
            <a:ext cx="3645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75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Network &amp; System Technology Research &amp; Development Div. , TDL</a:t>
            </a:r>
            <a:endParaRPr lang="ja-JP" altLang="en-US" sz="75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スライド番号プレースホルダー 4">
            <a:extLst>
              <a:ext uri="{FF2B5EF4-FFF2-40B4-BE49-F238E27FC236}">
                <a16:creationId xmlns:a16="http://schemas.microsoft.com/office/drawing/2014/main" id="{DD4D3B0A-E6A8-A44B-BF5D-A7249DEE8EA9}"/>
              </a:ext>
            </a:extLst>
          </p:cNvPr>
          <p:cNvSpPr txBox="1">
            <a:spLocks/>
          </p:cNvSpPr>
          <p:nvPr userDrawn="1"/>
        </p:nvSpPr>
        <p:spPr>
          <a:xfrm>
            <a:off x="1066372" y="6545014"/>
            <a:ext cx="216025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75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‹#›</a:t>
            </a:fld>
            <a:endParaRPr lang="ja-JP" altLang="en-US" sz="75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 descr="アイコン&#10;&#10;自動的に生成された説明">
            <a:extLst>
              <a:ext uri="{FF2B5EF4-FFF2-40B4-BE49-F238E27FC236}">
                <a16:creationId xmlns:a16="http://schemas.microsoft.com/office/drawing/2014/main" id="{87D8A97E-7BFC-CE43-81F2-1FC64A0992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466" y="6548220"/>
            <a:ext cx="699524" cy="190737"/>
          </a:xfrm>
          <a:prstGeom prst="rect">
            <a:avLst/>
          </a:prstGeom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D8F65021-64CA-4F3D-B70B-96ECE9376F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76585" y="134910"/>
            <a:ext cx="7641000" cy="4680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defRPr sz="2400" b="1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タイトル</a:t>
            </a:r>
            <a:r>
              <a:rPr lang="en-US" altLang="ja-JP"/>
              <a:t>/ Title</a:t>
            </a:r>
            <a:endParaRPr lang="ja-JP" altLang="en-US"/>
          </a:p>
        </p:txBody>
      </p:sp>
      <p:sp>
        <p:nvSpPr>
          <p:cNvPr id="12" name="コンテンツ プレースホルダ 6">
            <a:extLst>
              <a:ext uri="{FF2B5EF4-FFF2-40B4-BE49-F238E27FC236}">
                <a16:creationId xmlns:a16="http://schemas.microsoft.com/office/drawing/2014/main" id="{095BCBA5-36D2-4D96-A8F2-33E803430EE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 bwMode="gray">
          <a:xfrm>
            <a:off x="486540" y="744991"/>
            <a:ext cx="8194681" cy="5589993"/>
          </a:xfrm>
          <a:prstGeom prst="rect">
            <a:avLst/>
          </a:prstGeom>
        </p:spPr>
        <p:txBody>
          <a:bodyPr lIns="0" tIns="0" rIns="0" bIns="0"/>
          <a:lstStyle>
            <a:lvl1pPr marL="257175" indent="-2571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b="1" u="none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600075" indent="-2571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b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42975" indent="-2571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00" b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243013" indent="-21431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350" b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127716" indent="0">
              <a:buNone/>
              <a:defRPr sz="8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en-US" altLang="ja-JP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4FD91AA-25F7-A686-7711-299CF4E254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459" y="6425284"/>
            <a:ext cx="970541" cy="43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556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July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July 2024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July 2024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July 2024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2024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82" r:id="rId10"/>
    <p:sldLayoutId id="2147483684" r:id="rId1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2"/>
            <a:ext cx="77724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7"/>
            <a:ext cx="77724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12068" y="6475413"/>
            <a:ext cx="233185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Jay Yang al. (ZTE)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76302" y="6475414"/>
            <a:ext cx="10676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185201" y="401851"/>
            <a:ext cx="2260299" cy="2077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r" eaLnBrk="0" hangingPunct="0">
              <a:defRPr/>
            </a:pPr>
            <a:r>
              <a:rPr lang="en-US" sz="1350" b="1">
                <a:cs typeface="+mn-cs"/>
              </a:rPr>
              <a:t>Doc</a:t>
            </a:r>
            <a:r>
              <a:rPr lang="en-GB" altLang="en-US"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802.11-23/1</a:t>
            </a:r>
            <a:r>
              <a:rPr lang="en-US" altLang="en-GB"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930</a:t>
            </a:r>
            <a:r>
              <a:rPr lang="en-US" altLang="en-US"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35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5"/>
            <a:ext cx="807913" cy="2077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35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35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28601" y="393632"/>
            <a:ext cx="836832" cy="2077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l" eaLnBrk="0" hangingPunct="0">
              <a:defRPr/>
            </a:pPr>
            <a:r>
              <a:rPr lang="en-US" sz="1350" b="1">
                <a:cs typeface="+mn-cs"/>
              </a:rPr>
              <a:t>Nov. 2023</a:t>
            </a:r>
          </a:p>
        </p:txBody>
      </p:sp>
      <p:sp>
        <p:nvSpPr>
          <p:cNvPr id="2" name="Text Box 1"/>
          <p:cNvSpPr txBox="1"/>
          <p:nvPr userDrawn="1"/>
        </p:nvSpPr>
        <p:spPr>
          <a:xfrm>
            <a:off x="8896350" y="284226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8178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 dirty="0"/>
              <a:t>July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Data forwarding for seamless roaming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2024-7-15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56B4E07-9D6E-B111-F5CB-A58E658563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315111"/>
              </p:ext>
            </p:extLst>
          </p:nvPr>
        </p:nvGraphicFramePr>
        <p:xfrm>
          <a:off x="517525" y="2278063"/>
          <a:ext cx="8061325" cy="406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1336" imgH="4147091" progId="Word.Document.8">
                  <p:embed/>
                </p:oleObj>
              </mc:Choice>
              <mc:Fallback>
                <p:oleObj name="Document" r:id="rId3" imgW="8231336" imgH="414709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56B4E07-9D6E-B111-F5CB-A58E658563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61325" cy="406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A06BD-0B44-6D73-4371-5E88AEC56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procedure with</a:t>
            </a:r>
            <a:r>
              <a:rPr lang="en-US" altLang="ja-JP" dirty="0"/>
              <a:t> single link</a:t>
            </a:r>
            <a:br>
              <a:rPr lang="en-US" altLang="ja-JP" dirty="0"/>
            </a:br>
            <a:r>
              <a:rPr lang="en-US" altLang="ja-JP" dirty="0"/>
              <a:t>with DL data forwarding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130CDA-583B-DAC1-5B82-B30EF340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357688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With buffered DL data forwarding from Source AP to Target AP, STA does not need to wait for DL from </a:t>
            </a:r>
            <a:r>
              <a:rPr lang="en-US" altLang="ja-JP" sz="1800" dirty="0"/>
              <a:t>S</a:t>
            </a:r>
            <a:r>
              <a:rPr kumimoji="1" lang="en-US" altLang="ja-JP" sz="1800" dirty="0"/>
              <a:t>ource AP and can start transmitting UL after link between Target AP becomes enabled.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In some cases, Source AP cannot forward all buffered data due to amount of buffered data, backhaul condition, etc. In such cases, selective DL data forwarding may be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Source AP can delete link with STA immediately after completing context transfer and DS mapping change.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7635BE-CE9A-4A99-A9B8-597C9D27E2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FC1050-897D-0D3D-6DB1-6995160D6D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A7A096-7557-F365-A6CD-09E07F3FC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4BFE755-D95F-F52C-69E4-48F588C31A21}"/>
              </a:ext>
            </a:extLst>
          </p:cNvPr>
          <p:cNvCxnSpPr>
            <a:cxnSpLocks/>
          </p:cNvCxnSpPr>
          <p:nvPr/>
        </p:nvCxnSpPr>
        <p:spPr bwMode="auto">
          <a:xfrm>
            <a:off x="5652120" y="2545083"/>
            <a:ext cx="0" cy="34563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1E43927-1411-4423-29FD-3C31683C54B4}"/>
              </a:ext>
            </a:extLst>
          </p:cNvPr>
          <p:cNvCxnSpPr>
            <a:cxnSpLocks/>
          </p:cNvCxnSpPr>
          <p:nvPr/>
        </p:nvCxnSpPr>
        <p:spPr bwMode="auto">
          <a:xfrm>
            <a:off x="7524328" y="2545083"/>
            <a:ext cx="0" cy="34563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65765AED-1A0A-7815-1467-FF0A76E2DB0A}"/>
              </a:ext>
            </a:extLst>
          </p:cNvPr>
          <p:cNvCxnSpPr>
            <a:cxnSpLocks/>
          </p:cNvCxnSpPr>
          <p:nvPr/>
        </p:nvCxnSpPr>
        <p:spPr bwMode="auto">
          <a:xfrm>
            <a:off x="8676456" y="2545083"/>
            <a:ext cx="0" cy="34563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1614AFD-FB1A-9B54-03F1-082F42FA4239}"/>
              </a:ext>
            </a:extLst>
          </p:cNvPr>
          <p:cNvSpPr/>
          <p:nvPr/>
        </p:nvSpPr>
        <p:spPr bwMode="auto">
          <a:xfrm>
            <a:off x="7056276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Source AP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FAA85DC-5859-40A6-2898-1AFC250F17DA}"/>
              </a:ext>
            </a:extLst>
          </p:cNvPr>
          <p:cNvSpPr/>
          <p:nvPr/>
        </p:nvSpPr>
        <p:spPr bwMode="auto">
          <a:xfrm>
            <a:off x="8172400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Target AP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DC3FDA-1765-378A-6B10-954D05A0C125}"/>
              </a:ext>
            </a:extLst>
          </p:cNvPr>
          <p:cNvSpPr/>
          <p:nvPr/>
        </p:nvSpPr>
        <p:spPr bwMode="auto">
          <a:xfrm>
            <a:off x="5177798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95AB6DA-523E-A43A-1172-14A83999CFB2}"/>
              </a:ext>
            </a:extLst>
          </p:cNvPr>
          <p:cNvCxnSpPr>
            <a:cxnSpLocks/>
          </p:cNvCxnSpPr>
          <p:nvPr/>
        </p:nvCxnSpPr>
        <p:spPr bwMode="auto">
          <a:xfrm>
            <a:off x="5645850" y="3392860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B0EAF8-F3C9-B1DA-4066-2AF51014827A}"/>
              </a:ext>
            </a:extLst>
          </p:cNvPr>
          <p:cNvSpPr txBox="1"/>
          <p:nvPr/>
        </p:nvSpPr>
        <p:spPr>
          <a:xfrm>
            <a:off x="6033978" y="3173218"/>
            <a:ext cx="1058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>
                <a:solidFill>
                  <a:schemeClr val="tx1"/>
                </a:solidFill>
              </a:rPr>
              <a:t>Roaming request</a:t>
            </a:r>
            <a:endParaRPr kumimoji="1" lang="ja-JP" altLang="en-US" sz="1000" err="1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4C8B6E8-023C-D1FC-E894-C6FBE77FCDE1}"/>
              </a:ext>
            </a:extLst>
          </p:cNvPr>
          <p:cNvSpPr/>
          <p:nvPr/>
        </p:nvSpPr>
        <p:spPr bwMode="auto">
          <a:xfrm>
            <a:off x="7390807" y="3689714"/>
            <a:ext cx="1419172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Context transfer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DS mapping change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7E1AEED5-6E1E-25EA-DFEA-2D71ED02A827}"/>
              </a:ext>
            </a:extLst>
          </p:cNvPr>
          <p:cNvCxnSpPr>
            <a:cxnSpLocks/>
          </p:cNvCxnSpPr>
          <p:nvPr/>
        </p:nvCxnSpPr>
        <p:spPr bwMode="auto">
          <a:xfrm flipH="1">
            <a:off x="5645850" y="3608884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F557A04-8B78-8344-5187-35E238B0FEFA}"/>
              </a:ext>
            </a:extLst>
          </p:cNvPr>
          <p:cNvSpPr txBox="1"/>
          <p:nvPr/>
        </p:nvSpPr>
        <p:spPr>
          <a:xfrm>
            <a:off x="5803804" y="3391051"/>
            <a:ext cx="16546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>
                <a:solidFill>
                  <a:schemeClr val="tx1"/>
                </a:solidFill>
              </a:rPr>
              <a:t>may ack to Roaming request</a:t>
            </a:r>
            <a:endParaRPr kumimoji="1" lang="ja-JP" altLang="en-US" sz="1000" err="1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D90D69F-F702-A504-06FB-B7E90B19712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58614" y="4626557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C65E78-5384-1092-EE94-2E0B8377C862}"/>
              </a:ext>
            </a:extLst>
          </p:cNvPr>
          <p:cNvSpPr txBox="1"/>
          <p:nvPr/>
        </p:nvSpPr>
        <p:spPr>
          <a:xfrm>
            <a:off x="6046742" y="4406915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Roaming response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4" name="Rectangle 112">
            <a:extLst>
              <a:ext uri="{FF2B5EF4-FFF2-40B4-BE49-F238E27FC236}">
                <a16:creationId xmlns:a16="http://schemas.microsoft.com/office/drawing/2014/main" id="{D7C58E76-DCFA-59B0-586B-3606477D8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0002" y="2569156"/>
            <a:ext cx="269875" cy="2083979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Rectangle 113">
            <a:extLst>
              <a:ext uri="{FF2B5EF4-FFF2-40B4-BE49-F238E27FC236}">
                <a16:creationId xmlns:a16="http://schemas.microsoft.com/office/drawing/2014/main" id="{478737B3-B52D-F1B3-54A2-27F5B9A2A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073" y="3189939"/>
            <a:ext cx="2837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120">
            <a:extLst>
              <a:ext uri="{FF2B5EF4-FFF2-40B4-BE49-F238E27FC236}">
                <a16:creationId xmlns:a16="http://schemas.microsoft.com/office/drawing/2014/main" id="{74171665-B2FA-4D43-F189-9FE34C614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0002" y="4653137"/>
            <a:ext cx="269875" cy="1296143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Rectangle 122">
            <a:extLst>
              <a:ext uri="{FF2B5EF4-FFF2-40B4-BE49-F238E27FC236}">
                <a16:creationId xmlns:a16="http://schemas.microsoft.com/office/drawing/2014/main" id="{E4847D44-EF1A-059B-0C70-72EF36E19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2804" y="2356408"/>
            <a:ext cx="14427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900">
                <a:solidFill>
                  <a:srgbClr val="000000"/>
                </a:solidFill>
                <a:latin typeface="Calibri" panose="020F0502020204030204" pitchFamily="34" charset="0"/>
              </a:rPr>
              <a:t>D</a:t>
            </a: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113">
            <a:extLst>
              <a:ext uri="{FF2B5EF4-FFF2-40B4-BE49-F238E27FC236}">
                <a16:creationId xmlns:a16="http://schemas.microsoft.com/office/drawing/2014/main" id="{ED90FED9-3DD5-5706-5D95-0774E2A92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1890" y="5135327"/>
            <a:ext cx="2660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Rectangle 112">
            <a:extLst>
              <a:ext uri="{FF2B5EF4-FFF2-40B4-BE49-F238E27FC236}">
                <a16:creationId xmlns:a16="http://schemas.microsoft.com/office/drawing/2014/main" id="{64F6D229-7F00-4B77-9E4A-FCE88D939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882" y="2569157"/>
            <a:ext cx="269875" cy="1065214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" name="Rectangle 113">
            <a:extLst>
              <a:ext uri="{FF2B5EF4-FFF2-40B4-BE49-F238E27FC236}">
                <a16:creationId xmlns:a16="http://schemas.microsoft.com/office/drawing/2014/main" id="{0ED54DDC-A2A1-2FE3-9A1F-AFBDA84F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953" y="3189939"/>
            <a:ext cx="2837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6" name="Rectangle 115">
            <a:extLst>
              <a:ext uri="{FF2B5EF4-FFF2-40B4-BE49-F238E27FC236}">
                <a16:creationId xmlns:a16="http://schemas.microsoft.com/office/drawing/2014/main" id="{4690D2C0-F5ED-A364-B13A-C6E472216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882" y="3628898"/>
            <a:ext cx="269875" cy="1024237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" name="Rectangle 120">
            <a:extLst>
              <a:ext uri="{FF2B5EF4-FFF2-40B4-BE49-F238E27FC236}">
                <a16:creationId xmlns:a16="http://schemas.microsoft.com/office/drawing/2014/main" id="{58B58203-03DC-8BB2-4E87-DBD7B05C7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882" y="4653137"/>
            <a:ext cx="269875" cy="1296143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Rectangle 122">
            <a:extLst>
              <a:ext uri="{FF2B5EF4-FFF2-40B4-BE49-F238E27FC236}">
                <a16:creationId xmlns:a16="http://schemas.microsoft.com/office/drawing/2014/main" id="{386BE1C2-FE1C-3CB7-4E1D-99F3EC02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081" y="2356408"/>
            <a:ext cx="14747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UL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113">
            <a:extLst>
              <a:ext uri="{FF2B5EF4-FFF2-40B4-BE49-F238E27FC236}">
                <a16:creationId xmlns:a16="http://schemas.microsoft.com/office/drawing/2014/main" id="{1EAFAF56-80A6-1ADA-B9EE-8718024FA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7597" y="4111323"/>
            <a:ext cx="450444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suspension</a:t>
            </a:r>
            <a:endParaRPr kumimoji="0" lang="ja-JP" altLang="ja-JP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113">
            <a:extLst>
              <a:ext uri="{FF2B5EF4-FFF2-40B4-BE49-F238E27FC236}">
                <a16:creationId xmlns:a16="http://schemas.microsoft.com/office/drawing/2014/main" id="{9BB3A040-9BDF-0D9A-5B56-0319456A6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9770" y="5135327"/>
            <a:ext cx="2660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6D54CA-BE0E-146E-EDF9-4F4A827CF0B1}"/>
              </a:ext>
            </a:extLst>
          </p:cNvPr>
          <p:cNvSpPr/>
          <p:nvPr/>
        </p:nvSpPr>
        <p:spPr bwMode="auto">
          <a:xfrm>
            <a:off x="7390806" y="4137269"/>
            <a:ext cx="1419171" cy="610689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Buffered data forwarding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A2494A63-68EE-0436-060B-4851B1D8D05E}"/>
              </a:ext>
            </a:extLst>
          </p:cNvPr>
          <p:cNvCxnSpPr>
            <a:cxnSpLocks/>
          </p:cNvCxnSpPr>
          <p:nvPr/>
        </p:nvCxnSpPr>
        <p:spPr bwMode="auto">
          <a:xfrm>
            <a:off x="5652120" y="3011009"/>
            <a:ext cx="1872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B949F77-C13D-3C9F-C35D-012A5814FB22}"/>
              </a:ext>
            </a:extLst>
          </p:cNvPr>
          <p:cNvSpPr txBox="1"/>
          <p:nvPr/>
        </p:nvSpPr>
        <p:spPr>
          <a:xfrm>
            <a:off x="5907712" y="2793708"/>
            <a:ext cx="14606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Add link with Target AP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4335557-087A-E3A6-CAAE-3ED12B2D8003}"/>
              </a:ext>
            </a:extLst>
          </p:cNvPr>
          <p:cNvSpPr txBox="1"/>
          <p:nvPr/>
        </p:nvSpPr>
        <p:spPr>
          <a:xfrm>
            <a:off x="6221788" y="4564806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Delete link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48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27336F-9548-9D84-3F6C-28B3E5DF7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Other cases with DL data forwarding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2D4225-843B-0DED-3111-EB34C9FF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Whether single or dual link, buffered DL data forwarding is useful in some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For example, STA </a:t>
            </a:r>
            <a:r>
              <a:rPr lang="en-US" altLang="ja-JP" dirty="0"/>
              <a:t>may disconnect from </a:t>
            </a:r>
            <a:r>
              <a:rPr kumimoji="1" lang="en-US" altLang="ja-JP" dirty="0"/>
              <a:t>Source AP when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Sudden RSSI drop happens[7].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AP transitions to power save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such cases, buffered data forwarding from Source AP to Target AP and transmitting </a:t>
            </a:r>
            <a:r>
              <a:rPr lang="en-US" altLang="ja-JP" dirty="0"/>
              <a:t>forwarded data from Target AP </a:t>
            </a:r>
            <a:r>
              <a:rPr kumimoji="1" lang="en-US" altLang="ja-JP" dirty="0"/>
              <a:t>may help to keep data continuity.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2F7D1FA-2F24-454E-F2B1-C1BC31069C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79888-EC59-E9A1-98DC-276FE00A03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C4FD4A2-4551-C14B-168C-468845BBFF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94201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F91B1C-F0E3-CCEA-FDF5-8CA1E3AC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50AA47-2BB3-0584-6ACA-380E2819E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We show roaming procedure with single link and dual link and highlight the issue of UL suspension duration.</a:t>
            </a:r>
          </a:p>
          <a:p>
            <a:pPr marL="0" indent="0"/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UL suspension duration can be minimized by enabling data </a:t>
            </a:r>
            <a:r>
              <a:rPr lang="en-US" altLang="ja-JP" dirty="0"/>
              <a:t>forwarding</a:t>
            </a:r>
            <a:r>
              <a:rPr kumimoji="1" lang="en-US" altLang="ja-JP" dirty="0"/>
              <a:t> between APs.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1109A8-FF9A-4E6E-9BAA-E2AB7ED9A1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7422DF-CCDB-B13A-5448-3E960E70BF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A7B5432-460B-26D1-800C-5C1935399C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958555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002ED9-024D-6532-2F4B-E71419DA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SP1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056367-0E43-1E4B-DE3A-063AAE5E7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to define a mechanism in 11bn that minimizes UL suspension for a non-AP MLD that roams from one AP MLD to another AP MLD and can communicate with only one AP MLD at a time</a:t>
            </a:r>
            <a:r>
              <a:rPr lang="en-GB" altLang="ja-JP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430DF0-44B4-13E6-4684-DBBF8657CD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42AEC5-92F7-7027-1686-C768052269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A75D3AF-3C4C-4A1C-5C2A-0300DDE3C8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377849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567AB-56F3-CC32-7471-33644243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SP2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891959-AF20-D441-95FD-F41799038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to define a mechanism in 11bn that </a:t>
            </a:r>
            <a:r>
              <a:rPr lang="en-GB" altLang="ja-JP" dirty="0"/>
              <a:t>enables an AP MLD to forward buffered data units that are addressed to a non-AP MLD which roams to another AP MLD?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A7B68C-51A4-F0A6-5AC1-345A527E53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576A9-B6D7-DDD1-6C52-3183F9CFBD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9DAC282-2A2B-6E9C-CE35-4734B92EC6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647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567AB-56F3-CC32-7471-33644243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SP3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891959-AF20-D441-95FD-F41799038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to define a mechanism in 11bn that </a:t>
            </a:r>
            <a:r>
              <a:rPr lang="en-GB" altLang="ja-JP" dirty="0"/>
              <a:t>enables an AP MLD to forward selected buffered data units that are addressed to a non-AP MLD which roams to another AP MLD?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dirty="0"/>
              <a:t>How to select data is TBD.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A7B68C-51A4-F0A6-5AC1-345A527E53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576A9-B6D7-DDD1-6C52-3183F9CFBD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9DAC282-2A2B-6E9C-CE35-4734B92EC6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069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89BB65-FB58-A7D5-EA98-8DF6B4EA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78E9B4-27AA-7A60-700F-2CAA946D5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sz="1800" dirty="0"/>
              <a:t>[1] 24/0209r3, “Specification Framework for TGbn”</a:t>
            </a:r>
          </a:p>
          <a:p>
            <a:pPr marL="0" indent="0"/>
            <a:r>
              <a:rPr kumimoji="1" lang="en-US" altLang="ja-JP" sz="1800" dirty="0"/>
              <a:t>[2] 24/0052r0, “Seamless Roaming details	,” Duncan Ho (Qualcomm Technologies, Inc.)</a:t>
            </a:r>
          </a:p>
          <a:p>
            <a:pPr marL="0" indent="0"/>
            <a:r>
              <a:rPr kumimoji="1" lang="en-US" altLang="ja-JP" sz="1800" dirty="0"/>
              <a:t>[3] 24/0396r0, “Seamless Roaming within a Mobility Domain – Follow Up,” Binita Gupta (Cisco Systems)</a:t>
            </a:r>
          </a:p>
          <a:p>
            <a:pPr marL="0" indent="0"/>
            <a:r>
              <a:rPr lang="en-US" altLang="ja-JP" sz="1800" dirty="0"/>
              <a:t>[4] 24/0412r0, “Seamless Roaming Procedure Follow-Up,” Yelin Yoon (LG Electronics)</a:t>
            </a:r>
          </a:p>
          <a:p>
            <a:pPr marL="0" indent="0"/>
            <a:r>
              <a:rPr lang="en-US" altLang="ja-JP" sz="1800" dirty="0"/>
              <a:t>[5] 24/0838r0, “Backhaul Design and Channel Setting for Multi-AP,” Kosuke Aio (Sony)</a:t>
            </a:r>
          </a:p>
          <a:p>
            <a:pPr marL="0" indent="0"/>
            <a:r>
              <a:rPr lang="en-US" altLang="ja-JP" sz="1800" dirty="0"/>
              <a:t>[6] 23/0079r10, ”UHR Draft Proposed CSD”</a:t>
            </a:r>
          </a:p>
          <a:p>
            <a:pPr marL="0" indent="0"/>
            <a:r>
              <a:rPr lang="en-US" altLang="ja-JP" sz="1800" dirty="0"/>
              <a:t>[7] 24/0398r0, “Coordinated Roaming through Target AP MLD,” </a:t>
            </a:r>
            <a:r>
              <a:rPr kumimoji="1" lang="en-US" altLang="ja-JP" sz="1800" dirty="0"/>
              <a:t>Binita Gupta (Cisco Systems)</a:t>
            </a:r>
          </a:p>
          <a:p>
            <a:pPr marL="0" indent="0"/>
            <a:endParaRPr lang="en-US" altLang="ja-JP" sz="1800" dirty="0"/>
          </a:p>
          <a:p>
            <a:pPr marL="0" indent="0"/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76F37A-BE89-B375-B839-0D3BCC1384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AD4C2C-55DF-629F-F01E-4772043658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F78866E-53B9-6873-B796-47CA96FA2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28038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D229B4-C8B5-CE99-4CAC-1E54AD3AA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D8149-BA2E-8747-1443-E5FCA418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TGbn agreed to </a:t>
            </a:r>
            <a:r>
              <a:rPr lang="en-GB" altLang="ja-JP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define a mechanism that enables a non-AP MLD to roam from one AP MLD to another AP MLD and the non-AP MLD remains in state 4 (see 11.3) during and after roaming to the other AP MLD[1].</a:t>
            </a: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There are some </a:t>
            </a:r>
            <a:r>
              <a:rPr lang="en-US" altLang="ja-JP" sz="2000" dirty="0"/>
              <a:t>contributions</a:t>
            </a:r>
            <a:r>
              <a:rPr lang="ja-JP" altLang="en-US" sz="2000" dirty="0"/>
              <a:t> </a:t>
            </a:r>
            <a:r>
              <a:rPr lang="en-US" altLang="ja-JP" sz="2000" dirty="0"/>
              <a:t>on roaming procedure to enable this[2-4]. However, there may be UL suspension during roaming.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this contribution, we see potential issues of seamless roaming procedure and what will be necessary for UL data continuity.</a:t>
            </a:r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E421EA-7BE6-9B58-57A8-C07F2FB2C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38EB41-D1A7-209F-CC74-451B55AA61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FAF4BAC-59E0-452F-B540-FA25026E4D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30394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A06BD-0B44-6D73-4371-5E88AEC56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with dual link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130CDA-583B-DAC1-5B82-B30EF3409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First, we see a roaming procedure when Source AP and Target AP are operating on same channel and there is no data forwarding from Source AP to Target AP[2].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Since Source AP and Target AP are operating on the same channel, STA can exchange frames simultaneously with Source AP and Target AP while links are enabled(dual link).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7635BE-CE9A-4A99-A9B8-597C9D27E2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FC1050-897D-0D3D-6DB1-6995160D6D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A7A096-7557-F365-A6CD-09E07F3FC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36770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A06BD-0B44-6D73-4371-5E88AEC56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procedure with dual link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130CDA-583B-DAC1-5B82-B30EF340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373377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STA may decide to roam and send roaming request to Source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Source AP may </a:t>
            </a:r>
            <a:r>
              <a:rPr lang="en-US" altLang="ja-JP" sz="1400" dirty="0"/>
              <a:t>ack to the request.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After receiving the roaming request, </a:t>
            </a:r>
            <a:r>
              <a:rPr lang="en-US" altLang="ja-JP" sz="1800" dirty="0"/>
              <a:t>S</a:t>
            </a:r>
            <a:r>
              <a:rPr kumimoji="1" lang="en-US" altLang="ja-JP" sz="1800" dirty="0"/>
              <a:t>ource AP transfers context and changes DS mapping to Target AP.</a:t>
            </a: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To keep DL data continuity, Source AP may transmit buffered DL packet </a:t>
            </a:r>
            <a:r>
              <a:rPr lang="en-US" altLang="ja-JP" sz="1800" dirty="0"/>
              <a:t>to</a:t>
            </a:r>
            <a:r>
              <a:rPr lang="ja-JP" altLang="en-US" sz="1800" dirty="0"/>
              <a:t> </a:t>
            </a:r>
            <a:r>
              <a:rPr lang="en-US" altLang="ja-JP" sz="1800" dirty="0"/>
              <a:t>STA</a:t>
            </a:r>
            <a:r>
              <a:rPr kumimoji="1" lang="en-US" altLang="ja-JP" sz="1800" dirty="0"/>
              <a:t> </a:t>
            </a:r>
            <a:r>
              <a:rPr lang="en-US" altLang="ja-JP" sz="1800" dirty="0"/>
              <a:t>for TBD period</a:t>
            </a:r>
            <a:r>
              <a:rPr kumimoji="1" lang="en-US" altLang="ja-JP" sz="1800" dirty="0"/>
              <a:t>.</a:t>
            </a: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STA suspends UL transmission while APs do context transfer and DS mapping change.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7635BE-CE9A-4A99-A9B8-597C9D27E2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FC1050-897D-0D3D-6DB1-6995160D6D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A7A096-7557-F365-A6CD-09E07F3FC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4BFE755-D95F-F52C-69E4-48F588C31A21}"/>
              </a:ext>
            </a:extLst>
          </p:cNvPr>
          <p:cNvCxnSpPr>
            <a:cxnSpLocks/>
          </p:cNvCxnSpPr>
          <p:nvPr/>
        </p:nvCxnSpPr>
        <p:spPr bwMode="auto">
          <a:xfrm>
            <a:off x="5652120" y="2545083"/>
            <a:ext cx="0" cy="38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1E43927-1411-4423-29FD-3C31683C54B4}"/>
              </a:ext>
            </a:extLst>
          </p:cNvPr>
          <p:cNvCxnSpPr>
            <a:cxnSpLocks/>
          </p:cNvCxnSpPr>
          <p:nvPr/>
        </p:nvCxnSpPr>
        <p:spPr bwMode="auto">
          <a:xfrm>
            <a:off x="7524328" y="2545083"/>
            <a:ext cx="0" cy="38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65765AED-1A0A-7815-1467-FF0A76E2DB0A}"/>
              </a:ext>
            </a:extLst>
          </p:cNvPr>
          <p:cNvCxnSpPr>
            <a:cxnSpLocks/>
          </p:cNvCxnSpPr>
          <p:nvPr/>
        </p:nvCxnSpPr>
        <p:spPr bwMode="auto">
          <a:xfrm>
            <a:off x="8676456" y="2545083"/>
            <a:ext cx="0" cy="38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1614AFD-FB1A-9B54-03F1-082F42FA4239}"/>
              </a:ext>
            </a:extLst>
          </p:cNvPr>
          <p:cNvSpPr/>
          <p:nvPr/>
        </p:nvSpPr>
        <p:spPr bwMode="auto">
          <a:xfrm>
            <a:off x="7056276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Source AP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FAA85DC-5859-40A6-2898-1AFC250F17DA}"/>
              </a:ext>
            </a:extLst>
          </p:cNvPr>
          <p:cNvSpPr/>
          <p:nvPr/>
        </p:nvSpPr>
        <p:spPr bwMode="auto">
          <a:xfrm>
            <a:off x="8172400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Target AP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DC3FDA-1765-378A-6B10-954D05A0C125}"/>
              </a:ext>
            </a:extLst>
          </p:cNvPr>
          <p:cNvSpPr/>
          <p:nvPr/>
        </p:nvSpPr>
        <p:spPr bwMode="auto">
          <a:xfrm>
            <a:off x="5177798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95AB6DA-523E-A43A-1172-14A83999CFB2}"/>
              </a:ext>
            </a:extLst>
          </p:cNvPr>
          <p:cNvCxnSpPr>
            <a:cxnSpLocks/>
          </p:cNvCxnSpPr>
          <p:nvPr/>
        </p:nvCxnSpPr>
        <p:spPr bwMode="auto">
          <a:xfrm>
            <a:off x="5645850" y="3392860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B0EAF8-F3C9-B1DA-4066-2AF51014827A}"/>
              </a:ext>
            </a:extLst>
          </p:cNvPr>
          <p:cNvSpPr txBox="1"/>
          <p:nvPr/>
        </p:nvSpPr>
        <p:spPr>
          <a:xfrm>
            <a:off x="6033978" y="3173218"/>
            <a:ext cx="1058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>
                <a:solidFill>
                  <a:schemeClr val="tx1"/>
                </a:solidFill>
              </a:rPr>
              <a:t>Roaming request</a:t>
            </a:r>
            <a:endParaRPr kumimoji="1" lang="ja-JP" altLang="en-US" sz="1000" err="1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4C8B6E8-023C-D1FC-E894-C6FBE77FCDE1}"/>
              </a:ext>
            </a:extLst>
          </p:cNvPr>
          <p:cNvSpPr/>
          <p:nvPr/>
        </p:nvSpPr>
        <p:spPr bwMode="auto">
          <a:xfrm>
            <a:off x="7416316" y="3866807"/>
            <a:ext cx="1419172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Context transfer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DS mapping change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7E1AEED5-6E1E-25EA-DFEA-2D71ED02A827}"/>
              </a:ext>
            </a:extLst>
          </p:cNvPr>
          <p:cNvCxnSpPr>
            <a:cxnSpLocks/>
          </p:cNvCxnSpPr>
          <p:nvPr/>
        </p:nvCxnSpPr>
        <p:spPr bwMode="auto">
          <a:xfrm flipH="1">
            <a:off x="5645850" y="3608884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F557A04-8B78-8344-5187-35E238B0FEFA}"/>
              </a:ext>
            </a:extLst>
          </p:cNvPr>
          <p:cNvSpPr txBox="1"/>
          <p:nvPr/>
        </p:nvSpPr>
        <p:spPr>
          <a:xfrm>
            <a:off x="5803804" y="3391051"/>
            <a:ext cx="16546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>
                <a:solidFill>
                  <a:schemeClr val="tx1"/>
                </a:solidFill>
              </a:rPr>
              <a:t>may ack to Roaming request</a:t>
            </a:r>
            <a:endParaRPr kumimoji="1" lang="ja-JP" altLang="en-US" sz="1000" err="1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D90D69F-F702-A504-06FB-B7E90B19712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58614" y="4626557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C65E78-5384-1092-EE94-2E0B8377C862}"/>
              </a:ext>
            </a:extLst>
          </p:cNvPr>
          <p:cNvSpPr txBox="1"/>
          <p:nvPr/>
        </p:nvSpPr>
        <p:spPr>
          <a:xfrm>
            <a:off x="6046742" y="4406915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Roaming response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4" name="Rectangle 112">
            <a:extLst>
              <a:ext uri="{FF2B5EF4-FFF2-40B4-BE49-F238E27FC236}">
                <a16:creationId xmlns:a16="http://schemas.microsoft.com/office/drawing/2014/main" id="{D7C58E76-DCFA-59B0-586B-3606477D8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1428" y="2569156"/>
            <a:ext cx="269875" cy="2083979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Rectangle 113">
            <a:extLst>
              <a:ext uri="{FF2B5EF4-FFF2-40B4-BE49-F238E27FC236}">
                <a16:creationId xmlns:a16="http://schemas.microsoft.com/office/drawing/2014/main" id="{478737B3-B52D-F1B3-54A2-27F5B9A2A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4499" y="3189939"/>
            <a:ext cx="2837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120">
            <a:extLst>
              <a:ext uri="{FF2B5EF4-FFF2-40B4-BE49-F238E27FC236}">
                <a16:creationId xmlns:a16="http://schemas.microsoft.com/office/drawing/2014/main" id="{74171665-B2FA-4D43-F189-9FE34C614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1428" y="4653137"/>
            <a:ext cx="269875" cy="1296143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Rectangle 122">
            <a:extLst>
              <a:ext uri="{FF2B5EF4-FFF2-40B4-BE49-F238E27FC236}">
                <a16:creationId xmlns:a16="http://schemas.microsoft.com/office/drawing/2014/main" id="{E4847D44-EF1A-059B-0C70-72EF36E19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230" y="2356408"/>
            <a:ext cx="14427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900">
                <a:solidFill>
                  <a:srgbClr val="000000"/>
                </a:solidFill>
                <a:latin typeface="Calibri" panose="020F0502020204030204" pitchFamily="34" charset="0"/>
              </a:rPr>
              <a:t>D</a:t>
            </a: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113">
            <a:extLst>
              <a:ext uri="{FF2B5EF4-FFF2-40B4-BE49-F238E27FC236}">
                <a16:creationId xmlns:a16="http://schemas.microsoft.com/office/drawing/2014/main" id="{ED90FED9-3DD5-5706-5D95-0774E2A92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4499" y="5135327"/>
            <a:ext cx="28373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AP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+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Rectangle 112">
            <a:extLst>
              <a:ext uri="{FF2B5EF4-FFF2-40B4-BE49-F238E27FC236}">
                <a16:creationId xmlns:a16="http://schemas.microsoft.com/office/drawing/2014/main" id="{64F6D229-7F00-4B77-9E4A-FCE88D939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849" y="2569157"/>
            <a:ext cx="269875" cy="1065214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" name="Rectangle 113">
            <a:extLst>
              <a:ext uri="{FF2B5EF4-FFF2-40B4-BE49-F238E27FC236}">
                <a16:creationId xmlns:a16="http://schemas.microsoft.com/office/drawing/2014/main" id="{0ED54DDC-A2A1-2FE3-9A1F-AFBDA84F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1920" y="3189939"/>
            <a:ext cx="2837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6" name="Rectangle 115">
            <a:extLst>
              <a:ext uri="{FF2B5EF4-FFF2-40B4-BE49-F238E27FC236}">
                <a16:creationId xmlns:a16="http://schemas.microsoft.com/office/drawing/2014/main" id="{4690D2C0-F5ED-A364-B13A-C6E472216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849" y="3634371"/>
            <a:ext cx="269875" cy="1018764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" name="Rectangle 120">
            <a:extLst>
              <a:ext uri="{FF2B5EF4-FFF2-40B4-BE49-F238E27FC236}">
                <a16:creationId xmlns:a16="http://schemas.microsoft.com/office/drawing/2014/main" id="{58B58203-03DC-8BB2-4E87-DBD7B05C7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849" y="4653137"/>
            <a:ext cx="269875" cy="1747664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Rectangle 122">
            <a:extLst>
              <a:ext uri="{FF2B5EF4-FFF2-40B4-BE49-F238E27FC236}">
                <a16:creationId xmlns:a16="http://schemas.microsoft.com/office/drawing/2014/main" id="{386BE1C2-FE1C-3CB7-4E1D-99F3EC02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048" y="2356408"/>
            <a:ext cx="14747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UL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113">
            <a:extLst>
              <a:ext uri="{FF2B5EF4-FFF2-40B4-BE49-F238E27FC236}">
                <a16:creationId xmlns:a16="http://schemas.microsoft.com/office/drawing/2014/main" id="{1EAFAF56-80A6-1ADA-B9EE-8718024FA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508" y="4056942"/>
            <a:ext cx="2965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suspension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113">
            <a:extLst>
              <a:ext uri="{FF2B5EF4-FFF2-40B4-BE49-F238E27FC236}">
                <a16:creationId xmlns:a16="http://schemas.microsoft.com/office/drawing/2014/main" id="{9BB3A040-9BDF-0D9A-5B56-0319456A6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736" y="5135327"/>
            <a:ext cx="2660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D0444CF4-DB6F-C227-7DB5-1EAB957F08CB}"/>
              </a:ext>
            </a:extLst>
          </p:cNvPr>
          <p:cNvCxnSpPr>
            <a:cxnSpLocks/>
          </p:cNvCxnSpPr>
          <p:nvPr/>
        </p:nvCxnSpPr>
        <p:spPr bwMode="auto">
          <a:xfrm flipH="1">
            <a:off x="5658614" y="5949280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A3E78-6120-FCD9-2DEF-50583BB81F81}"/>
              </a:ext>
            </a:extLst>
          </p:cNvPr>
          <p:cNvSpPr txBox="1"/>
          <p:nvPr/>
        </p:nvSpPr>
        <p:spPr>
          <a:xfrm>
            <a:off x="6046742" y="5725847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Delete link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Rectangle 120">
            <a:extLst>
              <a:ext uri="{FF2B5EF4-FFF2-40B4-BE49-F238E27FC236}">
                <a16:creationId xmlns:a16="http://schemas.microsoft.com/office/drawing/2014/main" id="{D6409289-83E7-8A60-A65E-2F648299F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1428" y="5949280"/>
            <a:ext cx="269875" cy="451521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113">
            <a:extLst>
              <a:ext uri="{FF2B5EF4-FFF2-40B4-BE49-F238E27FC236}">
                <a16:creationId xmlns:a16="http://schemas.microsoft.com/office/drawing/2014/main" id="{BA6C188C-7157-3A81-6F7E-A67CF2B1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316" y="6020640"/>
            <a:ext cx="2660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F3EC579-CF38-F338-4257-6BCBD1261136}"/>
              </a:ext>
            </a:extLst>
          </p:cNvPr>
          <p:cNvSpPr/>
          <p:nvPr/>
        </p:nvSpPr>
        <p:spPr bwMode="auto">
          <a:xfrm>
            <a:off x="6791485" y="5348584"/>
            <a:ext cx="1419172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Complete buffered DL transmission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04BAA32-3A2F-2AFA-2F7B-8D112D9AAC65}"/>
              </a:ext>
            </a:extLst>
          </p:cNvPr>
          <p:cNvCxnSpPr>
            <a:cxnSpLocks/>
          </p:cNvCxnSpPr>
          <p:nvPr/>
        </p:nvCxnSpPr>
        <p:spPr bwMode="auto">
          <a:xfrm>
            <a:off x="5652120" y="3011009"/>
            <a:ext cx="1872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ABE768C-1941-D218-A030-ED33A675DE20}"/>
              </a:ext>
            </a:extLst>
          </p:cNvPr>
          <p:cNvSpPr txBox="1"/>
          <p:nvPr/>
        </p:nvSpPr>
        <p:spPr>
          <a:xfrm>
            <a:off x="5907712" y="2793708"/>
            <a:ext cx="14606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Add link with Target AP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52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502F0E-079C-930E-AF2B-8130FA7A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with single link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8D5EE1-5080-591B-780C-5227BD8D5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However, S</a:t>
            </a:r>
            <a:r>
              <a:rPr kumimoji="1" lang="en-US" altLang="ja-JP" sz="2000" dirty="0"/>
              <a:t>ource AP and Target AP do not always operate on the same channel.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Source AP and Target AP may operate on different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For example, when distance between APs is narrow[5].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such cases, STA cannot communicate with multiple AP simultaneously(single link).</a:t>
            </a:r>
            <a:endParaRPr lang="en-US" altLang="ja-JP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479070-31EE-682E-D985-AE90ADD695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57122A-09F0-7D64-D522-40E302AAE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49694D4-18B8-9DDF-B39D-B47B14E601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21024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A06BD-0B44-6D73-4371-5E88AEC56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procedure with </a:t>
            </a:r>
            <a:r>
              <a:rPr lang="en-US" altLang="ja-JP" dirty="0"/>
              <a:t>single link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130CDA-583B-DAC1-5B82-B30EF340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370242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dual link case, STA can transmit UL to Target AP while receiving DL from Source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However, in single link case, STA cannot transmit UL while receiving DL from Source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After Source AP complete buffered DL transmission, STA can start transmitting UL to Target AP.</a:t>
            </a:r>
            <a:endParaRPr lang="en-US" altLang="ja-JP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This causes longer UL suspension.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Dropping buffered DL at Source AP could reduce this, but this causes DL discontinuity.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7635BE-CE9A-4A99-A9B8-597C9D27E2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FC1050-897D-0D3D-6DB1-6995160D6D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A7A096-7557-F365-A6CD-09E07F3FC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4BFE755-D95F-F52C-69E4-48F588C31A21}"/>
              </a:ext>
            </a:extLst>
          </p:cNvPr>
          <p:cNvCxnSpPr>
            <a:cxnSpLocks/>
          </p:cNvCxnSpPr>
          <p:nvPr/>
        </p:nvCxnSpPr>
        <p:spPr bwMode="auto">
          <a:xfrm>
            <a:off x="5652120" y="2545083"/>
            <a:ext cx="0" cy="38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1E43927-1411-4423-29FD-3C31683C54B4}"/>
              </a:ext>
            </a:extLst>
          </p:cNvPr>
          <p:cNvCxnSpPr>
            <a:cxnSpLocks/>
          </p:cNvCxnSpPr>
          <p:nvPr/>
        </p:nvCxnSpPr>
        <p:spPr bwMode="auto">
          <a:xfrm>
            <a:off x="7524328" y="2545083"/>
            <a:ext cx="0" cy="38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65765AED-1A0A-7815-1467-FF0A76E2DB0A}"/>
              </a:ext>
            </a:extLst>
          </p:cNvPr>
          <p:cNvCxnSpPr>
            <a:cxnSpLocks/>
          </p:cNvCxnSpPr>
          <p:nvPr/>
        </p:nvCxnSpPr>
        <p:spPr bwMode="auto">
          <a:xfrm>
            <a:off x="8676456" y="2545083"/>
            <a:ext cx="0" cy="38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1614AFD-FB1A-9B54-03F1-082F42FA4239}"/>
              </a:ext>
            </a:extLst>
          </p:cNvPr>
          <p:cNvSpPr/>
          <p:nvPr/>
        </p:nvSpPr>
        <p:spPr bwMode="auto">
          <a:xfrm>
            <a:off x="7056276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Source AP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FAA85DC-5859-40A6-2898-1AFC250F17DA}"/>
              </a:ext>
            </a:extLst>
          </p:cNvPr>
          <p:cNvSpPr/>
          <p:nvPr/>
        </p:nvSpPr>
        <p:spPr bwMode="auto">
          <a:xfrm>
            <a:off x="8172400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Target AP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DC3FDA-1765-378A-6B10-954D05A0C125}"/>
              </a:ext>
            </a:extLst>
          </p:cNvPr>
          <p:cNvSpPr/>
          <p:nvPr/>
        </p:nvSpPr>
        <p:spPr bwMode="auto">
          <a:xfrm>
            <a:off x="5177798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95AB6DA-523E-A43A-1172-14A83999CFB2}"/>
              </a:ext>
            </a:extLst>
          </p:cNvPr>
          <p:cNvCxnSpPr>
            <a:cxnSpLocks/>
          </p:cNvCxnSpPr>
          <p:nvPr/>
        </p:nvCxnSpPr>
        <p:spPr bwMode="auto">
          <a:xfrm>
            <a:off x="5645850" y="3392860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B0EAF8-F3C9-B1DA-4066-2AF51014827A}"/>
              </a:ext>
            </a:extLst>
          </p:cNvPr>
          <p:cNvSpPr txBox="1"/>
          <p:nvPr/>
        </p:nvSpPr>
        <p:spPr>
          <a:xfrm>
            <a:off x="6033978" y="3173218"/>
            <a:ext cx="1058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Roaming request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4C8B6E8-023C-D1FC-E894-C6FBE77FCDE1}"/>
              </a:ext>
            </a:extLst>
          </p:cNvPr>
          <p:cNvSpPr/>
          <p:nvPr/>
        </p:nvSpPr>
        <p:spPr bwMode="auto">
          <a:xfrm>
            <a:off x="7416316" y="3866807"/>
            <a:ext cx="1419172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Context transfer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DS mapping change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7E1AEED5-6E1E-25EA-DFEA-2D71ED02A827}"/>
              </a:ext>
            </a:extLst>
          </p:cNvPr>
          <p:cNvCxnSpPr>
            <a:cxnSpLocks/>
          </p:cNvCxnSpPr>
          <p:nvPr/>
        </p:nvCxnSpPr>
        <p:spPr bwMode="auto">
          <a:xfrm flipH="1">
            <a:off x="5645850" y="3608884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F557A04-8B78-8344-5187-35E238B0FEFA}"/>
              </a:ext>
            </a:extLst>
          </p:cNvPr>
          <p:cNvSpPr txBox="1"/>
          <p:nvPr/>
        </p:nvSpPr>
        <p:spPr>
          <a:xfrm>
            <a:off x="5803804" y="3391051"/>
            <a:ext cx="16546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>
                <a:solidFill>
                  <a:schemeClr val="tx1"/>
                </a:solidFill>
              </a:rPr>
              <a:t>may ack to Roaming request</a:t>
            </a:r>
            <a:endParaRPr kumimoji="1" lang="ja-JP" altLang="en-US" sz="1000" err="1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D90D69F-F702-A504-06FB-B7E90B19712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58614" y="4626557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C65E78-5384-1092-EE94-2E0B8377C862}"/>
              </a:ext>
            </a:extLst>
          </p:cNvPr>
          <p:cNvSpPr txBox="1"/>
          <p:nvPr/>
        </p:nvSpPr>
        <p:spPr>
          <a:xfrm>
            <a:off x="6046742" y="4406915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Roaming response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4" name="Rectangle 112">
            <a:extLst>
              <a:ext uri="{FF2B5EF4-FFF2-40B4-BE49-F238E27FC236}">
                <a16:creationId xmlns:a16="http://schemas.microsoft.com/office/drawing/2014/main" id="{D7C58E76-DCFA-59B0-586B-3606477D8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773" y="2571899"/>
            <a:ext cx="269875" cy="2804059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Rectangle 113">
            <a:extLst>
              <a:ext uri="{FF2B5EF4-FFF2-40B4-BE49-F238E27FC236}">
                <a16:creationId xmlns:a16="http://schemas.microsoft.com/office/drawing/2014/main" id="{478737B3-B52D-F1B3-54A2-27F5B9A2A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8844" y="3189939"/>
            <a:ext cx="2837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120">
            <a:extLst>
              <a:ext uri="{FF2B5EF4-FFF2-40B4-BE49-F238E27FC236}">
                <a16:creationId xmlns:a16="http://schemas.microsoft.com/office/drawing/2014/main" id="{74171665-B2FA-4D43-F189-9FE34C614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773" y="5373215"/>
            <a:ext cx="269875" cy="1008113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Rectangle 122">
            <a:extLst>
              <a:ext uri="{FF2B5EF4-FFF2-40B4-BE49-F238E27FC236}">
                <a16:creationId xmlns:a16="http://schemas.microsoft.com/office/drawing/2014/main" id="{E4847D44-EF1A-059B-0C70-72EF36E19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8575" y="2356408"/>
            <a:ext cx="14427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900">
                <a:solidFill>
                  <a:srgbClr val="000000"/>
                </a:solidFill>
                <a:latin typeface="Calibri" panose="020F0502020204030204" pitchFamily="34" charset="0"/>
              </a:rPr>
              <a:t>D</a:t>
            </a: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113">
            <a:extLst>
              <a:ext uri="{FF2B5EF4-FFF2-40B4-BE49-F238E27FC236}">
                <a16:creationId xmlns:a16="http://schemas.microsoft.com/office/drawing/2014/main" id="{ED90FED9-3DD5-5706-5D95-0774E2A92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7660" y="5567375"/>
            <a:ext cx="2660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Rectangle 112">
            <a:extLst>
              <a:ext uri="{FF2B5EF4-FFF2-40B4-BE49-F238E27FC236}">
                <a16:creationId xmlns:a16="http://schemas.microsoft.com/office/drawing/2014/main" id="{64F6D229-7F00-4B77-9E4A-FCE88D939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1139" y="2569157"/>
            <a:ext cx="269875" cy="1037642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" name="Rectangle 113">
            <a:extLst>
              <a:ext uri="{FF2B5EF4-FFF2-40B4-BE49-F238E27FC236}">
                <a16:creationId xmlns:a16="http://schemas.microsoft.com/office/drawing/2014/main" id="{0ED54DDC-A2A1-2FE3-9A1F-AFBDA84F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10" y="3189939"/>
            <a:ext cx="2837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6" name="Rectangle 115">
            <a:extLst>
              <a:ext uri="{FF2B5EF4-FFF2-40B4-BE49-F238E27FC236}">
                <a16:creationId xmlns:a16="http://schemas.microsoft.com/office/drawing/2014/main" id="{4690D2C0-F5ED-A364-B13A-C6E472216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1139" y="4626556"/>
            <a:ext cx="269875" cy="746657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" name="Rectangle 120">
            <a:extLst>
              <a:ext uri="{FF2B5EF4-FFF2-40B4-BE49-F238E27FC236}">
                <a16:creationId xmlns:a16="http://schemas.microsoft.com/office/drawing/2014/main" id="{58B58203-03DC-8BB2-4E87-DBD7B05C7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1139" y="5373215"/>
            <a:ext cx="269875" cy="1008113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Rectangle 122">
            <a:extLst>
              <a:ext uri="{FF2B5EF4-FFF2-40B4-BE49-F238E27FC236}">
                <a16:creationId xmlns:a16="http://schemas.microsoft.com/office/drawing/2014/main" id="{386BE1C2-FE1C-3CB7-4E1D-99F3EC02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338" y="2356408"/>
            <a:ext cx="14747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UL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113">
            <a:extLst>
              <a:ext uri="{FF2B5EF4-FFF2-40B4-BE49-F238E27FC236}">
                <a16:creationId xmlns:a16="http://schemas.microsoft.com/office/drawing/2014/main" id="{1EAFAF56-80A6-1ADA-B9EE-8718024FA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0854" y="4128746"/>
            <a:ext cx="450444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suspension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113">
            <a:extLst>
              <a:ext uri="{FF2B5EF4-FFF2-40B4-BE49-F238E27FC236}">
                <a16:creationId xmlns:a16="http://schemas.microsoft.com/office/drawing/2014/main" id="{9BB3A040-9BDF-0D9A-5B56-0319456A6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3027" y="5567375"/>
            <a:ext cx="2660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矢印: 上下 6">
            <a:extLst>
              <a:ext uri="{FF2B5EF4-FFF2-40B4-BE49-F238E27FC236}">
                <a16:creationId xmlns:a16="http://schemas.microsoft.com/office/drawing/2014/main" id="{8C159DA8-4E61-A5C6-0017-0E482C1439FB}"/>
              </a:ext>
            </a:extLst>
          </p:cNvPr>
          <p:cNvSpPr/>
          <p:nvPr/>
        </p:nvSpPr>
        <p:spPr bwMode="auto">
          <a:xfrm>
            <a:off x="4401139" y="4654368"/>
            <a:ext cx="269875" cy="701564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516ED9B-33AE-B5EC-A755-DA2E5B72323B}"/>
              </a:ext>
            </a:extLst>
          </p:cNvPr>
          <p:cNvCxnSpPr>
            <a:cxnSpLocks/>
          </p:cNvCxnSpPr>
          <p:nvPr/>
        </p:nvCxnSpPr>
        <p:spPr bwMode="auto">
          <a:xfrm>
            <a:off x="4676974" y="4626557"/>
            <a:ext cx="14111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8E4852D-C5E0-8C12-FA88-CC3A4444F103}"/>
              </a:ext>
            </a:extLst>
          </p:cNvPr>
          <p:cNvSpPr/>
          <p:nvPr/>
        </p:nvSpPr>
        <p:spPr bwMode="auto">
          <a:xfrm>
            <a:off x="6791485" y="4943921"/>
            <a:ext cx="1419172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Complete buffered DL transmission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51960D8-A115-DB34-75F0-A4A551F78743}"/>
              </a:ext>
            </a:extLst>
          </p:cNvPr>
          <p:cNvCxnSpPr>
            <a:cxnSpLocks/>
          </p:cNvCxnSpPr>
          <p:nvPr/>
        </p:nvCxnSpPr>
        <p:spPr bwMode="auto">
          <a:xfrm>
            <a:off x="5006437" y="5373215"/>
            <a:ext cx="112253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D3217D63-AD63-5033-1D91-B2B8B4603F4C}"/>
              </a:ext>
            </a:extLst>
          </p:cNvPr>
          <p:cNvCxnSpPr>
            <a:cxnSpLocks/>
          </p:cNvCxnSpPr>
          <p:nvPr/>
        </p:nvCxnSpPr>
        <p:spPr bwMode="auto">
          <a:xfrm flipH="1">
            <a:off x="5658614" y="5375958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10BEA22-DD18-4F48-2F84-031337D8AA62}"/>
              </a:ext>
            </a:extLst>
          </p:cNvPr>
          <p:cNvSpPr txBox="1"/>
          <p:nvPr/>
        </p:nvSpPr>
        <p:spPr>
          <a:xfrm>
            <a:off x="6080322" y="5157807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Delete link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2" name="Rectangle 115">
            <a:extLst>
              <a:ext uri="{FF2B5EF4-FFF2-40B4-BE49-F238E27FC236}">
                <a16:creationId xmlns:a16="http://schemas.microsoft.com/office/drawing/2014/main" id="{0926B87D-3651-5D14-BE4A-253D02440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1139" y="3606800"/>
            <a:ext cx="269875" cy="1019758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C8C8043-14B4-DD51-78CC-DEB2A2CCC254}"/>
              </a:ext>
            </a:extLst>
          </p:cNvPr>
          <p:cNvSpPr txBox="1"/>
          <p:nvPr/>
        </p:nvSpPr>
        <p:spPr>
          <a:xfrm>
            <a:off x="4083731" y="4830277"/>
            <a:ext cx="950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Additional </a:t>
            </a:r>
          </a:p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UL suspension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F666379E-9911-F697-C43B-FA519AE0C916}"/>
              </a:ext>
            </a:extLst>
          </p:cNvPr>
          <p:cNvCxnSpPr>
            <a:cxnSpLocks/>
          </p:cNvCxnSpPr>
          <p:nvPr/>
        </p:nvCxnSpPr>
        <p:spPr bwMode="auto">
          <a:xfrm>
            <a:off x="5652120" y="3011009"/>
            <a:ext cx="1872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E8459EA-2E39-81FB-04B4-9ED8E71C7E98}"/>
              </a:ext>
            </a:extLst>
          </p:cNvPr>
          <p:cNvSpPr txBox="1"/>
          <p:nvPr/>
        </p:nvSpPr>
        <p:spPr>
          <a:xfrm>
            <a:off x="5907712" y="2793708"/>
            <a:ext cx="14606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Add link with Target AP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1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96DF7-9DB6-8C88-86AF-CF9B50F91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Need for UL suspension minimization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8C20A6-1DAC-2FCF-EE80-85938F08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Whether single or dual link, there is UL suspension during roaming.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However, in some cases, UL suspension should be minimized.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AR/VR devices for the era of immersive experiences and the metaverse.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mission-critical operations, such as manufacturing scenarios involving automatic guided vehicles, and smart agriculture applications for autonomous control of machines[6].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Therefore, it is necessary to reduce UL suspension duration, especially in single link case.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F4A32C-0953-211E-B47D-B54A89AA95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D19BF-26F7-E83F-4539-F50AD5D889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1DDC5F-5EE9-BEB8-100D-C352BD3124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49124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9EF5C7-7E98-F842-352C-22B95165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How to minimize UL suspension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56682A-10A8-B2D6-B6A1-3DAEDC617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Minimization of UL suspension can be achieved by two possible solution.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To have Multi-radio capability at STA(MLMR).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If STA is multi-radio, STA can exchange frames with Source AP and Target AP simultaneously and does not need to wait for buffered DL packet transmission.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To forward buffered DL data from Source AP to Target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By forwarding buffered DL data to Target AP and transmit them from Target AP could reduce UL suspension duration.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FB2DEF-F588-DFA7-1464-175C7C5BB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8778F5-78E3-85B3-FB9E-732CD334D8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84FFBB6-3B75-8350-17A3-543F3DAF31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380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A06BD-0B44-6D73-4371-5E88AEC56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</a:t>
            </a:r>
            <a:r>
              <a:rPr kumimoji="1" lang="en-US" altLang="ja-JP" dirty="0"/>
              <a:t>oaming procedure with MLMR STA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130CDA-583B-DAC1-5B82-B30EF340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357688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If STA has multi-radio capability, STA can transmit UL to Target AP while receiving DL from Source AP and Target AP. MLMR capability can mitigate UL suspension duration.</a:t>
            </a: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STA operating </a:t>
            </a:r>
            <a:r>
              <a:rPr lang="en-US" altLang="ja-JP" sz="1800" dirty="0"/>
              <a:t>in</a:t>
            </a:r>
            <a:r>
              <a:rPr kumimoji="1" lang="en-US" altLang="ja-JP" sz="1800" dirty="0"/>
              <a:t> EMLSR mode could have this capability[2].</a:t>
            </a:r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7635BE-CE9A-4A99-A9B8-597C9D27E2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FC1050-897D-0D3D-6DB1-6995160D6D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A7A096-7557-F365-A6CD-09E07F3FC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altLang="ja-JP" dirty="0"/>
              <a:t>July 2024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4BFE755-D95F-F52C-69E4-48F588C31A21}"/>
              </a:ext>
            </a:extLst>
          </p:cNvPr>
          <p:cNvCxnSpPr>
            <a:cxnSpLocks/>
          </p:cNvCxnSpPr>
          <p:nvPr/>
        </p:nvCxnSpPr>
        <p:spPr bwMode="auto">
          <a:xfrm>
            <a:off x="5652120" y="2545083"/>
            <a:ext cx="0" cy="38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1E43927-1411-4423-29FD-3C31683C54B4}"/>
              </a:ext>
            </a:extLst>
          </p:cNvPr>
          <p:cNvCxnSpPr>
            <a:cxnSpLocks/>
          </p:cNvCxnSpPr>
          <p:nvPr/>
        </p:nvCxnSpPr>
        <p:spPr bwMode="auto">
          <a:xfrm>
            <a:off x="7524328" y="2545083"/>
            <a:ext cx="0" cy="38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65765AED-1A0A-7815-1467-FF0A76E2DB0A}"/>
              </a:ext>
            </a:extLst>
          </p:cNvPr>
          <p:cNvCxnSpPr>
            <a:cxnSpLocks/>
          </p:cNvCxnSpPr>
          <p:nvPr/>
        </p:nvCxnSpPr>
        <p:spPr bwMode="auto">
          <a:xfrm>
            <a:off x="8676456" y="2545083"/>
            <a:ext cx="0" cy="38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1614AFD-FB1A-9B54-03F1-082F42FA4239}"/>
              </a:ext>
            </a:extLst>
          </p:cNvPr>
          <p:cNvSpPr/>
          <p:nvPr/>
        </p:nvSpPr>
        <p:spPr bwMode="auto">
          <a:xfrm>
            <a:off x="7056276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Source AP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FAA85DC-5859-40A6-2898-1AFC250F17DA}"/>
              </a:ext>
            </a:extLst>
          </p:cNvPr>
          <p:cNvSpPr/>
          <p:nvPr/>
        </p:nvSpPr>
        <p:spPr bwMode="auto">
          <a:xfrm>
            <a:off x="8172400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Target AP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DC3FDA-1765-378A-6B10-954D05A0C125}"/>
              </a:ext>
            </a:extLst>
          </p:cNvPr>
          <p:cNvSpPr/>
          <p:nvPr/>
        </p:nvSpPr>
        <p:spPr bwMode="auto">
          <a:xfrm>
            <a:off x="5177798" y="2204864"/>
            <a:ext cx="936104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95AB6DA-523E-A43A-1172-14A83999CFB2}"/>
              </a:ext>
            </a:extLst>
          </p:cNvPr>
          <p:cNvCxnSpPr>
            <a:cxnSpLocks/>
          </p:cNvCxnSpPr>
          <p:nvPr/>
        </p:nvCxnSpPr>
        <p:spPr bwMode="auto">
          <a:xfrm>
            <a:off x="5645850" y="3392860"/>
            <a:ext cx="187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B0EAF8-F3C9-B1DA-4066-2AF51014827A}"/>
              </a:ext>
            </a:extLst>
          </p:cNvPr>
          <p:cNvSpPr txBox="1"/>
          <p:nvPr/>
        </p:nvSpPr>
        <p:spPr>
          <a:xfrm>
            <a:off x="6033978" y="3173218"/>
            <a:ext cx="1058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>
                <a:solidFill>
                  <a:schemeClr val="tx1"/>
                </a:solidFill>
              </a:rPr>
              <a:t>Roaming request</a:t>
            </a:r>
            <a:endParaRPr kumimoji="1" lang="ja-JP" altLang="en-US" sz="1000" err="1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4C8B6E8-023C-D1FC-E894-C6FBE77FCDE1}"/>
              </a:ext>
            </a:extLst>
          </p:cNvPr>
          <p:cNvSpPr/>
          <p:nvPr/>
        </p:nvSpPr>
        <p:spPr bwMode="auto">
          <a:xfrm>
            <a:off x="7390807" y="3689714"/>
            <a:ext cx="1419172" cy="345777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Context transfer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DS mapping change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7E1AEED5-6E1E-25EA-DFEA-2D71ED02A827}"/>
              </a:ext>
            </a:extLst>
          </p:cNvPr>
          <p:cNvCxnSpPr>
            <a:cxnSpLocks/>
          </p:cNvCxnSpPr>
          <p:nvPr/>
        </p:nvCxnSpPr>
        <p:spPr bwMode="auto">
          <a:xfrm flipH="1">
            <a:off x="5645850" y="3608884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F557A04-8B78-8344-5187-35E238B0FEFA}"/>
              </a:ext>
            </a:extLst>
          </p:cNvPr>
          <p:cNvSpPr txBox="1"/>
          <p:nvPr/>
        </p:nvSpPr>
        <p:spPr>
          <a:xfrm>
            <a:off x="5803804" y="3391051"/>
            <a:ext cx="16546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>
                <a:solidFill>
                  <a:schemeClr val="tx1"/>
                </a:solidFill>
              </a:rPr>
              <a:t>may ack to Roaming request</a:t>
            </a:r>
            <a:endParaRPr kumimoji="1" lang="ja-JP" altLang="en-US" sz="1000" err="1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D90D69F-F702-A504-06FB-B7E90B19712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58614" y="4626557"/>
            <a:ext cx="187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C65E78-5384-1092-EE94-2E0B8377C862}"/>
              </a:ext>
            </a:extLst>
          </p:cNvPr>
          <p:cNvSpPr txBox="1"/>
          <p:nvPr/>
        </p:nvSpPr>
        <p:spPr>
          <a:xfrm>
            <a:off x="6046742" y="4406915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>
                <a:solidFill>
                  <a:schemeClr val="tx1"/>
                </a:solidFill>
              </a:rPr>
              <a:t>Roaming response</a:t>
            </a:r>
            <a:endParaRPr kumimoji="1" lang="ja-JP" altLang="en-US" sz="1000" err="1">
              <a:solidFill>
                <a:schemeClr val="tx1"/>
              </a:solidFill>
            </a:endParaRPr>
          </a:p>
        </p:txBody>
      </p:sp>
      <p:sp>
        <p:nvSpPr>
          <p:cNvPr id="34" name="Rectangle 112">
            <a:extLst>
              <a:ext uri="{FF2B5EF4-FFF2-40B4-BE49-F238E27FC236}">
                <a16:creationId xmlns:a16="http://schemas.microsoft.com/office/drawing/2014/main" id="{D7C58E76-DCFA-59B0-586B-3606477D8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058" y="2569156"/>
            <a:ext cx="269875" cy="2083979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Rectangle 113">
            <a:extLst>
              <a:ext uri="{FF2B5EF4-FFF2-40B4-BE49-F238E27FC236}">
                <a16:creationId xmlns:a16="http://schemas.microsoft.com/office/drawing/2014/main" id="{478737B3-B52D-F1B3-54A2-27F5B9A2A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2129" y="3189939"/>
            <a:ext cx="2837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Rectangle 122">
            <a:extLst>
              <a:ext uri="{FF2B5EF4-FFF2-40B4-BE49-F238E27FC236}">
                <a16:creationId xmlns:a16="http://schemas.microsoft.com/office/drawing/2014/main" id="{E4847D44-EF1A-059B-0C70-72EF36E19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860" y="2356408"/>
            <a:ext cx="14427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900">
                <a:solidFill>
                  <a:srgbClr val="000000"/>
                </a:solidFill>
                <a:latin typeface="Calibri" panose="020F0502020204030204" pitchFamily="34" charset="0"/>
              </a:rPr>
              <a:t>D</a:t>
            </a: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112">
            <a:extLst>
              <a:ext uri="{FF2B5EF4-FFF2-40B4-BE49-F238E27FC236}">
                <a16:creationId xmlns:a16="http://schemas.microsoft.com/office/drawing/2014/main" id="{64F6D229-7F00-4B77-9E4A-FCE88D939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882" y="2569157"/>
            <a:ext cx="269875" cy="1065214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" name="Rectangle 113">
            <a:extLst>
              <a:ext uri="{FF2B5EF4-FFF2-40B4-BE49-F238E27FC236}">
                <a16:creationId xmlns:a16="http://schemas.microsoft.com/office/drawing/2014/main" id="{0ED54DDC-A2A1-2FE3-9A1F-AFBDA84F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953" y="3189939"/>
            <a:ext cx="2837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6" name="Rectangle 115">
            <a:extLst>
              <a:ext uri="{FF2B5EF4-FFF2-40B4-BE49-F238E27FC236}">
                <a16:creationId xmlns:a16="http://schemas.microsoft.com/office/drawing/2014/main" id="{4690D2C0-F5ED-A364-B13A-C6E472216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882" y="3634371"/>
            <a:ext cx="269875" cy="1018764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" name="Rectangle 120">
            <a:extLst>
              <a:ext uri="{FF2B5EF4-FFF2-40B4-BE49-F238E27FC236}">
                <a16:creationId xmlns:a16="http://schemas.microsoft.com/office/drawing/2014/main" id="{58B58203-03DC-8BB2-4E87-DBD7B05C7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882" y="4653137"/>
            <a:ext cx="269875" cy="1747662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Rectangle 122">
            <a:extLst>
              <a:ext uri="{FF2B5EF4-FFF2-40B4-BE49-F238E27FC236}">
                <a16:creationId xmlns:a16="http://schemas.microsoft.com/office/drawing/2014/main" id="{386BE1C2-FE1C-3CB7-4E1D-99F3EC02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081" y="2356408"/>
            <a:ext cx="14747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UL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113">
            <a:extLst>
              <a:ext uri="{FF2B5EF4-FFF2-40B4-BE49-F238E27FC236}">
                <a16:creationId xmlns:a16="http://schemas.microsoft.com/office/drawing/2014/main" id="{1EAFAF56-80A6-1ADA-B9EE-8718024FA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7597" y="4111323"/>
            <a:ext cx="450444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suspension</a:t>
            </a:r>
            <a:endParaRPr kumimoji="0" lang="ja-JP" altLang="ja-JP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113">
            <a:extLst>
              <a:ext uri="{FF2B5EF4-FFF2-40B4-BE49-F238E27FC236}">
                <a16:creationId xmlns:a16="http://schemas.microsoft.com/office/drawing/2014/main" id="{9BB3A040-9BDF-0D9A-5B56-0319456A6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9770" y="5464983"/>
            <a:ext cx="2660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4C1A6B22-E982-870E-D9DD-EA493ECB8D41}"/>
              </a:ext>
            </a:extLst>
          </p:cNvPr>
          <p:cNvCxnSpPr>
            <a:cxnSpLocks/>
          </p:cNvCxnSpPr>
          <p:nvPr/>
        </p:nvCxnSpPr>
        <p:spPr bwMode="auto">
          <a:xfrm>
            <a:off x="5652120" y="3011009"/>
            <a:ext cx="1872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166F0B9-BA7D-3264-0AE5-90AC21A76F37}"/>
              </a:ext>
            </a:extLst>
          </p:cNvPr>
          <p:cNvSpPr txBox="1"/>
          <p:nvPr/>
        </p:nvSpPr>
        <p:spPr>
          <a:xfrm>
            <a:off x="5907712" y="2793708"/>
            <a:ext cx="14606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Add link with Target AP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24F2820C-FDB1-458B-D7E0-7F75616E2627}"/>
              </a:ext>
            </a:extLst>
          </p:cNvPr>
          <p:cNvCxnSpPr>
            <a:cxnSpLocks/>
          </p:cNvCxnSpPr>
          <p:nvPr/>
        </p:nvCxnSpPr>
        <p:spPr bwMode="auto">
          <a:xfrm flipH="1">
            <a:off x="5652120" y="5949278"/>
            <a:ext cx="187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CE92396-97D6-A8C7-7346-96D9C4DF3B4A}"/>
              </a:ext>
            </a:extLst>
          </p:cNvPr>
          <p:cNvSpPr txBox="1"/>
          <p:nvPr/>
        </p:nvSpPr>
        <p:spPr>
          <a:xfrm>
            <a:off x="6080322" y="5722922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Delete link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0" name="Rectangle 120">
            <a:extLst>
              <a:ext uri="{FF2B5EF4-FFF2-40B4-BE49-F238E27FC236}">
                <a16:creationId xmlns:a16="http://schemas.microsoft.com/office/drawing/2014/main" id="{FDBC2A69-CA6B-4062-899C-A5505AA6B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058" y="4653135"/>
            <a:ext cx="269875" cy="1296143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" name="Rectangle 113">
            <a:extLst>
              <a:ext uri="{FF2B5EF4-FFF2-40B4-BE49-F238E27FC236}">
                <a16:creationId xmlns:a16="http://schemas.microsoft.com/office/drawing/2014/main" id="{7D06AD28-768C-87E3-BC50-4DE788A19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2129" y="5135325"/>
            <a:ext cx="28373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Source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AP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+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Rectangle 120">
            <a:extLst>
              <a:ext uri="{FF2B5EF4-FFF2-40B4-BE49-F238E27FC236}">
                <a16:creationId xmlns:a16="http://schemas.microsoft.com/office/drawing/2014/main" id="{943A20BC-3835-9AC0-CD77-1ECEC2A50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058" y="5949278"/>
            <a:ext cx="269875" cy="451521"/>
          </a:xfrm>
          <a:prstGeom prst="rect">
            <a:avLst/>
          </a:prstGeom>
          <a:noFill/>
          <a:ln w="317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" name="Rectangle 113">
            <a:extLst>
              <a:ext uri="{FF2B5EF4-FFF2-40B4-BE49-F238E27FC236}">
                <a16:creationId xmlns:a16="http://schemas.microsoft.com/office/drawing/2014/main" id="{822B3F62-8F97-0391-C92F-3E3559E14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0946" y="6020638"/>
            <a:ext cx="2660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dirty="0">
                <a:solidFill>
                  <a:srgbClr val="000000"/>
                </a:solidFill>
                <a:latin typeface="+mn-lt"/>
              </a:rPr>
              <a:t>Target</a:t>
            </a:r>
            <a:endParaRPr kumimoji="0" lang="en-US" altLang="ja-JP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3609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 w="12700">
          <a:headEnd type="none" w="med" len="med"/>
          <a:tailEnd type="none" w="med" len="med"/>
        </a:ln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05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4592</TotalTime>
  <Words>1459</Words>
  <Application>Microsoft Office PowerPoint</Application>
  <PresentationFormat>画面に合わせる (4:3)</PresentationFormat>
  <Paragraphs>232</Paragraphs>
  <Slides>16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4" baseType="lpstr">
      <vt:lpstr>Arial Unicode MS</vt:lpstr>
      <vt:lpstr>Meiryo UI</vt:lpstr>
      <vt:lpstr>Arial</vt:lpstr>
      <vt:lpstr>Calibri</vt:lpstr>
      <vt:lpstr>Times New Roman</vt:lpstr>
      <vt:lpstr>Office テーマ</vt:lpstr>
      <vt:lpstr>802-11-Submission</vt:lpstr>
      <vt:lpstr>Document</vt:lpstr>
      <vt:lpstr>Data forwarding for seamless roaming</vt:lpstr>
      <vt:lpstr>Introduction</vt:lpstr>
      <vt:lpstr>Roaming with dual link</vt:lpstr>
      <vt:lpstr>Roaming procedure with dual link</vt:lpstr>
      <vt:lpstr>Roaming with single link</vt:lpstr>
      <vt:lpstr>Roaming procedure with single link</vt:lpstr>
      <vt:lpstr>Need for UL suspension minimization</vt:lpstr>
      <vt:lpstr>How to minimize UL suspension</vt:lpstr>
      <vt:lpstr>Roaming procedure with MLMR STA</vt:lpstr>
      <vt:lpstr>Roaming procedure with single link with DL data forwarding</vt:lpstr>
      <vt:lpstr>Other cases with DL data forwarding</vt:lpstr>
      <vt:lpstr>Summary</vt:lpstr>
      <vt:lpstr>SP1</vt:lpstr>
      <vt:lpstr>SP2</vt:lpstr>
      <vt:lpstr>SP3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seamless roaming</dc:title>
  <dc:creator>Hirata, Ryuichi (SEC)</dc:creator>
  <cp:lastModifiedBy>Hirata, Ryuichi (SEC)</cp:lastModifiedBy>
  <cp:revision>1</cp:revision>
  <cp:lastPrinted>1601-01-01T00:00:00Z</cp:lastPrinted>
  <dcterms:created xsi:type="dcterms:W3CDTF">2023-10-13T01:45:50Z</dcterms:created>
  <dcterms:modified xsi:type="dcterms:W3CDTF">2024-07-14T13:20:07Z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41bcb5-c330-4cbb-8eba-49c9dbaaa5bd_Enabled">
    <vt:lpwstr>true</vt:lpwstr>
  </property>
  <property fmtid="{D5CDD505-2E9C-101B-9397-08002B2CF9AE}" pid="3" name="MSIP_Label_ff41bcb5-c330-4cbb-8eba-49c9dbaaa5bd_SetDate">
    <vt:lpwstr>2023-10-13T01:47:43Z</vt:lpwstr>
  </property>
  <property fmtid="{D5CDD505-2E9C-101B-9397-08002B2CF9AE}" pid="4" name="MSIP_Label_ff41bcb5-c330-4cbb-8eba-49c9dbaaa5bd_Method">
    <vt:lpwstr>Privileged</vt:lpwstr>
  </property>
  <property fmtid="{D5CDD505-2E9C-101B-9397-08002B2CF9AE}" pid="5" name="MSIP_Label_ff41bcb5-c330-4cbb-8eba-49c9dbaaa5bd_Name">
    <vt:lpwstr>ff41bcb5-c330-4cbb-8eba-49c9dbaaa5bd</vt:lpwstr>
  </property>
  <property fmtid="{D5CDD505-2E9C-101B-9397-08002B2CF9AE}" pid="6" name="MSIP_Label_ff41bcb5-c330-4cbb-8eba-49c9dbaaa5bd_SiteId">
    <vt:lpwstr>66c65d8a-9158-4521-a2d8-664963db48e4</vt:lpwstr>
  </property>
  <property fmtid="{D5CDD505-2E9C-101B-9397-08002B2CF9AE}" pid="7" name="MSIP_Label_ff41bcb5-c330-4cbb-8eba-49c9dbaaa5bd_ActionId">
    <vt:lpwstr>7484362c-e8e3-49fd-9e3d-48997bd28994</vt:lpwstr>
  </property>
  <property fmtid="{D5CDD505-2E9C-101B-9397-08002B2CF9AE}" pid="8" name="MSIP_Label_ff41bcb5-c330-4cbb-8eba-49c9dbaaa5bd_ContentBits">
    <vt:lpwstr>0</vt:lpwstr>
  </property>
</Properties>
</file>