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696" r:id="rId6"/>
    <p:sldId id="4511" r:id="rId7"/>
    <p:sldId id="4515" r:id="rId8"/>
    <p:sldId id="4516" r:id="rId9"/>
    <p:sldId id="19319" r:id="rId10"/>
    <p:sldId id="19318" r:id="rId11"/>
    <p:sldId id="19316" r:id="rId12"/>
    <p:sldId id="4521" r:id="rId13"/>
    <p:sldId id="4522" r:id="rId14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FCA24-96B6-431B-BE12-72E519CE5E9E}" v="1" dt="2024-06-27T21:01:58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87EFCA24-96B6-431B-BE12-72E519CE5E9E}"/>
    <pc:docChg chg="custSel addSld modSld modMainMaster">
      <pc:chgData name="Rich Kennedy" userId="e810d86e-335d-4c6e-9b29-76a01f35df5d" providerId="ADAL" clId="{87EFCA24-96B6-431B-BE12-72E519CE5E9E}" dt="2024-07-01T17:15:24.120" v="1507" actId="20577"/>
      <pc:docMkLst>
        <pc:docMk/>
      </pc:docMkLst>
      <pc:sldChg chg="modSp mod">
        <pc:chgData name="Rich Kennedy" userId="e810d86e-335d-4c6e-9b29-76a01f35df5d" providerId="ADAL" clId="{87EFCA24-96B6-431B-BE12-72E519CE5E9E}" dt="2024-06-28T16:08:48.769" v="1363" actId="20577"/>
        <pc:sldMkLst>
          <pc:docMk/>
          <pc:sldMk cId="0" sldId="331"/>
        </pc:sldMkLst>
        <pc:spChg chg="mod">
          <ac:chgData name="Rich Kennedy" userId="e810d86e-335d-4c6e-9b29-76a01f35df5d" providerId="ADAL" clId="{87EFCA24-96B6-431B-BE12-72E519CE5E9E}" dt="2024-06-27T21:02:02.835" v="19" actId="20577"/>
          <ac:spMkLst>
            <pc:docMk/>
            <pc:sldMk cId="0" sldId="331"/>
            <ac:spMk id="15364" creationId="{4E8B2BB7-4429-43CC-96FE-B4AF112A9770}"/>
          </ac:spMkLst>
        </pc:spChg>
        <pc:spChg chg="mod">
          <ac:chgData name="Rich Kennedy" userId="e810d86e-335d-4c6e-9b29-76a01f35df5d" providerId="ADAL" clId="{87EFCA24-96B6-431B-BE12-72E519CE5E9E}" dt="2024-06-28T16:08:48.769" v="1363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 mod">
        <pc:chgData name="Rich Kennedy" userId="e810d86e-335d-4c6e-9b29-76a01f35df5d" providerId="ADAL" clId="{87EFCA24-96B6-431B-BE12-72E519CE5E9E}" dt="2024-07-01T17:15:24.120" v="1507" actId="20577"/>
        <pc:sldMkLst>
          <pc:docMk/>
          <pc:sldMk cId="1946879363" sldId="4511"/>
        </pc:sldMkLst>
        <pc:spChg chg="mod">
          <ac:chgData name="Rich Kennedy" userId="e810d86e-335d-4c6e-9b29-76a01f35df5d" providerId="ADAL" clId="{87EFCA24-96B6-431B-BE12-72E519CE5E9E}" dt="2024-07-01T17:15:24.120" v="1507" actId="20577"/>
          <ac:spMkLst>
            <pc:docMk/>
            <pc:sldMk cId="1946879363" sldId="4511"/>
            <ac:spMk id="61442" creationId="{9A0E4AE1-1B7D-4621-BCED-4F52DEEA30C3}"/>
          </ac:spMkLst>
        </pc:spChg>
      </pc:sldChg>
      <pc:sldChg chg="modSp mod">
        <pc:chgData name="Rich Kennedy" userId="e810d86e-335d-4c6e-9b29-76a01f35df5d" providerId="ADAL" clId="{87EFCA24-96B6-431B-BE12-72E519CE5E9E}" dt="2024-06-28T15:37:17.976" v="116" actId="21"/>
        <pc:sldMkLst>
          <pc:docMk/>
          <pc:sldMk cId="2014146738" sldId="4516"/>
        </pc:sldMkLst>
        <pc:spChg chg="mod">
          <ac:chgData name="Rich Kennedy" userId="e810d86e-335d-4c6e-9b29-76a01f35df5d" providerId="ADAL" clId="{87EFCA24-96B6-431B-BE12-72E519CE5E9E}" dt="2024-06-28T15:37:17.976" v="116" actId="21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87EFCA24-96B6-431B-BE12-72E519CE5E9E}" dt="2024-06-28T15:57:42.039" v="1130" actId="20577"/>
        <pc:sldMkLst>
          <pc:docMk/>
          <pc:sldMk cId="2982590701" sldId="4521"/>
        </pc:sldMkLst>
        <pc:spChg chg="mod">
          <ac:chgData name="Rich Kennedy" userId="e810d86e-335d-4c6e-9b29-76a01f35df5d" providerId="ADAL" clId="{87EFCA24-96B6-431B-BE12-72E519CE5E9E}" dt="2024-06-28T15:57:42.039" v="1130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delSp modSp mod">
        <pc:chgData name="Rich Kennedy" userId="e810d86e-335d-4c6e-9b29-76a01f35df5d" providerId="ADAL" clId="{87EFCA24-96B6-431B-BE12-72E519CE5E9E}" dt="2024-06-28T16:05:23.226" v="1361" actId="478"/>
        <pc:sldMkLst>
          <pc:docMk/>
          <pc:sldMk cId="3108186197" sldId="4522"/>
        </pc:sldMkLst>
        <pc:spChg chg="mod">
          <ac:chgData name="Rich Kennedy" userId="e810d86e-335d-4c6e-9b29-76a01f35df5d" providerId="ADAL" clId="{87EFCA24-96B6-431B-BE12-72E519CE5E9E}" dt="2024-06-28T16:05:09.931" v="1360" actId="20577"/>
          <ac:spMkLst>
            <pc:docMk/>
            <pc:sldMk cId="3108186197" sldId="4522"/>
            <ac:spMk id="3" creationId="{F09405C0-C628-AC10-994E-B3B0B0C278E4}"/>
          </ac:spMkLst>
        </pc:spChg>
        <pc:spChg chg="del">
          <ac:chgData name="Rich Kennedy" userId="e810d86e-335d-4c6e-9b29-76a01f35df5d" providerId="ADAL" clId="{87EFCA24-96B6-431B-BE12-72E519CE5E9E}" dt="2024-06-28T16:05:23.226" v="1361" actId="478"/>
          <ac:spMkLst>
            <pc:docMk/>
            <pc:sldMk cId="3108186197" sldId="4522"/>
            <ac:spMk id="7" creationId="{9EC7D7E6-50F6-1FAF-B73A-6FDE9F2FB418}"/>
          </ac:spMkLst>
        </pc:spChg>
      </pc:sldChg>
      <pc:sldChg chg="delSp modSp mod">
        <pc:chgData name="Rich Kennedy" userId="e810d86e-335d-4c6e-9b29-76a01f35df5d" providerId="ADAL" clId="{87EFCA24-96B6-431B-BE12-72E519CE5E9E}" dt="2024-06-28T15:56:14.958" v="1092" actId="20577"/>
        <pc:sldMkLst>
          <pc:docMk/>
          <pc:sldMk cId="1125833464" sldId="19318"/>
        </pc:sldMkLst>
        <pc:spChg chg="mod">
          <ac:chgData name="Rich Kennedy" userId="e810d86e-335d-4c6e-9b29-76a01f35df5d" providerId="ADAL" clId="{87EFCA24-96B6-431B-BE12-72E519CE5E9E}" dt="2024-06-28T15:44:58.331" v="451" actId="20577"/>
          <ac:spMkLst>
            <pc:docMk/>
            <pc:sldMk cId="1125833464" sldId="19318"/>
            <ac:spMk id="2" creationId="{0986236B-84FB-8651-A9B2-595CF9814551}"/>
          </ac:spMkLst>
        </pc:spChg>
        <pc:spChg chg="mod">
          <ac:chgData name="Rich Kennedy" userId="e810d86e-335d-4c6e-9b29-76a01f35df5d" providerId="ADAL" clId="{87EFCA24-96B6-431B-BE12-72E519CE5E9E}" dt="2024-06-28T15:56:14.958" v="1092" actId="20577"/>
          <ac:spMkLst>
            <pc:docMk/>
            <pc:sldMk cId="1125833464" sldId="19318"/>
            <ac:spMk id="3" creationId="{F69A126E-C905-3F78-5F9F-C03B9D98A0E2}"/>
          </ac:spMkLst>
        </pc:spChg>
        <pc:spChg chg="del">
          <ac:chgData name="Rich Kennedy" userId="e810d86e-335d-4c6e-9b29-76a01f35df5d" providerId="ADAL" clId="{87EFCA24-96B6-431B-BE12-72E519CE5E9E}" dt="2024-06-28T15:41:26.744" v="433" actId="478"/>
          <ac:spMkLst>
            <pc:docMk/>
            <pc:sldMk cId="1125833464" sldId="19318"/>
            <ac:spMk id="7" creationId="{BE6F0156-8CAF-78E2-4334-0156B36788F0}"/>
          </ac:spMkLst>
        </pc:spChg>
      </pc:sldChg>
      <pc:sldChg chg="modSp new mod">
        <pc:chgData name="Rich Kennedy" userId="e810d86e-335d-4c6e-9b29-76a01f35df5d" providerId="ADAL" clId="{87EFCA24-96B6-431B-BE12-72E519CE5E9E}" dt="2024-06-28T16:11:41.908" v="1492" actId="20577"/>
        <pc:sldMkLst>
          <pc:docMk/>
          <pc:sldMk cId="1496413856" sldId="19319"/>
        </pc:sldMkLst>
        <pc:spChg chg="mod">
          <ac:chgData name="Rich Kennedy" userId="e810d86e-335d-4c6e-9b29-76a01f35df5d" providerId="ADAL" clId="{87EFCA24-96B6-431B-BE12-72E519CE5E9E}" dt="2024-06-28T15:37:07.146" v="115" actId="20577"/>
          <ac:spMkLst>
            <pc:docMk/>
            <pc:sldMk cId="1496413856" sldId="19319"/>
            <ac:spMk id="2" creationId="{EA4EF5D8-1957-A174-7C48-01044875A396}"/>
          </ac:spMkLst>
        </pc:spChg>
        <pc:spChg chg="mod">
          <ac:chgData name="Rich Kennedy" userId="e810d86e-335d-4c6e-9b29-76a01f35df5d" providerId="ADAL" clId="{87EFCA24-96B6-431B-BE12-72E519CE5E9E}" dt="2024-06-28T16:11:41.908" v="1492" actId="20577"/>
          <ac:spMkLst>
            <pc:docMk/>
            <pc:sldMk cId="1496413856" sldId="19319"/>
            <ac:spMk id="3" creationId="{9C171D82-BDA6-FAB9-CDA4-7DED3D443122}"/>
          </ac:spMkLst>
        </pc:spChg>
      </pc:sldChg>
      <pc:sldMasterChg chg="modSp mod">
        <pc:chgData name="Rich Kennedy" userId="e810d86e-335d-4c6e-9b29-76a01f35df5d" providerId="ADAL" clId="{87EFCA24-96B6-431B-BE12-72E519CE5E9E}" dt="2024-06-26T20:17:56.009" v="12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87EFCA24-96B6-431B-BE12-72E519CE5E9E}" dt="2024-06-26T20:17:56.009" v="12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Rich Kennedy" userId="e810d86e-335d-4c6e-9b29-76a01f35df5d" providerId="ADAL" clId="{87EFCA24-96B6-431B-BE12-72E519CE5E9E}" dt="2024-06-26T20:17:46.373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802.11-24/1085r0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July 2024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2024-07-16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628800"/>
            <a:ext cx="10363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Submitting a </a:t>
            </a:r>
            <a:r>
              <a:rPr lang="en-US" dirty="0" err="1"/>
              <a:t>PfR</a:t>
            </a:r>
            <a:r>
              <a:rPr lang="en-US" dirty="0"/>
              <a:t> to the FCC for narrowband operation inclusion in the 6 GHz rules in June</a:t>
            </a:r>
          </a:p>
          <a:p>
            <a:pPr lvl="1"/>
            <a:r>
              <a:rPr lang="en-US" dirty="0"/>
              <a:t>Coordinate with Wi-Fi </a:t>
            </a:r>
            <a:r>
              <a:rPr lang="en-US" dirty="0" err="1"/>
              <a:t>PfR</a:t>
            </a:r>
            <a:r>
              <a:rPr lang="en-US" dirty="0"/>
              <a:t>?</a:t>
            </a:r>
          </a:p>
          <a:p>
            <a:r>
              <a:rPr lang="en-US" dirty="0"/>
              <a:t>Participating in and contributing to the ETSI BRAN development of narrowband rules in 6 GHz (EN 303 687)</a:t>
            </a:r>
          </a:p>
          <a:p>
            <a:r>
              <a:rPr lang="en-US" dirty="0"/>
              <a:t>Further regulatory action needed on the 2.4 and 5.8 GHz bands globally</a:t>
            </a:r>
          </a:p>
          <a:p>
            <a:pPr lvl="1"/>
            <a:r>
              <a:rPr lang="en-US" dirty="0"/>
              <a:t>Participation in ETSI ERM TG11 update of EN 300 328 and EN 300 440-1</a:t>
            </a:r>
          </a:p>
          <a:p>
            <a:pPr lvl="2"/>
            <a:r>
              <a:rPr lang="en-US" dirty="0"/>
              <a:t>EU: EN 300 328 (2.4 GHz band) 5-year update mandated by the EC</a:t>
            </a:r>
          </a:p>
          <a:p>
            <a:pPr lvl="2"/>
            <a:r>
              <a:rPr lang="en-US" dirty="0"/>
              <a:t>EN 300 440-1 (non-specific SRD for radio communication) must be updated due to lack of recent traction on a WI created Jan-2019, otherwise may be heading towards deprecation </a:t>
            </a:r>
          </a:p>
          <a:p>
            <a:pPr lvl="1"/>
            <a:r>
              <a:rPr lang="en-US" dirty="0"/>
              <a:t>China: Bluetooth type-approval requirements discussion with MIIT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#125 (September) planning</a:t>
            </a:r>
          </a:p>
          <a:p>
            <a:r>
              <a:rPr lang="en-US" dirty="0"/>
              <a:t>Recent actions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pPr lvl="1"/>
            <a:r>
              <a:rPr lang="en-US" dirty="0"/>
              <a:t>Draft text for EN 303 687 (Clause 4) to be proposed in September 2024 (BRAN #125)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F5D8-1957-A174-7C48-01044875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71D82-BDA6-FAB9-CDA4-7DED3D443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r>
              <a:rPr lang="en-US" dirty="0"/>
              <a:t>During April 2024 meeting, OET Chief suggested we bring a Petition for Rulemaking (</a:t>
            </a:r>
            <a:r>
              <a:rPr lang="en-US" dirty="0" err="1"/>
              <a:t>PfR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Bluetooth SIG has prepared an abbreviated petition; work to be done during NPRM phase</a:t>
            </a:r>
          </a:p>
          <a:p>
            <a:pPr lvl="2"/>
            <a:r>
              <a:rPr lang="en-US" dirty="0"/>
              <a:t>Full petition will delay implementation by months</a:t>
            </a:r>
          </a:p>
          <a:p>
            <a:pPr lvl="2"/>
            <a:r>
              <a:rPr lang="en-US" dirty="0"/>
              <a:t>Much of the VLP environment already covered by Wi-Fi </a:t>
            </a:r>
            <a:r>
              <a:rPr lang="en-US"/>
              <a:t>industry in FCC 18-295</a:t>
            </a:r>
            <a:endParaRPr lang="en-US" dirty="0"/>
          </a:p>
          <a:p>
            <a:pPr lvl="1"/>
            <a:r>
              <a:rPr lang="en-US" dirty="0"/>
              <a:t>Wi-Fi also planning a petition to expand 6 GHz applicability</a:t>
            </a:r>
          </a:p>
          <a:p>
            <a:pPr lvl="1"/>
            <a:r>
              <a:rPr lang="en-US" dirty="0"/>
              <a:t>Should we bring a combined petition?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254D3-26AF-5D2A-60F1-A69B5CD6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DEA48-E1E6-3042-A55E-4BEFE621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9A2D5-334B-14A5-580C-D880A48C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41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236B-84FB-8651-A9B2-595CF981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#125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126E-C905-3F78-5F9F-C03B9D98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Rapporteur’s meetings is scheduled before BRAN #125</a:t>
            </a:r>
          </a:p>
          <a:p>
            <a:pPr lvl="1"/>
            <a:r>
              <a:rPr lang="en-US" sz="1800" dirty="0"/>
              <a:t>August 23 Online Meeting </a:t>
            </a:r>
          </a:p>
          <a:p>
            <a:r>
              <a:rPr lang="en-US" dirty="0"/>
              <a:t>A group of companies including Bluetooth SIG will present full Narrow Band Equipment (NBE) Clause 4 changes for the EN 303 687 draft</a:t>
            </a:r>
          </a:p>
          <a:p>
            <a:r>
              <a:rPr lang="en-US" dirty="0"/>
              <a:t>The plan is to then begin the development of Clause 5 changes for the NBE test plans</a:t>
            </a:r>
            <a:endParaRPr lang="en-US" sz="1800" dirty="0"/>
          </a:p>
          <a:p>
            <a:r>
              <a:rPr lang="en-US" dirty="0"/>
              <a:t>Final editing with group consensus (100%) needs to be done before it is ready to begin the formal approval process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2EFC7-1D66-957B-83BF-8A9A4DAF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7C85C-6B18-C108-FF24-F3BE9EB6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50E9-D5E1-D04C-8E42-ED232C26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83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Bluetooth SIG meeting reviewing proposal for NBE provisions</a:t>
            </a:r>
          </a:p>
          <a:p>
            <a:pPr lvl="1"/>
            <a:r>
              <a:rPr lang="en-US" dirty="0"/>
              <a:t>Coordinated effort between the Regulatory Expert Group and the Core Specification Working Group </a:t>
            </a:r>
          </a:p>
          <a:p>
            <a:pPr lvl="1"/>
            <a:r>
              <a:rPr lang="en-US" dirty="0"/>
              <a:t>Participants and contributors include a number of Wi-Fi experts </a:t>
            </a:r>
          </a:p>
          <a:p>
            <a:r>
              <a:rPr lang="en-US" dirty="0"/>
              <a:t>Draft text for EN 303 687 in final review</a:t>
            </a:r>
          </a:p>
          <a:p>
            <a:pPr lvl="1"/>
            <a:r>
              <a:rPr lang="en-US" dirty="0"/>
              <a:t>Channel access text includes a few (4) TBDs</a:t>
            </a:r>
          </a:p>
          <a:p>
            <a:pPr lvl="2"/>
            <a:r>
              <a:rPr lang="en-US" dirty="0"/>
              <a:t>Decisions expected at BRAN #125</a:t>
            </a:r>
          </a:p>
          <a:p>
            <a:r>
              <a:rPr lang="en-US" dirty="0"/>
              <a:t>Bluetooth SIG preparing for FCC meetings to support the </a:t>
            </a:r>
            <a:r>
              <a:rPr lang="en-US" dirty="0" err="1"/>
              <a:t>PfR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79559</TotalTime>
  <Words>933</Words>
  <Application>Microsoft Office PowerPoint</Application>
  <PresentationFormat>Widescreen</PresentationFormat>
  <Paragraphs>111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Bluetooth SIG July 2024 Update</vt:lpstr>
      <vt:lpstr>Abstract</vt:lpstr>
      <vt:lpstr>Agenda</vt:lpstr>
      <vt:lpstr>Bluetooth Sharing Goals</vt:lpstr>
      <vt:lpstr>The Overall Bluetooth SIG Plan</vt:lpstr>
      <vt:lpstr>The Overall Bluetooth SIG Plan [2]</vt:lpstr>
      <vt:lpstr>ETSI BRAN #125 Planning</vt:lpstr>
      <vt:lpstr>ETSI BRAN 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1291</cp:revision>
  <cp:lastPrinted>1998-02-10T13:28:06Z</cp:lastPrinted>
  <dcterms:created xsi:type="dcterms:W3CDTF">2004-12-02T14:01:45Z</dcterms:created>
  <dcterms:modified xsi:type="dcterms:W3CDTF">2024-07-01T17:15:32Z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