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389" r:id="rId5"/>
    <p:sldId id="393" r:id="rId6"/>
    <p:sldId id="394" r:id="rId7"/>
    <p:sldId id="396" r:id="rId8"/>
    <p:sldId id="386" r:id="rId9"/>
    <p:sldId id="265" r:id="rId10"/>
    <p:sldId id="297" r:id="rId11"/>
    <p:sldId id="3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1076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thoughts on preemption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have one or more dedicated TID queue for preemption data delivery?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bunch of contributions have kinds of discussion on Preemption feature.</a:t>
            </a:r>
            <a:endParaRPr lang="en-US"/>
          </a:p>
          <a:p>
            <a:pPr lvl="1"/>
            <a:r>
              <a:rPr lang="en-US"/>
              <a:t>To meet low latency(LL) traffic delay boundary requirement, LL data may be firstly transmitted over normal traffic’s TXOP.</a:t>
            </a:r>
            <a:endParaRPr lang="en-US"/>
          </a:p>
          <a:p>
            <a:pPr lvl="1"/>
            <a:r>
              <a:rPr lang="en-US"/>
              <a:t>Assuming LL and normal traffic in the same TID queue, LL traffic may be OOO(out of order) delivery under Preemption scheme.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In this contribution, we would like to discuss the issue of OOO delivery on receiver side, and provide some possible solutions.</a:t>
            </a:r>
            <a:endParaRPr lang="en-US" b="1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Use case and the issue of OOO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0057"/>
            <a:ext cx="10363200" cy="4571990"/>
          </a:xfrm>
        </p:spPr>
        <p:txBody>
          <a:bodyPr/>
          <a:p>
            <a:r>
              <a:rPr lang="en-US"/>
              <a:t>Use case of OOO delivery</a:t>
            </a:r>
            <a:endParaRPr lang="en-US"/>
          </a:p>
          <a:p>
            <a:pPr lvl="1"/>
            <a:r>
              <a:rPr lang="en-US"/>
              <a:t>Normal traffic may be buffered in one MPDU TID queue</a:t>
            </a:r>
            <a:endParaRPr lang="en-US"/>
          </a:p>
          <a:p>
            <a:pPr lvl="1"/>
            <a:r>
              <a:rPr lang="en-US"/>
              <a:t>Normal traffic included a small SN,PN</a:t>
            </a:r>
            <a:endParaRPr lang="en-US"/>
          </a:p>
          <a:p>
            <a:pPr lvl="1"/>
            <a:r>
              <a:rPr lang="en-US"/>
              <a:t>LL traffic may come into MPDU queue later due to preemption delivery.</a:t>
            </a:r>
            <a:endParaRPr lang="en-US"/>
          </a:p>
          <a:p>
            <a:pPr lvl="1"/>
            <a:r>
              <a:rPr lang="en-US"/>
              <a:t>LL traffic with a larger SN,PN may be delivered first compared with the normal traffic.</a:t>
            </a:r>
            <a:endParaRPr lang="en-US"/>
          </a:p>
          <a:p>
            <a:pPr lvl="1"/>
            <a:r>
              <a:rPr lang="en-US"/>
              <a:t>The OOO delivery will happen</a:t>
            </a:r>
            <a:endParaRPr lang="en-US"/>
          </a:p>
          <a:p>
            <a:pPr lvl="1"/>
            <a:endParaRPr lang="en-US"/>
          </a:p>
          <a:p>
            <a:pPr lvl="0"/>
            <a:r>
              <a:rPr lang="en-US"/>
              <a:t>The issue of OOO delivery</a:t>
            </a:r>
            <a:endParaRPr lang="en-US"/>
          </a:p>
          <a:p>
            <a:pPr lvl="1"/>
            <a:r>
              <a:rPr lang="en-US"/>
              <a:t>OOO delivery cause the OOO frames stay in the receive reordering buffer, and thus cause extra buffered delay.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OOO delivery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4440" y="1705610"/>
            <a:ext cx="9723120" cy="39319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to address the delay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r>
              <a:rPr lang="en-US"/>
              <a:t>Opt1: Mark each LL traffics i</a:t>
            </a:r>
            <a:r>
              <a:rPr lang="en-US">
                <a:sym typeface="+mn-ea"/>
              </a:rPr>
              <a:t>n hybrid TID queue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OOO LL traffic should carry LL WinStart</a:t>
            </a:r>
            <a:r>
              <a:rPr lang="en-US" baseline="-25000"/>
              <a:t>B</a:t>
            </a:r>
            <a:r>
              <a:rPr lang="en-US"/>
              <a:t>, LL WinSize</a:t>
            </a:r>
            <a:r>
              <a:rPr lang="en-US" baseline="-25000"/>
              <a:t>B</a:t>
            </a:r>
            <a:r>
              <a:rPr lang="en-US"/>
              <a:t> information,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Need do some change in current Scoreboard and receive reordering buffer design.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Opt2: Separate LL traffic into at least one dedicated TID queue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One or more dedicated TID queues for DL/UL traffic delivery.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Need to consider whether LL in lower AC/TID queue can preempt the TXOP of the normal traffic in higher AC/TID.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If reusing </a:t>
            </a:r>
            <a:r>
              <a:rPr lang="en-US">
                <a:sym typeface="+mn-ea"/>
              </a:rPr>
              <a:t>TID </a:t>
            </a:r>
            <a:r>
              <a:rPr lang="en-US"/>
              <a:t>8--15, need to consider how to compatible with TSPEC.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Opt1(Hybrid TID queue)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4940" y="1835150"/>
            <a:ext cx="8839200" cy="4008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1007725" cy="4572000"/>
          </a:xfrm>
        </p:spPr>
        <p:txBody>
          <a:bodyPr/>
          <a:p>
            <a:r>
              <a:rPr lang="en-US"/>
              <a:t>Analyze the OOO delivery use case and the problem under the preemption scheme</a:t>
            </a:r>
            <a:endParaRPr lang="en-US"/>
          </a:p>
          <a:p>
            <a:r>
              <a:rPr lang="en-US"/>
              <a:t>Provide two options to address the delay issue when the frames are OOO delivered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24/804r0	The transmission of preemption request frame</a:t>
            </a:r>
            <a:endParaRPr lang="en-US" b="0" dirty="0"/>
          </a:p>
          <a:p>
            <a:r>
              <a:rPr lang="en-US" b="0" dirty="0"/>
              <a:t>24/103r1	TXOP level preemption for Low latency application in 802.11bn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2223</Words>
  <Application>WPS Presentation</Application>
  <PresentationFormat>Widescreen</PresentationFormat>
  <Paragraphs>88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Some thoughts on preemption</vt:lpstr>
      <vt:lpstr>Introduction</vt:lpstr>
      <vt:lpstr>Use case and the issue of OOO delivery</vt:lpstr>
      <vt:lpstr>The following figure depicts the OOO delivery</vt:lpstr>
      <vt:lpstr>The proposal to address the delay issue</vt:lpstr>
      <vt:lpstr>The following figure depicts Opt1(Hybrid TID queue)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290</cp:revision>
  <dcterms:created xsi:type="dcterms:W3CDTF">2020-11-25T01:30:00Z</dcterms:created>
  <dcterms:modified xsi:type="dcterms:W3CDTF">2024-09-02T01:43:08Z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6B35835A40A24A1B8756FAFBB1E22FA7_13</vt:lpwstr>
  </property>
  <property fmtid="{D5CDD505-2E9C-101B-9397-08002B2CF9AE}" pid="5" name="KSOProductBuildVer">
    <vt:lpwstr>1033-12.2.0.13201</vt:lpwstr>
  </property>
</Properties>
</file>