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3"/>
    <p:sldId id="369" r:id="rId4"/>
    <p:sldId id="380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86" r:id="rId13"/>
    <p:sldId id="265" r:id="rId14"/>
    <p:sldId id="297" r:id="rId15"/>
    <p:sldId id="396" r:id="rId16"/>
    <p:sldId id="39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1034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97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MAP coordination follow up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following figure depicts an another example for MGMT. frame delivery in MAP scheme.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862455" y="1995805"/>
            <a:ext cx="8465820" cy="40843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Discuss different channel setting uses cases in current implementation.</a:t>
            </a:r>
            <a:endParaRPr lang="en-US"/>
          </a:p>
          <a:p>
            <a:r>
              <a:rPr lang="en-US"/>
              <a:t>We propose to only consider the case1-5 for MAP coordination scheme.</a:t>
            </a:r>
            <a:endParaRPr lang="en-US"/>
          </a:p>
          <a:p>
            <a:r>
              <a:rPr lang="en-US"/>
              <a:t>Propose the control frame delivery in non-HT duplicate PPDU format.</a:t>
            </a:r>
            <a:endParaRPr lang="en-US"/>
          </a:p>
          <a:p>
            <a:r>
              <a:rPr lang="en-US"/>
              <a:t>For MGMT frame, we propose non-HT duplicated manner and P20 temporarily channel switch manner.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20/560r0	Multi-AP Configuration and Resource Allocation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24/0838 Backhaul Design and Channel Setting for Multi-AP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94822"/>
            <a:ext cx="10363200" cy="4571990"/>
          </a:xfrm>
        </p:spPr>
        <p:txBody>
          <a:bodyPr/>
          <a:p>
            <a:pPr marL="0" indent="0">
              <a:tabLst>
                <a:tab pos="0" algn="l"/>
              </a:tabLst>
            </a:pPr>
            <a:r>
              <a:rPr lang="en-US" sz="2400" b="0" dirty="0">
                <a:sym typeface="+mn-ea"/>
              </a:rPr>
              <a:t>Do you agree the following conditions for MAP coordination scheme:</a:t>
            </a:r>
            <a:endParaRPr lang="en-US" sz="2400" b="0" dirty="0"/>
          </a:p>
          <a:p>
            <a:pPr marL="400050" lvl="1" indent="0">
              <a:tabLst>
                <a:tab pos="0" algn="l"/>
              </a:tabLst>
            </a:pPr>
            <a:r>
              <a:rPr lang="en-US" sz="2400" b="0" dirty="0">
                <a:sym typeface="+mn-ea"/>
              </a:rPr>
              <a:t>-Initiator AP and responder AP may have different P20 channels.</a:t>
            </a:r>
            <a:endParaRPr lang="en-US" sz="2400" b="0" dirty="0">
              <a:sym typeface="+mn-ea"/>
            </a:endParaRPr>
          </a:p>
          <a:p>
            <a:pPr marL="400050" lvl="1" indent="0">
              <a:buNone/>
              <a:tabLst>
                <a:tab pos="0" algn="l"/>
              </a:tabLst>
            </a:pPr>
            <a:r>
              <a:rPr lang="en-US" sz="2400" b="0" dirty="0"/>
              <a:t>--The P20 channel of initiator AP shall be within the BSS operating channel width of the responder APs, vice versa.</a:t>
            </a:r>
            <a:endParaRPr lang="en-US" sz="2400" b="0" dirty="0"/>
          </a:p>
          <a:p>
            <a:pPr marL="400050" lvl="1" indent="0">
              <a:buNone/>
              <a:tabLst>
                <a:tab pos="0" algn="l"/>
              </a:tabLst>
            </a:pPr>
            <a:endParaRPr lang="en-US" sz="2400" b="0" dirty="0"/>
          </a:p>
          <a:p>
            <a:pPr marL="400050" lvl="1" indent="0">
              <a:buNone/>
              <a:tabLst>
                <a:tab pos="0" algn="l"/>
              </a:tabLst>
            </a:pPr>
            <a:endParaRPr lang="en-US" sz="2400" b="0" dirty="0"/>
          </a:p>
          <a:p>
            <a:pPr marL="400050" lvl="1" indent="0">
              <a:buNone/>
              <a:tabLst>
                <a:tab pos="0" algn="l"/>
              </a:tabLst>
            </a:pPr>
            <a:r>
              <a:rPr lang="en-US" sz="2400" b="0" dirty="0"/>
              <a:t>Note: initiator AP and responder APs affiliate with different AP MLDs.</a:t>
            </a:r>
            <a:endParaRPr lang="en-US" sz="2400" b="0" dirty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Do you agree the </a:t>
            </a:r>
            <a:r>
              <a:rPr lang="en-US" b="0" dirty="0">
                <a:sym typeface="+mn-ea"/>
              </a:rPr>
              <a:t>initiator </a:t>
            </a:r>
            <a:r>
              <a:rPr lang="en-US" b="0"/>
              <a:t>AP that operates on different P20 channel from the responder AP should transmit its control frame and MGMT frame in non-HT duplicate PPDU manner so that the responder AP can receive it on its own P20 channel.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9715"/>
            <a:ext cx="10363200" cy="4730750"/>
          </a:xfrm>
        </p:spPr>
        <p:txBody>
          <a:bodyPr/>
          <a:p>
            <a:r>
              <a:rPr lang="en-US"/>
              <a:t>A bunch of features under MAP co-ordination scheme well discussed in UHR and TGbn group</a:t>
            </a:r>
            <a:endParaRPr lang="en-US"/>
          </a:p>
          <a:p>
            <a:pPr lvl="1"/>
            <a:r>
              <a:rPr lang="en-US"/>
              <a:t>Like C-OFDMA,C-TDMA,C-(r)TWT,C-SR,C-BF,etc.</a:t>
            </a:r>
            <a:endParaRPr lang="en-US"/>
          </a:p>
          <a:p>
            <a:pPr lvl="1"/>
            <a:r>
              <a:rPr lang="en-US"/>
              <a:t>We strong believe the leverage of one or more MAP features can attract customer’s eyes with the following benefit:</a:t>
            </a:r>
            <a:endParaRPr lang="en-US"/>
          </a:p>
          <a:p>
            <a:pPr lvl="2"/>
            <a:r>
              <a:rPr lang="en-US"/>
              <a:t>Improve the channel utilization</a:t>
            </a:r>
            <a:endParaRPr lang="en-US"/>
          </a:p>
          <a:p>
            <a:pPr lvl="2"/>
            <a:r>
              <a:rPr lang="en-US"/>
              <a:t>Increase the throughput</a:t>
            </a:r>
            <a:endParaRPr lang="en-US"/>
          </a:p>
          <a:p>
            <a:pPr lvl="2"/>
            <a:r>
              <a:rPr lang="en-US"/>
              <a:t>Reduce the delay</a:t>
            </a:r>
            <a:endParaRPr lang="en-US"/>
          </a:p>
          <a:p>
            <a:pPr lvl="0" indent="-342900">
              <a:buFont typeface="Arial" panose="020B0604020202020204" pitchFamily="34" charset="0"/>
              <a:buChar char="•"/>
            </a:pPr>
            <a:r>
              <a:rPr lang="en-US" b="1"/>
              <a:t>Any MAP co-ordination scheme should be based on the precondition of the overlapping operating channels</a:t>
            </a:r>
            <a:endParaRPr lang="en-US" b="1"/>
          </a:p>
          <a:p>
            <a:pPr lvl="1" indent="-342900">
              <a:buFont typeface="Arial" panose="020B0604020202020204" pitchFamily="34" charset="0"/>
              <a:buChar char="•"/>
            </a:pPr>
            <a:endParaRPr lang="en-US" b="1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/>
              <a:t>In this contribution, we would like to discuss the channel setting under MAP coordination scheme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the channel setting in current implementation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93520"/>
            <a:ext cx="10363200" cy="4831080"/>
          </a:xfrm>
        </p:spPr>
        <p:txBody>
          <a:bodyPr/>
          <a:p>
            <a:r>
              <a:rPr lang="en-US">
                <a:sym typeface="+mn-ea"/>
              </a:rPr>
              <a:t>In order to increase the peak throughput, it’s more popular to set a larger bandwidth of the operating channel for each individual APs by default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>
                <a:sym typeface="+mn-ea"/>
              </a:rPr>
              <a:t>Higher ratio of two APs operating on overlapping channel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>
                <a:sym typeface="+mn-ea"/>
              </a:rPr>
              <a:t>To avoid congestion issue on the same P20, the APs may select the define P20,P40,P80 etc. </a:t>
            </a:r>
            <a:endParaRPr lang="en-US">
              <a:sym typeface="+mn-ea"/>
            </a:endParaRPr>
          </a:p>
          <a:p>
            <a:endParaRPr lang="en-US">
              <a:sym typeface="+mn-ea"/>
            </a:endParaRPr>
          </a:p>
          <a:p>
            <a:r>
              <a:rPr lang="en-US">
                <a:sym typeface="+mn-ea"/>
              </a:rPr>
              <a:t>Therefore, the MAP scheme should take into account the current implementation requirement.</a:t>
            </a:r>
            <a:endParaRPr lang="en-US"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Overlapping operating channel cases(1)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8430" y="1766570"/>
            <a:ext cx="4439920" cy="306641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2475" y="1766570"/>
            <a:ext cx="3092450" cy="324802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260" y="1766570"/>
            <a:ext cx="4408805" cy="30702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Overlapping operating channel cases(2)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2280" y="1536065"/>
            <a:ext cx="3568065" cy="42335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0345" y="1536065"/>
            <a:ext cx="3910330" cy="40925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5775" y="1538605"/>
            <a:ext cx="3691890" cy="409003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channel setting for MAP co-ordination scheme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Case 1--5 is simpler 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each AP’s primary channel overlaps with its peer AP operating channel,vice versa.</a:t>
            </a:r>
            <a:endParaRPr lang="en-US"/>
          </a:p>
          <a:p>
            <a:pPr marL="457200" lvl="1" indent="0">
              <a:buNone/>
            </a:pPr>
            <a:endParaRPr lang="en-US"/>
          </a:p>
          <a:p>
            <a:r>
              <a:rPr lang="en-US"/>
              <a:t> Case 6 is more complicated 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AP2 need to support concurrent decode capability to decode the PPDU on its non-primary channel</a:t>
            </a:r>
            <a:endParaRPr lang="en-US"/>
          </a:p>
          <a:p>
            <a:pPr marL="457200" lvl="1" indent="0">
              <a:buNone/>
            </a:pP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/>
              <a:t>To make the system design more simple, we propose to only consider case1-5 in TGbn MAP coordination scheme.</a:t>
            </a:r>
            <a:endParaRPr lang="en-US" b="1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Cover most of current use cases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Simple design  will be more attractive to the customers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Put aside case 6, leave it for next generation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MGMT. and Control frame delivery in MAP scheme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MGMT.and Control frame features 20MHz BW PPDU</a:t>
            </a:r>
            <a:endParaRPr lang="en-US"/>
          </a:p>
          <a:p>
            <a:pPr lvl="1"/>
            <a:r>
              <a:rPr lang="en-US" b="1"/>
              <a:t>The problem is </a:t>
            </a:r>
            <a:r>
              <a:rPr lang="en-US"/>
              <a:t>that the receiver AP can’t receive the 20MHz PPDU if its P20 is different from the transmitter AP’s</a:t>
            </a:r>
            <a:endParaRPr lang="en-US"/>
          </a:p>
          <a:p>
            <a:pPr lvl="1"/>
            <a:r>
              <a:rPr lang="en-US"/>
              <a:t>Current baseline already define the non-HT </a:t>
            </a:r>
            <a:r>
              <a:rPr lang="en-US">
                <a:sym typeface="+mn-ea"/>
              </a:rPr>
              <a:t>duplicate </a:t>
            </a:r>
            <a:r>
              <a:rPr lang="en-US"/>
              <a:t>PPDU for control frame delivery.</a:t>
            </a:r>
            <a:endParaRPr lang="en-US"/>
          </a:p>
          <a:p>
            <a:pPr lvl="1"/>
            <a:r>
              <a:rPr lang="en-US"/>
              <a:t>Following the baseline rule, we propose to deliver the control frame and MGMT in non-HT PPDU </a:t>
            </a:r>
            <a:r>
              <a:rPr lang="en-US">
                <a:sym typeface="+mn-ea"/>
              </a:rPr>
              <a:t>duplicate </a:t>
            </a:r>
            <a:r>
              <a:rPr lang="en-US"/>
              <a:t>format. </a:t>
            </a:r>
            <a:endParaRPr lang="en-US"/>
          </a:p>
          <a:p>
            <a:pPr lvl="1"/>
            <a:r>
              <a:rPr lang="en-US"/>
              <a:t>The MGMT. frames may be delivered in MAP discovery, MAP agreement phase.</a:t>
            </a:r>
            <a:endParaRPr lang="en-US"/>
          </a:p>
          <a:p>
            <a:pPr lvl="1"/>
            <a:r>
              <a:rPr lang="en-US"/>
              <a:t>The Control frame may be delivered in MAP coordination transmission phase, like MAP Trigger frame, etc.</a:t>
            </a:r>
            <a:endParaRPr lang="en-US"/>
          </a:p>
          <a:p>
            <a:pPr lvl="1"/>
            <a:r>
              <a:rPr lang="en-US"/>
              <a:t>Need to take into account the puncture issue if any sub-channel is unavailable.</a:t>
            </a:r>
            <a:endParaRPr lang="en-US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following figure depicts an example for MGMT. frame delivery in MAP scheme.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79625" y="1942465"/>
            <a:ext cx="803148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MGMT frame delivery in MAP scheme(2)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 alternative option(Opt2) to address APs’ P20 inconsistent issue.</a:t>
            </a:r>
            <a:endParaRPr lang="en-US"/>
          </a:p>
          <a:p>
            <a:pPr lvl="1"/>
            <a:r>
              <a:rPr lang="en-US"/>
              <a:t>The transmitter AP only sends MGMT frame(s) on receiver AP’s P20 channel</a:t>
            </a:r>
            <a:endParaRPr lang="en-US"/>
          </a:p>
          <a:p>
            <a:pPr lvl="1"/>
            <a:r>
              <a:rPr lang="en-US">
                <a:sym typeface="+mn-ea"/>
              </a:rPr>
              <a:t>The transmitter AP need to switch its P20 to the receiver’s P20 before that MGMT frame delivery.</a:t>
            </a:r>
            <a:endParaRPr lang="en-US">
              <a:sym typeface="+mn-ea"/>
            </a:endParaRPr>
          </a:p>
          <a:p>
            <a:pPr lvl="1"/>
            <a:r>
              <a:rPr lang="en-US">
                <a:sym typeface="+mn-ea"/>
              </a:rPr>
              <a:t> The transmitter AP need to indicates the unavailable duration in its P20 during that MGMT frame duration</a:t>
            </a:r>
            <a:endParaRPr lang="en-US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/>
              <a:t>The comparison between two approach for MGMT frame delivery</a:t>
            </a:r>
            <a:endParaRPr lang="en-US" b="1"/>
          </a:p>
          <a:p>
            <a:pPr marL="457200" lvl="1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Table 5"/>
          <p:cNvGraphicFramePr/>
          <p:nvPr/>
        </p:nvGraphicFramePr>
        <p:xfrm>
          <a:off x="1326515" y="4438650"/>
          <a:ext cx="8533765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125"/>
                <a:gridCol w="1957070"/>
                <a:gridCol w="3187700"/>
                <a:gridCol w="2132965"/>
              </a:tblGrid>
              <a:tr h="640080"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complexity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the responder’s P20 requirement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Channel utilization</a:t>
                      </a:r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Opt1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more simple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one or more </a:t>
                      </a:r>
                      <a:r>
                        <a:rPr lang="en-US" sz="1800">
                          <a:sym typeface="+mn-ea"/>
                        </a:rPr>
                        <a:t>responders’</a:t>
                      </a:r>
                      <a:r>
                        <a:rPr lang="en-US"/>
                        <a:t> P20 on the different sub-channels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Occupy a lot of sub- channels</a:t>
                      </a:r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Opt2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a little complex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only one responder’s P20 on another sub-channels.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Only the responder’s  P20 sub-channel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4488</Words>
  <Application>WPS Presentation</Application>
  <PresentationFormat>Widescreen</PresentationFormat>
  <Paragraphs>169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802-11-Submission</vt:lpstr>
      <vt:lpstr>Word.Document.8</vt:lpstr>
      <vt:lpstr>MAP coordination follow up</vt:lpstr>
      <vt:lpstr>Introduction</vt:lpstr>
      <vt:lpstr>Recap the channel setting in current implementation</vt:lpstr>
      <vt:lpstr>Overlapping operating channel cases(1)</vt:lpstr>
      <vt:lpstr>Overlapping operating channel cases(2)</vt:lpstr>
      <vt:lpstr>The channel setting for MAP co-ordination scheme</vt:lpstr>
      <vt:lpstr>MGMT. and Control frame delivery in MAP scheme</vt:lpstr>
      <vt:lpstr>The following figure depicts an example for MGMT. frame delivery in MAP scheme.</vt:lpstr>
      <vt:lpstr>MGMT frame delivery in MAP scheme(2)</vt:lpstr>
      <vt:lpstr>The following figure depicts an another example for MGMT. frame delivery in MAP scheme.</vt:lpstr>
      <vt:lpstr>Summary</vt:lpstr>
      <vt:lpstr>PowerPoint 演示文稿</vt:lpstr>
      <vt:lpstr>Reference</vt:lpstr>
      <vt:lpstr>SP1</vt:lpstr>
      <vt:lpstr>SP2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285</cp:revision>
  <dcterms:created xsi:type="dcterms:W3CDTF">2020-11-25T01:30:00Z</dcterms:created>
  <dcterms:modified xsi:type="dcterms:W3CDTF">2024-07-09T06:26:51Z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5F64C969DB034A2B882A7AA0D96D71B3_13</vt:lpwstr>
  </property>
  <property fmtid="{D5CDD505-2E9C-101B-9397-08002B2CF9AE}" pid="5" name="KSOProductBuildVer">
    <vt:lpwstr>1033-12.2.0.13201</vt:lpwstr>
  </property>
</Properties>
</file>