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35"/>
  </p:notesMasterIdLst>
  <p:handoutMasterIdLst>
    <p:handoutMasterId r:id="rId36"/>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8" r:id="rId16"/>
    <p:sldId id="1279" r:id="rId17"/>
    <p:sldId id="1310" r:id="rId18"/>
    <p:sldId id="1296" r:id="rId19"/>
    <p:sldId id="1283" r:id="rId20"/>
    <p:sldId id="1284" r:id="rId21"/>
    <p:sldId id="1366" r:id="rId22"/>
    <p:sldId id="1361" r:id="rId23"/>
    <p:sldId id="1287" r:id="rId24"/>
    <p:sldId id="1362" r:id="rId25"/>
    <p:sldId id="1336" r:id="rId26"/>
    <p:sldId id="1363" r:id="rId27"/>
    <p:sldId id="1313" r:id="rId28"/>
    <p:sldId id="1365" r:id="rId29"/>
    <p:sldId id="1367" r:id="rId30"/>
    <p:sldId id="1364" r:id="rId31"/>
    <p:sldId id="1291" r:id="rId32"/>
    <p:sldId id="1346" r:id="rId33"/>
    <p:sldId id="1347"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notesMaster" Target="notesMasters/notes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dkO9BB"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hyperlink" Target="https://mentor.ieee.org/802.11/dcn/23/11-23-2158-00-0amp-802-11-amp-sg-meeting-minutes-for-november-2023-plenary.docx"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FFC00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FFC000"/>
                </a:solidFill>
                <a:latin typeface="Calibri" panose="020F0502020204030204" pitchFamily="34" charset="0"/>
                <a:cs typeface="Calibri" panose="020F0502020204030204" pitchFamily="34" charset="0"/>
              </a:rPr>
              <a:t>Sanechips</a:t>
            </a:r>
            <a:r>
              <a:rPr lang="en-US" altLang="en-US" sz="1600" kern="0" dirty="0" smtClean="0">
                <a:solidFill>
                  <a:srgbClr val="FFC000"/>
                </a:solidFill>
                <a:latin typeface="Calibri" panose="020F0502020204030204" pitchFamily="34" charset="0"/>
                <a:cs typeface="Calibri" panose="020F0502020204030204" pitchFamily="34" charset="0"/>
              </a:rPr>
              <a:t>)</a:t>
            </a:r>
            <a:endParaRPr lang="en-US" altLang="en-US" sz="1600" kern="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11-24/0900, </a:t>
            </a:r>
            <a:r>
              <a:rPr lang="en-US" altLang="zh-CN" sz="1600" kern="0" dirty="0">
                <a:solidFill>
                  <a:schemeClr val="tx1"/>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chemeClr val="tx1"/>
                </a:solidFill>
                <a:latin typeface="Calibri" panose="020F0502020204030204" pitchFamily="34" charset="0"/>
                <a:cs typeface="Calibri" panose="020F0502020204030204" pitchFamily="34" charset="0"/>
              </a:rPr>
              <a:t>Joerg</a:t>
            </a:r>
            <a:r>
              <a:rPr lang="en-US" altLang="zh-CN" sz="1600" kern="0" dirty="0">
                <a:solidFill>
                  <a:schemeClr val="tx1"/>
                </a:solidFill>
                <a:latin typeface="Calibri" panose="020F0502020204030204" pitchFamily="34" charset="0"/>
                <a:cs typeface="Calibri" panose="020F0502020204030204" pitchFamily="34" charset="0"/>
              </a:rPr>
              <a:t> Robert (TU </a:t>
            </a:r>
            <a:r>
              <a:rPr lang="en-US" altLang="zh-CN" sz="1600" kern="0" dirty="0" err="1" smtClean="0">
                <a:solidFill>
                  <a:schemeClr val="tx1"/>
                </a:solidFill>
                <a:latin typeface="Calibri" panose="020F0502020204030204" pitchFamily="34" charset="0"/>
                <a:cs typeface="Calibri" panose="020F0502020204030204" pitchFamily="34" charset="0"/>
              </a:rPr>
              <a:t>Ilmenau</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Fraunhofer</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IIS)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3116580" y="1448435"/>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smtClean="0">
                <a:sym typeface="+mn-ea"/>
              </a:rPr>
              <a:t>Location TBD</a:t>
            </a:r>
            <a:r>
              <a:rPr lang="en-GB" altLang="en-US" sz="1600" u="sng" dirty="0" smtClean="0">
                <a:solidFill>
                  <a:schemeClr val="tx1"/>
                </a:solidFill>
              </a:rPr>
              <a:t>)</a:t>
            </a:r>
            <a:endParaRPr lang="en-GB" altLang="en-US" sz="1600" u="sng" dirty="0" smtClean="0">
              <a:solidFill>
                <a:schemeClr val="tx1"/>
              </a:solidFill>
            </a:endParaRPr>
          </a:p>
          <a:p>
            <a:pPr lvl="0" eaLnBrk="0" hangingPunct="0">
              <a:lnSpc>
                <a:spcPct val="100000"/>
              </a:lnSpc>
              <a:spcBef>
                <a:spcPts val="0"/>
              </a:spcBef>
              <a:defRPr/>
            </a:pPr>
            <a:r>
              <a:rPr lang="en-US" sz="1600" dirty="0" smtClean="0">
                <a:solidFill>
                  <a:schemeClr val="tx1"/>
                </a:solidFill>
              </a:rPr>
              <a:t>Regular items</a:t>
            </a:r>
            <a:endParaRPr lang="en-US" sz="1600" dirty="0" smtClean="0">
              <a:solidFill>
                <a:schemeClr val="tx1"/>
              </a:solidFill>
            </a:endParaRPr>
          </a:p>
          <a:p>
            <a:pPr lvl="0" eaLnBrk="0" hangingPunct="0">
              <a:lnSpc>
                <a:spcPct val="100000"/>
              </a:lnSpc>
              <a:spcBef>
                <a:spcPts val="0"/>
              </a:spcBef>
              <a:defRPr/>
            </a:pPr>
            <a:r>
              <a:rPr lang="en-US" sz="1600" dirty="0" smtClean="0">
                <a:solidFill>
                  <a:schemeClr val="tx1"/>
                </a:solidFill>
              </a:rPr>
              <a:t>Approve TG minutes</a:t>
            </a:r>
            <a:endParaRPr lang="en-US" sz="1600" dirty="0" smtClean="0">
              <a:solidFill>
                <a:schemeClr val="tx1"/>
              </a:solidFill>
            </a:endParaRPr>
          </a:p>
          <a:p>
            <a:pPr eaLnBrk="0" hangingPunct="0">
              <a:lnSpc>
                <a:spcPct val="100000"/>
              </a:lnSpc>
              <a:spcBef>
                <a:spcPts val="0"/>
              </a:spcBef>
              <a:defRPr/>
            </a:pPr>
            <a:r>
              <a:rPr lang="en-US" altLang="en-GB" sz="1600" dirty="0" smtClean="0">
                <a:solidFill>
                  <a:schemeClr val="tx1"/>
                </a:solidFill>
              </a:rPr>
              <a:t>Contribution discussion</a:t>
            </a:r>
            <a:endParaRPr lang="en-US" altLang="en-GB" sz="1600" dirty="0" smtClean="0">
              <a:solidFill>
                <a:schemeClr val="tx1"/>
              </a:solidFill>
            </a:endParaRPr>
          </a:p>
          <a:p>
            <a:pPr eaLnBrk="0" hangingPunct="0">
              <a:lnSpc>
                <a:spcPct val="100000"/>
              </a:lnSpc>
              <a:spcBef>
                <a:spcPts val="0"/>
              </a:spcBef>
              <a:defRPr/>
            </a:pPr>
            <a:r>
              <a:rPr lang="en-US" altLang="en-GB" sz="1600" dirty="0" smtClean="0">
                <a:solidFill>
                  <a:schemeClr val="tx1"/>
                </a:solidFill>
              </a:rPr>
              <a:t>Any </a:t>
            </a:r>
            <a:r>
              <a:rPr lang="en-US" altLang="en-GB" sz="1600" dirty="0">
                <a:solidFill>
                  <a:schemeClr val="tx1"/>
                </a:solidFill>
              </a:rPr>
              <a:t>other business?</a:t>
            </a:r>
            <a:endParaRPr lang="en-US" altLang="en-GB" sz="1600" dirty="0">
              <a:solidFill>
                <a:schemeClr val="tx1"/>
              </a:solidFill>
            </a:endParaRPr>
          </a:p>
          <a:p>
            <a:pPr lvl="0" eaLnBrk="0" hangingPunct="0">
              <a:lnSpc>
                <a:spcPct val="100000"/>
              </a:lnSpc>
              <a:spcBef>
                <a:spcPts val="0"/>
              </a:spcBef>
              <a:defRPr/>
            </a:pPr>
            <a:r>
              <a:rPr lang="en-GB" altLang="en-US" sz="1600" dirty="0">
                <a:solidFill>
                  <a:schemeClr val="tx1"/>
                </a:solidFill>
                <a:sym typeface="+mn-ea"/>
              </a:rPr>
              <a:t>Recess</a:t>
            </a:r>
            <a:endParaRPr lang="en-GB" altLang="en-US" sz="1600" dirty="0">
              <a:solidFill>
                <a:schemeClr val="tx1"/>
              </a:solidFill>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Location TBD</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endParaRPr lang="en-US" altLang="en-GB" sz="1600" dirty="0" smtClean="0">
              <a:sym typeface="+mn-ea"/>
            </a:endParaRPr>
          </a:p>
          <a:p>
            <a:pPr lvl="0" eaLnBrk="0" hangingPunct="0">
              <a:lnSpc>
                <a:spcPct val="100000"/>
              </a:lnSpc>
              <a:spcBef>
                <a:spcPts val="0"/>
              </a:spcBef>
              <a:defRPr/>
            </a:pPr>
            <a:r>
              <a:rPr lang="en-US" altLang="en-GB" sz="1600" dirty="0" smtClean="0">
                <a:sym typeface="+mn-ea"/>
              </a:rPr>
              <a:t>Contribution discussion</a:t>
            </a:r>
            <a:endParaRPr lang="en-US" altLang="en-GB" sz="1600" dirty="0" smtClean="0">
              <a:sym typeface="+mn-ea"/>
            </a:endParaRPr>
          </a:p>
          <a:p>
            <a:pPr lvl="0" eaLnBrk="0" hangingPunct="0">
              <a:lnSpc>
                <a:spcPct val="100000"/>
              </a:lnSpc>
              <a:spcBef>
                <a:spcPts val="0"/>
              </a:spcBef>
              <a:defRPr/>
            </a:pPr>
            <a:r>
              <a:rPr lang="en-US" altLang="en-GB" sz="1600" dirty="0" smtClean="0">
                <a:sym typeface="+mn-ea"/>
              </a:rPr>
              <a:t>Recess</a:t>
            </a:r>
            <a:endParaRPr lang="en-US" altLang="en-GB" sz="1600" dirty="0" smtClean="0">
              <a:sym typeface="+mn-ea"/>
            </a:endParaRPr>
          </a:p>
          <a:p>
            <a:pPr marL="0" lvl="0" indent="0" eaLnBrk="0" hangingPunct="0">
              <a:lnSpc>
                <a:spcPct val="100000"/>
              </a:lnSpc>
              <a:spcBef>
                <a:spcPts val="0"/>
              </a:spcBef>
              <a:buNone/>
              <a:defRPr/>
            </a:pPr>
            <a:endParaRPr lang="en-US" altLang="en-GB" sz="1600" dirty="0" smtClean="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Tuesday</a:t>
            </a:r>
            <a:r>
              <a:rPr lang="en-GB" altLang="en-US" sz="1600" u="sng" dirty="0" smtClean="0">
                <a:sym typeface="+mn-ea"/>
              </a:rPr>
              <a:t> (</a:t>
            </a:r>
            <a:r>
              <a:rPr lang="en-US" altLang="en-GB" sz="1600" u="sng" dirty="0" smtClean="0">
                <a:sym typeface="+mn-ea"/>
              </a:rPr>
              <a:t>AM2, Location TBD</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sz="1600" dirty="0" smtClean="0">
                <a:sym typeface="+mn-ea"/>
              </a:rPr>
              <a:t>Regular items</a:t>
            </a:r>
            <a:endParaRPr lang="en-US" sz="1600" dirty="0" smtClean="0">
              <a:sym typeface="+mn-ea"/>
            </a:endParaRPr>
          </a:p>
          <a:p>
            <a:pPr lvl="0" eaLnBrk="0" hangingPunct="0">
              <a:lnSpc>
                <a:spcPct val="100000"/>
              </a:lnSpc>
              <a:spcBef>
                <a:spcPts val="0"/>
              </a:spcBef>
              <a:defRPr/>
            </a:pPr>
            <a:r>
              <a:rPr lang="en-US" altLang="en-GB" sz="1600" dirty="0" smtClean="0">
                <a:sym typeface="+mn-ea"/>
              </a:rPr>
              <a:t>Contribution discussion</a:t>
            </a:r>
            <a:endParaRPr lang="en-US" altLang="en-GB" sz="1600" dirty="0" smtClean="0">
              <a:sym typeface="+mn-ea"/>
            </a:endParaRPr>
          </a:p>
          <a:p>
            <a:pPr lvl="0" eaLnBrk="0" hangingPunct="0">
              <a:lnSpc>
                <a:spcPct val="100000"/>
              </a:lnSpc>
              <a:spcBef>
                <a:spcPts val="0"/>
              </a:spcBef>
              <a:defRPr/>
            </a:pPr>
            <a:r>
              <a:rPr lang="en-US" altLang="en-GB" sz="1600" dirty="0" smtClean="0">
                <a:sym typeface="+mn-ea"/>
              </a:rPr>
              <a:t>Recess</a:t>
            </a:r>
            <a:endParaRPr lang="en-US" altLang="en-GB" sz="1600" dirty="0" smtClean="0">
              <a:solidFill>
                <a:schemeClr val="tx1"/>
              </a:solidFill>
              <a:sym typeface="+mn-ea"/>
            </a:endParaRPr>
          </a:p>
          <a:p>
            <a:pPr marL="0" lvl="0" indent="0" eaLnBrk="0" hangingPunct="0">
              <a:lnSpc>
                <a:spcPct val="120000"/>
              </a:lnSpc>
              <a:spcBef>
                <a:spcPts val="600"/>
              </a:spcBef>
              <a:buNone/>
              <a:defRPr/>
            </a:pPr>
            <a:endParaRPr lang="en-US" altLang="en-GB" sz="1600" dirty="0" smtClean="0">
              <a:solidFill>
                <a:schemeClr val="tx1"/>
              </a:solidFill>
              <a:sym typeface="+mn-ea"/>
            </a:endParaRPr>
          </a:p>
        </p:txBody>
      </p:sp>
      <p:sp>
        <p:nvSpPr>
          <p:cNvPr id="7" name="Rectangle 3"/>
          <p:cNvSpPr txBox="1">
            <a:spLocks noChangeArrowheads="1"/>
          </p:cNvSpPr>
          <p:nvPr/>
        </p:nvSpPr>
        <p:spPr bwMode="auto">
          <a:xfrm>
            <a:off x="6934835"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smtClean="0">
                <a:sym typeface="+mn-ea"/>
              </a:rPr>
              <a:t>Location TBD</a:t>
            </a:r>
            <a:r>
              <a:rPr lang="en-GB" altLang="en-US" sz="1600" u="sng" dirty="0" smtClean="0">
                <a:sym typeface="+mn-ea"/>
              </a:rPr>
              <a:t>)</a:t>
            </a:r>
            <a:endParaRPr lang="en-GB" altLang="en-US" sz="1600" u="sng" dirty="0" smtClean="0">
              <a:solidFill>
                <a:schemeClr val="tx1"/>
              </a:solidFill>
            </a:endParaRPr>
          </a:p>
          <a:p>
            <a:pPr lvl="0" eaLnBrk="0" hangingPunct="0">
              <a:spcBef>
                <a:spcPts val="0"/>
              </a:spcBef>
              <a:defRPr/>
            </a:pPr>
            <a:r>
              <a:rPr lang="en-US" sz="1600" dirty="0" smtClean="0">
                <a:sym typeface="+mn-ea"/>
              </a:rPr>
              <a:t>Regular items</a:t>
            </a:r>
            <a:endParaRPr lang="en-US" sz="1600" dirty="0" smtClean="0">
              <a:sym typeface="+mn-ea"/>
            </a:endParaRP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smtClean="0">
                <a:sym typeface="+mn-ea"/>
              </a:rPr>
              <a:t>Location TBD</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endParaRPr lang="en-US" sz="1600" dirty="0" smtClean="0">
              <a:sym typeface="+mn-ea"/>
            </a:endParaRP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smtClean="0">
                <a:sym typeface="+mn-ea"/>
              </a:rPr>
              <a:t>Location TBD</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endParaRPr lang="en-US" altLang="en-GB" sz="1600" dirty="0" smtClean="0">
              <a:sym typeface="+mn-ea"/>
            </a:endParaRPr>
          </a:p>
          <a:p>
            <a:pPr eaLnBrk="0" hangingPunct="0">
              <a:spcBef>
                <a:spcPts val="0"/>
              </a:spcBef>
              <a:defRPr/>
            </a:pPr>
            <a:r>
              <a:rPr lang="en-US" altLang="en-GB" sz="1600" dirty="0" smtClean="0">
                <a:sym typeface="+mn-ea"/>
              </a:rPr>
              <a:t>Contribution discussion</a:t>
            </a:r>
            <a:endParaRPr lang="en-US" altLang="en-GB" sz="1600" dirty="0" smtClean="0">
              <a:sym typeface="+mn-ea"/>
            </a:endParaRPr>
          </a:p>
          <a:p>
            <a:pPr eaLnBrk="0" hangingPunct="0">
              <a:spcBef>
                <a:spcPts val="0"/>
              </a:spcBef>
              <a:defRPr/>
            </a:pPr>
            <a:r>
              <a:rPr lang="en-US" altLang="en-GB" sz="1600" dirty="0" smtClean="0">
                <a:solidFill>
                  <a:schemeClr val="tx1"/>
                </a:solidFill>
                <a:sym typeface="+mn-ea"/>
              </a:rPr>
              <a:t>SPs and Motions</a:t>
            </a:r>
            <a:endParaRPr lang="en-US" altLang="en-GB" sz="1600" dirty="0" smtClean="0">
              <a:sym typeface="+mn-ea"/>
            </a:endParaRPr>
          </a:p>
          <a:p>
            <a:pPr eaLnBrk="0" hangingPunct="0">
              <a:spcBef>
                <a:spcPts val="0"/>
              </a:spcBef>
              <a:defRPr/>
            </a:pPr>
            <a:r>
              <a:rPr lang="en-US" altLang="en-GB" sz="1600" dirty="0" smtClean="0">
                <a:sym typeface="+mn-ea"/>
              </a:rPr>
              <a:t>Timeline Review</a:t>
            </a:r>
            <a:endParaRPr lang="en-US" altLang="en-GB" sz="1600" dirty="0" smtClean="0">
              <a:sym typeface="+mn-ea"/>
            </a:endParaRP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eaLnBrk="0" hangingPunct="0">
              <a:spcBef>
                <a:spcPts val="0"/>
              </a:spcBef>
              <a:defRPr/>
            </a:pPr>
            <a:r>
              <a:rPr lang="en-US" altLang="en-GB" sz="1600" dirty="0" smtClean="0">
                <a:sym typeface="+mn-ea"/>
              </a:rPr>
              <a:t>Any other business?</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p>
            <a:pPr lvl="0" eaLnBrk="0" hangingPunct="0">
              <a:lnSpc>
                <a:spcPct val="120000"/>
              </a:lnSpc>
              <a:spcBef>
                <a:spcPts val="0"/>
              </a:spcBef>
              <a:defRPr/>
            </a:pPr>
            <a:r>
              <a:rPr lang="en-US" altLang="en-GB" b="1" i="1" dirty="0" smtClean="0">
                <a:sym typeface="+mn-ea"/>
              </a:rPr>
              <a:t>Note, the “Regular items” include:</a:t>
            </a:r>
            <a:endParaRPr lang="en-US" altLang="en-GB"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endParaRPr lang="en-GB" altLang="en-US" b="1" i="1" dirty="0" smtClean="0">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i="1" dirty="0" smtClean="0">
                <a:solidFill>
                  <a:schemeClr val="tx1"/>
                </a:solidFill>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1"/>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chemeClr val="tx1"/>
                </a:solidFill>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a:t>
            </a:r>
            <a:r>
              <a:rPr lang="en-US" altLang="en-US" sz="3600" kern="0" dirty="0" smtClean="0">
                <a:latin typeface="Arial" panose="020B0604020202020204" pitchFamily="34" charset="0"/>
              </a:rPr>
              <a:t>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chemeClr val="tx1"/>
                </a:solidFill>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i="1" dirty="0">
                <a:solidFill>
                  <a:schemeClr val="tx1"/>
                </a:solidFill>
                <a:sym typeface="+mn-ea"/>
              </a:rPr>
              <a:t>TBD</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i="1" dirty="0">
                <a:solidFill>
                  <a:schemeClr val="tx1"/>
                </a:solidFill>
                <a:sym typeface="+mn-ea"/>
              </a:rPr>
              <a:t>TBD</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Contribution </a:t>
            </a:r>
            <a:r>
              <a:rPr lang="en-US" altLang="en-GB" dirty="0" smtClean="0"/>
              <a:t>discussion</a:t>
            </a:r>
            <a:endParaRPr lang="en-US" altLang="en-GB" dirty="0" smtClean="0"/>
          </a:p>
          <a:p>
            <a:pPr lvl="1" eaLnBrk="0" hangingPunct="0">
              <a:defRPr/>
            </a:pPr>
            <a:r>
              <a:rPr lang="en-US" altLang="en-US" sz="2100" i="1" dirty="0" smtClean="0">
                <a:solidFill>
                  <a:schemeClr val="tx1"/>
                </a:solidFill>
                <a:sym typeface="+mn-ea"/>
              </a:rPr>
              <a:t>TBD</a:t>
            </a:r>
            <a:endParaRPr lang="en-US" altLang="en-US" sz="2100" i="1" dirty="0">
              <a:solidFill>
                <a:schemeClr val="tx1"/>
              </a:solidFill>
            </a:endParaRPr>
          </a:p>
          <a:p>
            <a:pPr eaLnBrk="0" hangingPunct="0">
              <a:defRPr/>
            </a:pPr>
            <a:r>
              <a:rPr lang="en-US" altLang="en-GB" dirty="0"/>
              <a:t>SPs and Motions</a:t>
            </a:r>
            <a:endParaRPr lang="en-US" altLang="en-GB" dirty="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a:t>
            </a:r>
            <a:r>
              <a:rPr lang="en-US" altLang="en-GB" dirty="0" smtClean="0"/>
              <a:t>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6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16482</Words>
  <Application>WPS 演示</Application>
  <PresentationFormat>宽屏</PresentationFormat>
  <Paragraphs>564</Paragraphs>
  <Slides>31</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31</vt:i4>
      </vt:variant>
    </vt:vector>
  </HeadingPairs>
  <TitlesOfParts>
    <vt:vector size="49"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256</cp:revision>
  <cp:lastPrinted>2014-11-04T15:04:00Z</cp:lastPrinted>
  <dcterms:created xsi:type="dcterms:W3CDTF">2007-04-17T18:10:00Z</dcterms:created>
  <dcterms:modified xsi:type="dcterms:W3CDTF">2024-07-04T07:14:59Z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