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3" r:id="rId4"/>
    <p:sldId id="275" r:id="rId5"/>
    <p:sldId id="276" r:id="rId6"/>
    <p:sldId id="277" r:id="rId7"/>
    <p:sldId id="265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D1131-872F-4228-8D2D-A403216BDB02}" v="3" dt="2024-07-16T02:02:21.796"/>
    <p1510:client id="{B9804EE0-AC76-4E94-ADC6-8C5543653441}" v="1" dt="2024-07-15T18:54:22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1" d="100"/>
          <a:sy n="61" d="100"/>
        </p:scale>
        <p:origin x="69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55DBD230-CA26-4C14-8AAF-A2034608E0CA}"/>
    <pc:docChg chg="modSld">
      <pc:chgData name="Azin Neishaboori" userId="ac53bdf8-b481-4f87-b2f1-954935eea227" providerId="ADAL" clId="{55DBD230-CA26-4C14-8AAF-A2034608E0CA}" dt="2024-07-16T02:31:18.734" v="1" actId="6549"/>
      <pc:docMkLst>
        <pc:docMk/>
      </pc:docMkLst>
      <pc:sldChg chg="modSp mod">
        <pc:chgData name="Azin Neishaboori" userId="ac53bdf8-b481-4f87-b2f1-954935eea227" providerId="ADAL" clId="{55DBD230-CA26-4C14-8AAF-A2034608E0CA}" dt="2024-07-16T02:31:18.734" v="1" actId="6549"/>
        <pc:sldMkLst>
          <pc:docMk/>
          <pc:sldMk cId="3812700086" sldId="275"/>
        </pc:sldMkLst>
        <pc:spChg chg="mod">
          <ac:chgData name="Azin Neishaboori" userId="ac53bdf8-b481-4f87-b2f1-954935eea227" providerId="ADAL" clId="{55DBD230-CA26-4C14-8AAF-A2034608E0CA}" dt="2024-07-16T02:31:18.734" v="1" actId="6549"/>
          <ac:spMkLst>
            <pc:docMk/>
            <pc:sldMk cId="3812700086" sldId="275"/>
            <ac:spMk id="8" creationId="{5ABC7BD1-8CD5-5264-C2F2-212B24FF1892}"/>
          </ac:spMkLst>
        </pc:spChg>
      </pc:sldChg>
    </pc:docChg>
  </pc:docChgLst>
  <pc:docChgLst>
    <pc:chgData name="Azin Neishaboori" userId="ac53bdf8-b481-4f87-b2f1-954935eea227" providerId="ADAL" clId="{036D1131-872F-4228-8D2D-A403216BDB02}"/>
    <pc:docChg chg="undo redo custSel delSld modSld modMainMaster">
      <pc:chgData name="Azin Neishaboori" userId="ac53bdf8-b481-4f87-b2f1-954935eea227" providerId="ADAL" clId="{036D1131-872F-4228-8D2D-A403216BDB02}" dt="2024-07-16T02:23:17.201" v="277" actId="20577"/>
      <pc:docMkLst>
        <pc:docMk/>
      </pc:docMkLst>
      <pc:sldChg chg="modSp mod">
        <pc:chgData name="Azin Neishaboori" userId="ac53bdf8-b481-4f87-b2f1-954935eea227" providerId="ADAL" clId="{036D1131-872F-4228-8D2D-A403216BDB02}" dt="2024-07-16T01:22:31.542" v="93" actId="20577"/>
        <pc:sldMkLst>
          <pc:docMk/>
          <pc:sldMk cId="0" sldId="257"/>
        </pc:sldMkLst>
        <pc:spChg chg="mod">
          <ac:chgData name="Azin Neishaboori" userId="ac53bdf8-b481-4f87-b2f1-954935eea227" providerId="ADAL" clId="{036D1131-872F-4228-8D2D-A403216BDB02}" dt="2024-07-16T01:22:31.542" v="9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zin Neishaboori" userId="ac53bdf8-b481-4f87-b2f1-954935eea227" providerId="ADAL" clId="{036D1131-872F-4228-8D2D-A403216BDB02}" dt="2024-07-15T21:20:58.073" v="21" actId="6549"/>
        <pc:sldMkLst>
          <pc:docMk/>
          <pc:sldMk cId="1609761067" sldId="265"/>
        </pc:sldMkLst>
        <pc:spChg chg="mod">
          <ac:chgData name="Azin Neishaboori" userId="ac53bdf8-b481-4f87-b2f1-954935eea227" providerId="ADAL" clId="{036D1131-872F-4228-8D2D-A403216BDB02}" dt="2024-07-15T21:20:58.073" v="21" actId="6549"/>
          <ac:spMkLst>
            <pc:docMk/>
            <pc:sldMk cId="1609761067" sldId="265"/>
            <ac:spMk id="5122" creationId="{00000000-0000-0000-0000-000000000000}"/>
          </ac:spMkLst>
        </pc:spChg>
      </pc:sldChg>
      <pc:sldChg chg="addSp delSp modSp mod">
        <pc:chgData name="Azin Neishaboori" userId="ac53bdf8-b481-4f87-b2f1-954935eea227" providerId="ADAL" clId="{036D1131-872F-4228-8D2D-A403216BDB02}" dt="2024-07-16T02:06:33.865" v="252" actId="20577"/>
        <pc:sldMkLst>
          <pc:docMk/>
          <pc:sldMk cId="3206496671" sldId="273"/>
        </pc:sldMkLst>
        <pc:spChg chg="mod">
          <ac:chgData name="Azin Neishaboori" userId="ac53bdf8-b481-4f87-b2f1-954935eea227" providerId="ADAL" clId="{036D1131-872F-4228-8D2D-A403216BDB02}" dt="2024-07-16T02:06:33.865" v="252" actId="20577"/>
          <ac:spMkLst>
            <pc:docMk/>
            <pc:sldMk cId="3206496671" sldId="273"/>
            <ac:spMk id="3" creationId="{C03B0AEF-8A86-8695-9281-60B6A6DB76B0}"/>
          </ac:spMkLst>
        </pc:spChg>
        <pc:graphicFrameChg chg="del">
          <ac:chgData name="Azin Neishaboori" userId="ac53bdf8-b481-4f87-b2f1-954935eea227" providerId="ADAL" clId="{036D1131-872F-4228-8D2D-A403216BDB02}" dt="2024-07-16T02:01:52.995" v="243" actId="478"/>
          <ac:graphicFrameMkLst>
            <pc:docMk/>
            <pc:sldMk cId="3206496671" sldId="273"/>
            <ac:graphicFrameMk id="7" creationId="{FE327F63-DEB8-5F8D-63B8-93BF54DA1908}"/>
          </ac:graphicFrameMkLst>
        </pc:graphicFrameChg>
        <pc:graphicFrameChg chg="add mod">
          <ac:chgData name="Azin Neishaboori" userId="ac53bdf8-b481-4f87-b2f1-954935eea227" providerId="ADAL" clId="{036D1131-872F-4228-8D2D-A403216BDB02}" dt="2024-07-16T02:02:02.060" v="245" actId="1076"/>
          <ac:graphicFrameMkLst>
            <pc:docMk/>
            <pc:sldMk cId="3206496671" sldId="273"/>
            <ac:graphicFrameMk id="9" creationId="{9728E673-3E68-FF18-7036-1FFF93A3028F}"/>
          </ac:graphicFrameMkLst>
        </pc:graphicFrameChg>
      </pc:sldChg>
      <pc:sldChg chg="addSp delSp modSp mod">
        <pc:chgData name="Azin Neishaboori" userId="ac53bdf8-b481-4f87-b2f1-954935eea227" providerId="ADAL" clId="{036D1131-872F-4228-8D2D-A403216BDB02}" dt="2024-07-16T02:02:24.681" v="250" actId="1076"/>
        <pc:sldMkLst>
          <pc:docMk/>
          <pc:sldMk cId="3812700086" sldId="275"/>
        </pc:sldMkLst>
        <pc:graphicFrameChg chg="del">
          <ac:chgData name="Azin Neishaboori" userId="ac53bdf8-b481-4f87-b2f1-954935eea227" providerId="ADAL" clId="{036D1131-872F-4228-8D2D-A403216BDB02}" dt="2024-07-16T02:01:01.230" v="238" actId="478"/>
          <ac:graphicFrameMkLst>
            <pc:docMk/>
            <pc:sldMk cId="3812700086" sldId="275"/>
            <ac:graphicFrameMk id="7" creationId="{FE327F63-DEB8-5F8D-63B8-93BF54DA1908}"/>
          </ac:graphicFrameMkLst>
        </pc:graphicFrameChg>
        <pc:graphicFrameChg chg="add del mod">
          <ac:chgData name="Azin Neishaboori" userId="ac53bdf8-b481-4f87-b2f1-954935eea227" providerId="ADAL" clId="{036D1131-872F-4228-8D2D-A403216BDB02}" dt="2024-07-16T02:02:17.771" v="248" actId="478"/>
          <ac:graphicFrameMkLst>
            <pc:docMk/>
            <pc:sldMk cId="3812700086" sldId="275"/>
            <ac:graphicFrameMk id="9" creationId="{D3124AB5-5F78-6020-7146-E3A46681F672}"/>
          </ac:graphicFrameMkLst>
        </pc:graphicFrameChg>
        <pc:graphicFrameChg chg="add mod">
          <ac:chgData name="Azin Neishaboori" userId="ac53bdf8-b481-4f87-b2f1-954935eea227" providerId="ADAL" clId="{036D1131-872F-4228-8D2D-A403216BDB02}" dt="2024-07-16T02:02:24.681" v="250" actId="1076"/>
          <ac:graphicFrameMkLst>
            <pc:docMk/>
            <pc:sldMk cId="3812700086" sldId="275"/>
            <ac:graphicFrameMk id="10" creationId="{B9694CEC-8D66-BE0A-CDB7-429200D099DC}"/>
          </ac:graphicFrameMkLst>
        </pc:graphicFrameChg>
      </pc:sldChg>
      <pc:sldChg chg="modSp mod">
        <pc:chgData name="Azin Neishaboori" userId="ac53bdf8-b481-4f87-b2f1-954935eea227" providerId="ADAL" clId="{036D1131-872F-4228-8D2D-A403216BDB02}" dt="2024-07-16T02:23:17.201" v="277" actId="20577"/>
        <pc:sldMkLst>
          <pc:docMk/>
          <pc:sldMk cId="929296178" sldId="276"/>
        </pc:sldMkLst>
        <pc:spChg chg="mod">
          <ac:chgData name="Azin Neishaboori" userId="ac53bdf8-b481-4f87-b2f1-954935eea227" providerId="ADAL" clId="{036D1131-872F-4228-8D2D-A403216BDB02}" dt="2024-07-15T21:22:24.679" v="25" actId="20577"/>
          <ac:spMkLst>
            <pc:docMk/>
            <pc:sldMk cId="929296178" sldId="276"/>
            <ac:spMk id="2" creationId="{85C40976-6899-6ABC-864F-397E6457F0FB}"/>
          </ac:spMkLst>
        </pc:spChg>
        <pc:spChg chg="mod">
          <ac:chgData name="Azin Neishaboori" userId="ac53bdf8-b481-4f87-b2f1-954935eea227" providerId="ADAL" clId="{036D1131-872F-4228-8D2D-A403216BDB02}" dt="2024-07-16T02:23:17.201" v="277" actId="20577"/>
          <ac:spMkLst>
            <pc:docMk/>
            <pc:sldMk cId="929296178" sldId="276"/>
            <ac:spMk id="3" creationId="{9F233F11-AD45-F056-A5BD-7D3DDCD56ACC}"/>
          </ac:spMkLst>
        </pc:spChg>
      </pc:sldChg>
      <pc:sldChg chg="modSp mod">
        <pc:chgData name="Azin Neishaboori" userId="ac53bdf8-b481-4f87-b2f1-954935eea227" providerId="ADAL" clId="{036D1131-872F-4228-8D2D-A403216BDB02}" dt="2024-07-15T21:20:16.533" v="19" actId="20577"/>
        <pc:sldMkLst>
          <pc:docMk/>
          <pc:sldMk cId="2639257693" sldId="277"/>
        </pc:sldMkLst>
        <pc:spChg chg="mod">
          <ac:chgData name="Azin Neishaboori" userId="ac53bdf8-b481-4f87-b2f1-954935eea227" providerId="ADAL" clId="{036D1131-872F-4228-8D2D-A403216BDB02}" dt="2024-07-15T21:20:16.533" v="19" actId="20577"/>
          <ac:spMkLst>
            <pc:docMk/>
            <pc:sldMk cId="2639257693" sldId="277"/>
            <ac:spMk id="3" creationId="{8B0E88B7-B874-8D74-1407-219CF0A33387}"/>
          </ac:spMkLst>
        </pc:spChg>
      </pc:sldChg>
      <pc:sldChg chg="del">
        <pc:chgData name="Azin Neishaboori" userId="ac53bdf8-b481-4f87-b2f1-954935eea227" providerId="ADAL" clId="{036D1131-872F-4228-8D2D-A403216BDB02}" dt="2024-07-15T21:16:34.677" v="0" actId="47"/>
        <pc:sldMkLst>
          <pc:docMk/>
          <pc:sldMk cId="3973986174" sldId="278"/>
        </pc:sldMkLst>
      </pc:sldChg>
      <pc:sldChg chg="del">
        <pc:chgData name="Azin Neishaboori" userId="ac53bdf8-b481-4f87-b2f1-954935eea227" providerId="ADAL" clId="{036D1131-872F-4228-8D2D-A403216BDB02}" dt="2024-07-15T21:20:30.601" v="20" actId="47"/>
        <pc:sldMkLst>
          <pc:docMk/>
          <pc:sldMk cId="3697392952" sldId="279"/>
        </pc:sldMkLst>
      </pc:sldChg>
      <pc:sldMasterChg chg="modSp mod">
        <pc:chgData name="Azin Neishaboori" userId="ac53bdf8-b481-4f87-b2f1-954935eea227" providerId="ADAL" clId="{036D1131-872F-4228-8D2D-A403216BDB02}" dt="2024-07-15T21:20:03.565" v="17" actId="20577"/>
        <pc:sldMasterMkLst>
          <pc:docMk/>
          <pc:sldMasterMk cId="0" sldId="2147483648"/>
        </pc:sldMasterMkLst>
        <pc:spChg chg="mod">
          <ac:chgData name="Azin Neishaboori" userId="ac53bdf8-b481-4f87-b2f1-954935eea227" providerId="ADAL" clId="{036D1131-872F-4228-8D2D-A403216BDB02}" dt="2024-07-15T21:20:03.565" v="1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zin Neishaboori" userId="ac53bdf8-b481-4f87-b2f1-954935eea227" providerId="ADAL" clId="{B9804EE0-AC76-4E94-ADC6-8C5543653441}"/>
    <pc:docChg chg="undo redo custSel addSld modSld">
      <pc:chgData name="Azin Neishaboori" userId="ac53bdf8-b481-4f87-b2f1-954935eea227" providerId="ADAL" clId="{B9804EE0-AC76-4E94-ADC6-8C5543653441}" dt="2024-07-15T18:54:22.583" v="632"/>
      <pc:docMkLst>
        <pc:docMk/>
      </pc:docMkLst>
      <pc:sldChg chg="modSp">
        <pc:chgData name="Azin Neishaboori" userId="ac53bdf8-b481-4f87-b2f1-954935eea227" providerId="ADAL" clId="{B9804EE0-AC76-4E94-ADC6-8C5543653441}" dt="2024-07-15T18:54:22.583" v="632"/>
        <pc:sldMkLst>
          <pc:docMk/>
          <pc:sldMk cId="0" sldId="256"/>
        </pc:sldMkLst>
        <pc:graphicFrameChg chg="mod">
          <ac:chgData name="Azin Neishaboori" userId="ac53bdf8-b481-4f87-b2f1-954935eea227" providerId="ADAL" clId="{B9804EE0-AC76-4E94-ADC6-8C5543653441}" dt="2024-07-15T18:54:22.583" v="63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zin Neishaboori" userId="ac53bdf8-b481-4f87-b2f1-954935eea227" providerId="ADAL" clId="{B9804EE0-AC76-4E94-ADC6-8C5543653441}" dt="2024-07-15T18:17:42.512" v="631" actId="313"/>
        <pc:sldMkLst>
          <pc:docMk/>
          <pc:sldMk cId="3973986174" sldId="278"/>
        </pc:sldMkLst>
        <pc:spChg chg="mod">
          <ac:chgData name="Azin Neishaboori" userId="ac53bdf8-b481-4f87-b2f1-954935eea227" providerId="ADAL" clId="{B9804EE0-AC76-4E94-ADC6-8C5543653441}" dt="2024-07-15T18:03:39.163" v="9" actId="20577"/>
          <ac:spMkLst>
            <pc:docMk/>
            <pc:sldMk cId="3973986174" sldId="278"/>
            <ac:spMk id="2" creationId="{55E4218B-550B-3F80-C9E5-44860B08A3E3}"/>
          </ac:spMkLst>
        </pc:spChg>
        <pc:spChg chg="mod">
          <ac:chgData name="Azin Neishaboori" userId="ac53bdf8-b481-4f87-b2f1-954935eea227" providerId="ADAL" clId="{B9804EE0-AC76-4E94-ADC6-8C5543653441}" dt="2024-07-15T18:17:42.512" v="631" actId="313"/>
          <ac:spMkLst>
            <pc:docMk/>
            <pc:sldMk cId="3973986174" sldId="278"/>
            <ac:spMk id="3" creationId="{BB988856-A8D8-630B-CF26-AE2E991DDD6C}"/>
          </ac:spMkLst>
        </pc:spChg>
      </pc:sldChg>
      <pc:sldChg chg="modSp new mod">
        <pc:chgData name="Azin Neishaboori" userId="ac53bdf8-b481-4f87-b2f1-954935eea227" providerId="ADAL" clId="{B9804EE0-AC76-4E94-ADC6-8C5543653441}" dt="2024-07-15T18:15:24.567" v="537" actId="20577"/>
        <pc:sldMkLst>
          <pc:docMk/>
          <pc:sldMk cId="3697392952" sldId="279"/>
        </pc:sldMkLst>
        <pc:spChg chg="mod">
          <ac:chgData name="Azin Neishaboori" userId="ac53bdf8-b481-4f87-b2f1-954935eea227" providerId="ADAL" clId="{B9804EE0-AC76-4E94-ADC6-8C5543653441}" dt="2024-07-15T18:08:52.266" v="191" actId="20577"/>
          <ac:spMkLst>
            <pc:docMk/>
            <pc:sldMk cId="3697392952" sldId="279"/>
            <ac:spMk id="2" creationId="{321AA8D2-7761-2558-8907-CA089D41AEAD}"/>
          </ac:spMkLst>
        </pc:spChg>
        <pc:spChg chg="mod">
          <ac:chgData name="Azin Neishaboori" userId="ac53bdf8-b481-4f87-b2f1-954935eea227" providerId="ADAL" clId="{B9804EE0-AC76-4E94-ADC6-8C5543653441}" dt="2024-07-15T18:15:24.567" v="537" actId="20577"/>
          <ac:spMkLst>
            <pc:docMk/>
            <pc:sldMk cId="3697392952" sldId="279"/>
            <ac:spMk id="3" creationId="{55B58D1F-4627-26D0-2E10-AEE4582BD9B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AA-41C4-A202-E17791DA8B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AA-41C4-A202-E17791DA8B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AA-41C4-A202-E17791DA8B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3AA-41C4-A202-E17791DA8BC6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AA-41C4-A202-E17791DA8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91-4F25-BE59-C4BBF3CD91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91-4F25-BE59-C4BBF3CD91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91-4F25-BE59-C4BBF3CD91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91-4F25-BE59-C4BBF3CD91A6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91-4F25-BE59-C4BBF3CD91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F521642-7982-486B-BACC-7A163C215679}" type="datetime1">
              <a:rPr lang="en-US" smtClean="0"/>
              <a:t>7/15/2024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67A12A-65BE-4C81-8B85-FCCA06CF37FF}" type="datetime1">
              <a:rPr lang="en-US" smtClean="0"/>
              <a:t>7/15/2024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5C213AF-E403-4A32-BB7A-3127EB380A34}" type="datetime1">
              <a:rPr lang="en-US" smtClean="0"/>
              <a:t>7/15/2024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91A8D49-7EAA-4360-90F6-C84A74DEDB97}" type="datetime1">
              <a:rPr lang="en-US" smtClean="0"/>
              <a:t>7/15/2024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606926A-1D03-4686-9670-41CFCA491EAE}" type="datetime1">
              <a:rPr lang="en-US" smtClean="0"/>
              <a:t>7/15/2024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C23C427-0975-4EA9-BBF7-9672BEA4FB66}" type="datetime1">
              <a:rPr lang="en-US" smtClean="0"/>
              <a:t>7/15/2024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03CEFFA-97D9-4534-8AF1-999F2D09C895}" type="datetime1">
              <a:rPr lang="en-US" smtClean="0"/>
              <a:t>7/15/2024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2D110E4-83C7-49B7-9833-A069E1AE1F24}" type="datetime1">
              <a:rPr lang="en-US" smtClean="0"/>
              <a:t>7/15/2024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827B0AE-1ABA-417E-8AE5-C536B5254EC2}" type="datetime1">
              <a:rPr lang="en-US" smtClean="0"/>
              <a:t>7/15/2024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E9E69B56-AA7C-40B9-BBED-EFEA2FAE73A8}" type="datetime1">
              <a:rPr lang="en-US" smtClean="0"/>
              <a:t>7/15/2024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802.11-24/1062r3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a TIG for Moving Vehicles Wireless LAN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E8D44F3-91DE-43DD-AD5D-4FFEA8895828}" type="datetime1">
              <a:rPr lang="en-US" smtClean="0"/>
              <a:t>7/15/2024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456197"/>
              </p:ext>
            </p:extLst>
          </p:nvPr>
        </p:nvGraphicFramePr>
        <p:xfrm>
          <a:off x="1000125" y="2419350"/>
          <a:ext cx="9915525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1798" imgH="2758361" progId="Word.Document.8">
                  <p:embed/>
                </p:oleObj>
              </mc:Choice>
              <mc:Fallback>
                <p:oleObj name="Document" r:id="rId3" imgW="10491798" imgH="275836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9350"/>
                        <a:ext cx="9915525" cy="2619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number of connected vehicles is growing rapidly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Infotainment is a major use case for connected vehicles with a significant amount of time-sensitive data demand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implementations rely solely on a cellular connection for time-sensitive data downlink and uplink for a moving connected vehicle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creation of a TIG for supporting moving vehicles’ WLAN connection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 potential two-phased approach includes: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1</a:t>
            </a:r>
            <a:r>
              <a:rPr lang="en-US" dirty="0"/>
              <a:t>: Target speeds typical in downtown and busy suburban driving (typically ~ 40 km/h or less) and focus on potential gaps in the MAC layer and above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2</a:t>
            </a:r>
            <a:r>
              <a:rPr lang="en-US" dirty="0"/>
              <a:t>: Investigate the feasibility of PHY modifications for better Doppler mitigations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9ECB2C9-809D-4651-98AA-DDF42CDD807B}" type="datetime1">
              <a:rPr lang="en-US" smtClean="0"/>
              <a:t>7/15/2024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8565975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MAC challenges under high mobility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Need Fast and Scalable Scanning and AP Selection: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Solicited/unsolicited Neighbor Report (802.11k/v/ai), BTM (802.11v), and FILS discovery (802.11ai) –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Authentication before association: STA to try to associate with an AP it will succeed to authenticate with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Fast BSS Transition (FT) allows authentication with target AP before breaking link with current AP– Currently only intra-ESS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 err="1"/>
              <a:t>Passpoint</a:t>
            </a:r>
            <a:r>
              <a:rPr lang="en-US" sz="1200" dirty="0"/>
              <a:t> (802.11u): STA can identify APs based on Network Address Identifier realms it has credentials for, stored preferences, prior associations, etc.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ANQP/GAS helpful but not always fast enough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Realm info (or their hash) included in beacon/probe response more helpful than ANQP-based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Need Fast and Scalable Association to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FILS – Helps with resource request booking -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802.11bn proposed solutions leveraging ML – Currently only intra-ESS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Need Fast and Scalable Authentication/Secure link establishment with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Lighter authentication process: FILS authentication (using EAP-RP), FT, PMKSA Caching, Opportunistic Key Caching, … – Currently only intra-ESS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  <a:r>
              <a:rPr lang="en-US" sz="2400" b="1" dirty="0"/>
              <a:t>Inter-ESS solutions less addressed and tougher to solve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8D634E-73D0-4E3B-95FC-87BCF1F214F3}" type="datetime1">
              <a:rPr lang="en-US" smtClean="0"/>
              <a:t>7/15/2024</a:t>
            </a:fld>
            <a:endParaRPr lang="en-GB" dirty="0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28E673-3E68-FF18-7036-1FFF93A302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762255"/>
              </p:ext>
            </p:extLst>
          </p:nvPr>
        </p:nvGraphicFramePr>
        <p:xfrm>
          <a:off x="9484540" y="2016222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64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 – Cont’d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23104"/>
            <a:ext cx="8277943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Higher layer issues under high mobility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Intra-ESS solutions currently available: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 fix DHCP latency/disruption due to reassigning an IP address: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802.11ai/FILS IP address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inter-ESS, potential solutions might include (but are not limited to):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Mobile IP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Potential expansion of the scope of FT (802.11r) and/or FILS (802.11ai)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Expand Fast BSS Transition to allow IP address acquisition prior to breaking the current AP association</a:t>
            </a:r>
            <a:endParaRPr lang="en-US" sz="1200" dirty="0">
              <a:highlight>
                <a:srgbClr val="FFFF00"/>
              </a:highlight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Allow over-the-air exchange of APs from adjacent ESSs for handover coordination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APs from adjacent ESS rely on a higher-layer protocol for handover coordination</a:t>
            </a:r>
            <a:endParaRPr lang="en-US" sz="1200" dirty="0">
              <a:highlight>
                <a:srgbClr val="FFFF00"/>
              </a:highlight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52FC30C-C9CA-4C07-BA66-B18EA47BBEC9}" type="datetime1">
              <a:rPr lang="en-US" smtClean="0"/>
              <a:t>7/15/2024</a:t>
            </a:fld>
            <a:endParaRPr lang="en-GB" dirty="0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9694CEC-8D66-BE0A-CDB7-429200D099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453388"/>
              </p:ext>
            </p:extLst>
          </p:nvPr>
        </p:nvGraphicFramePr>
        <p:xfrm>
          <a:off x="9192344" y="1907139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70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0976-6899-6ABC-864F-397E6457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Objectives -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3F11-AD45-F056-A5BD-7D3DDCD5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Take steps toward seamless roaming both for Intra- and Inter- ESS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 Target AP Discovery with helpful metrics advertised to help next AP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Before Break Link Establishment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Authentication Before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Minimal </a:t>
            </a:r>
            <a:r>
              <a:rPr lang="en-US" dirty="0"/>
              <a:t>IP Address reacquisition/reacquisition latency due to AP-AP handover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Scalability of AP discovery and authentication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B39C2-E8C0-8EB3-2587-5BBBD03CD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374C-8CA6-B3C9-5484-B06871105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8C4285-B980-10B9-197E-30A5AF971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58E847-6EFB-44AD-B1AC-B5AAD2EDD29A}" type="datetime1">
              <a:rPr lang="en-US" smtClean="0"/>
              <a:t>7/15/2024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9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0415-8BB6-4A8F-FB65-DA073B8F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Text for the Scope of Automotive WLAN TIG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88B7-B874-8D74-1407-219CF0A3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The Moving Vehicle WLAN Topic Interest Group will investigate the current gaps in IEEE 802.11 standards in achieving seamless connectivity for vehicles via external 802.11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018C4-3FFF-85C5-DBFC-C5EC601FD4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C1EB-59B0-0E32-087C-1707D027F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7FECA0-FB2C-6373-FAF6-108E6D3AC0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3E70C4E-8722-411B-8238-647EF367016D}" type="datetime1">
              <a:rPr lang="en-US" smtClean="0"/>
              <a:t>7/15/2024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25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Requesting support for creation of a TIG for Automotive WLAN Use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242A5883-07A0-40FF-A470-3E796532A465}" type="datetime1">
              <a:rPr lang="en-US" smtClean="0"/>
              <a:t>7/15/2024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80211-2020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802.11-24/378r0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802.11-24/415r1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802.11-24/793r1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1F02AC-8540-4BDD-9963-A4D45D3C2815}" type="datetime1">
              <a:rPr lang="en-US" smtClean="0"/>
              <a:t>7/15/2024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tomotive-TIG-Proposal-WNG.potx" id="{DFD86899-C9F5-434D-9F23-1E384FE70D3E}" vid="{3C8D65A7-EE80-44E9-BAC4-63F8073DA94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ew">
    <a:dk1>
      <a:srgbClr val="000000"/>
    </a:dk1>
    <a:lt1>
      <a:srgbClr val="FFFFFF"/>
    </a:lt1>
    <a:dk2>
      <a:srgbClr val="46464A"/>
    </a:dk2>
    <a:lt2>
      <a:srgbClr val="D6D3CC"/>
    </a:lt2>
    <a:accent1>
      <a:srgbClr val="6F6F74"/>
    </a:accent1>
    <a:accent2>
      <a:srgbClr val="92A9B9"/>
    </a:accent2>
    <a:accent3>
      <a:srgbClr val="A7B789"/>
    </a:accent3>
    <a:accent4>
      <a:srgbClr val="B9A489"/>
    </a:accent4>
    <a:accent5>
      <a:srgbClr val="8D6374"/>
    </a:accent5>
    <a:accent6>
      <a:srgbClr val="9B7362"/>
    </a:accent6>
    <a:hlink>
      <a:srgbClr val="67AABF"/>
    </a:hlink>
    <a:folHlink>
      <a:srgbClr val="ABAFA5"/>
    </a:folHlink>
  </a:clrScheme>
  <a:fontScheme name="View">
    <a:maj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View">
    <a:fillStyleLst>
      <a:solidFill>
        <a:schemeClr val="phClr"/>
      </a:solidFill>
      <a:solidFill>
        <a:schemeClr val="phClr">
          <a:tint val="60000"/>
          <a:satMod val="120000"/>
        </a:schemeClr>
      </a:solidFill>
      <a:solidFill>
        <a:schemeClr val="phClr">
          <a:shade val="75000"/>
          <a:satMod val="16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3970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95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phClr">
              <a:shade val="35000"/>
              <a:satMod val="130000"/>
            </a:schemeClr>
          </a:contourClr>
        </a:sp3d>
      </a:effectStyle>
      <a:effectStyle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phClr">
              <a:shade val="25000"/>
              <a:satMod val="14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4000"/>
              <a:shade val="98000"/>
              <a:satMod val="130000"/>
              <a:lumMod val="102000"/>
            </a:schemeClr>
          </a:gs>
          <a:gs pos="100000">
            <a:schemeClr val="phClr">
              <a:tint val="98000"/>
              <a:shade val="78000"/>
              <a:satMod val="14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iew">
    <a:dk1>
      <a:srgbClr val="000000"/>
    </a:dk1>
    <a:lt1>
      <a:srgbClr val="FFFFFF"/>
    </a:lt1>
    <a:dk2>
      <a:srgbClr val="46464A"/>
    </a:dk2>
    <a:lt2>
      <a:srgbClr val="D6D3CC"/>
    </a:lt2>
    <a:accent1>
      <a:srgbClr val="6F6F74"/>
    </a:accent1>
    <a:accent2>
      <a:srgbClr val="92A9B9"/>
    </a:accent2>
    <a:accent3>
      <a:srgbClr val="A7B789"/>
    </a:accent3>
    <a:accent4>
      <a:srgbClr val="B9A489"/>
    </a:accent4>
    <a:accent5>
      <a:srgbClr val="8D6374"/>
    </a:accent5>
    <a:accent6>
      <a:srgbClr val="9B7362"/>
    </a:accent6>
    <a:hlink>
      <a:srgbClr val="67AABF"/>
    </a:hlink>
    <a:folHlink>
      <a:srgbClr val="ABAFA5"/>
    </a:folHlink>
  </a:clrScheme>
  <a:fontScheme name="View">
    <a:maj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View">
    <a:fillStyleLst>
      <a:solidFill>
        <a:schemeClr val="phClr"/>
      </a:solidFill>
      <a:solidFill>
        <a:schemeClr val="phClr">
          <a:tint val="60000"/>
          <a:satMod val="120000"/>
        </a:schemeClr>
      </a:solidFill>
      <a:solidFill>
        <a:schemeClr val="phClr">
          <a:shade val="75000"/>
          <a:satMod val="16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3970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95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phClr">
              <a:shade val="35000"/>
              <a:satMod val="130000"/>
            </a:schemeClr>
          </a:contourClr>
        </a:sp3d>
      </a:effectStyle>
      <a:effectStyle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phClr">
              <a:shade val="25000"/>
              <a:satMod val="14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4000"/>
              <a:shade val="98000"/>
              <a:satMod val="130000"/>
              <a:lumMod val="102000"/>
            </a:schemeClr>
          </a:gs>
          <a:gs pos="100000">
            <a:schemeClr val="phClr">
              <a:tint val="98000"/>
              <a:shade val="78000"/>
              <a:satMod val="14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Automotive-TIG-Proposal-WNG (002)</Template>
  <TotalTime>1869</TotalTime>
  <Words>712</Words>
  <Application>Microsoft Office PowerPoint</Application>
  <PresentationFormat>Widescreen</PresentationFormat>
  <Paragraphs>100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Schoolbook</vt:lpstr>
      <vt:lpstr>Times New Roman</vt:lpstr>
      <vt:lpstr>Trade Gothic Next Heavy</vt:lpstr>
      <vt:lpstr>Office Theme</vt:lpstr>
      <vt:lpstr>Document</vt:lpstr>
      <vt:lpstr>Proposal for a TIG for Moving Vehicles Wireless LAN Access</vt:lpstr>
      <vt:lpstr>Abstract</vt:lpstr>
      <vt:lpstr>Piecing together the current remedies: Intra &amp; Inter ESS Roaming</vt:lpstr>
      <vt:lpstr>Piecing together the current remedies: Intra &amp; Inter ESS Roaming – Cont’d </vt:lpstr>
      <vt:lpstr>Tentative Objectives - Phase 1</vt:lpstr>
      <vt:lpstr>Proposed Text for the Scope of Automotive WLAN TIG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a TIG for Moving Vehicles RLAN Access</dc:title>
  <dc:creator>Azin Neishaboori</dc:creator>
  <cp:keywords>WNG</cp:keywords>
  <cp:lastModifiedBy>Azin Neishaboori</cp:lastModifiedBy>
  <cp:revision>5</cp:revision>
  <cp:lastPrinted>1601-01-01T00:00:00Z</cp:lastPrinted>
  <dcterms:created xsi:type="dcterms:W3CDTF">2024-06-25T20:27:44Z</dcterms:created>
  <dcterms:modified xsi:type="dcterms:W3CDTF">2024-07-16T02:31:27Z</dcterms:modified>
  <cp:category>WNG, automotive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96c9c4-3724-4123-bc5e-292b72636728_Enabled">
    <vt:lpwstr>true</vt:lpwstr>
  </property>
  <property fmtid="{D5CDD505-2E9C-101B-9397-08002B2CF9AE}" pid="3" name="MSIP_Label_4996c9c4-3724-4123-bc5e-292b72636728_SetDate">
    <vt:lpwstr>2024-06-26T18:06:01Z</vt:lpwstr>
  </property>
  <property fmtid="{D5CDD505-2E9C-101B-9397-08002B2CF9AE}" pid="4" name="MSIP_Label_4996c9c4-3724-4123-bc5e-292b72636728_Method">
    <vt:lpwstr>Privileged</vt:lpwstr>
  </property>
  <property fmtid="{D5CDD505-2E9C-101B-9397-08002B2CF9AE}" pid="5" name="MSIP_Label_4996c9c4-3724-4123-bc5e-292b72636728_Name">
    <vt:lpwstr>4996c9c4-3724-4123-bc5e-292b72636728</vt:lpwstr>
  </property>
  <property fmtid="{D5CDD505-2E9C-101B-9397-08002B2CF9AE}" pid="6" name="MSIP_Label_4996c9c4-3724-4123-bc5e-292b72636728_SiteId">
    <vt:lpwstr>5de110f8-2e0f-4d45-891d-bcf2218e253d</vt:lpwstr>
  </property>
  <property fmtid="{D5CDD505-2E9C-101B-9397-08002B2CF9AE}" pid="7" name="MSIP_Label_4996c9c4-3724-4123-bc5e-292b72636728_ActionId">
    <vt:lpwstr>b0eef000-2e47-4dab-b797-c23420d6ea1f</vt:lpwstr>
  </property>
  <property fmtid="{D5CDD505-2E9C-101B-9397-08002B2CF9AE}" pid="8" name="MSIP_Label_4996c9c4-3724-4123-bc5e-292b72636728_ContentBits">
    <vt:lpwstr>0</vt:lpwstr>
  </property>
</Properties>
</file>