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43"/>
  </p:notesMasterIdLst>
  <p:handoutMasterIdLst>
    <p:handoutMasterId r:id="rId44"/>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2382" r:id="rId28"/>
    <p:sldId id="2383" r:id="rId29"/>
    <p:sldId id="2384" r:id="rId30"/>
    <p:sldId id="2385" r:id="rId31"/>
    <p:sldId id="328" r:id="rId32"/>
    <p:sldId id="329" r:id="rId33"/>
    <p:sldId id="297" r:id="rId34"/>
    <p:sldId id="2388" r:id="rId35"/>
    <p:sldId id="2386" r:id="rId36"/>
    <p:sldId id="2387" r:id="rId37"/>
    <p:sldId id="2389" r:id="rId38"/>
    <p:sldId id="284" r:id="rId39"/>
    <p:sldId id="331" r:id="rId40"/>
    <p:sldId id="332" r:id="rId41"/>
    <p:sldId id="264"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F79AD-E311-49D0-A5E2-1441A09E38ED}" v="19" dt="2024-07-18T14:49:18.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426" autoAdjust="0"/>
  </p:normalViewPr>
  <p:slideViewPr>
    <p:cSldViewPr>
      <p:cViewPr varScale="1">
        <p:scale>
          <a:sx n="70" d="100"/>
          <a:sy n="70" d="100"/>
        </p:scale>
        <p:origin x="90" y="612"/>
      </p:cViewPr>
      <p:guideLst>
        <p:guide orient="horz" pos="2160"/>
        <p:guide pos="3840"/>
      </p:guideLst>
    </p:cSldViewPr>
  </p:slideViewPr>
  <p:outlineViewPr>
    <p:cViewPr varScale="1">
      <p:scale>
        <a:sx n="33" d="100"/>
        <a:sy n="33" d="100"/>
      </p:scale>
      <p:origin x="0" y="-347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44F79AD-E311-49D0-A5E2-1441A09E38ED}"/>
    <pc:docChg chg="undo redo custSel addSld modSld modMainMaster">
      <pc:chgData name="Jon Rosdahl" userId="2820f357-2dd4-4127-8713-e0bfde0fd756" providerId="ADAL" clId="{B44F79AD-E311-49D0-A5E2-1441A09E38ED}" dt="2024-07-18T15:20:31.447" v="405" actId="20577"/>
      <pc:docMkLst>
        <pc:docMk/>
      </pc:docMkLst>
      <pc:sldChg chg="modSp mod">
        <pc:chgData name="Jon Rosdahl" userId="2820f357-2dd4-4127-8713-e0bfde0fd756" providerId="ADAL" clId="{B44F79AD-E311-49D0-A5E2-1441A09E38ED}" dt="2024-07-18T15:20:31.447" v="405" actId="20577"/>
        <pc:sldMkLst>
          <pc:docMk/>
          <pc:sldMk cId="0" sldId="256"/>
        </pc:sldMkLst>
        <pc:spChg chg="mod">
          <ac:chgData name="Jon Rosdahl" userId="2820f357-2dd4-4127-8713-e0bfde0fd756" providerId="ADAL" clId="{B44F79AD-E311-49D0-A5E2-1441A09E38ED}" dt="2024-07-18T15:20:31.447" v="405" actId="20577"/>
          <ac:spMkLst>
            <pc:docMk/>
            <pc:sldMk cId="0" sldId="256"/>
            <ac:spMk id="3074" creationId="{00000000-0000-0000-0000-000000000000}"/>
          </ac:spMkLst>
        </pc:spChg>
      </pc:sldChg>
      <pc:sldChg chg="modSp mod">
        <pc:chgData name="Jon Rosdahl" userId="2820f357-2dd4-4127-8713-e0bfde0fd756" providerId="ADAL" clId="{B44F79AD-E311-49D0-A5E2-1441A09E38ED}" dt="2024-07-18T15:19:19.334" v="403" actId="20577"/>
        <pc:sldMkLst>
          <pc:docMk/>
          <pc:sldMk cId="0" sldId="264"/>
        </pc:sldMkLst>
        <pc:spChg chg="mod">
          <ac:chgData name="Jon Rosdahl" userId="2820f357-2dd4-4127-8713-e0bfde0fd756" providerId="ADAL" clId="{B44F79AD-E311-49D0-A5E2-1441A09E38ED}" dt="2024-07-18T15:19:19.334" v="403" actId="20577"/>
          <ac:spMkLst>
            <pc:docMk/>
            <pc:sldMk cId="0" sldId="264"/>
            <ac:spMk id="11266" creationId="{00000000-0000-0000-0000-000000000000}"/>
          </ac:spMkLst>
        </pc:spChg>
      </pc:sldChg>
      <pc:sldChg chg="modSp mod">
        <pc:chgData name="Jon Rosdahl" userId="2820f357-2dd4-4127-8713-e0bfde0fd756" providerId="ADAL" clId="{B44F79AD-E311-49D0-A5E2-1441A09E38ED}" dt="2024-07-18T15:16:20.984" v="348" actId="14100"/>
        <pc:sldMkLst>
          <pc:docMk/>
          <pc:sldMk cId="1784219855" sldId="331"/>
        </pc:sldMkLst>
        <pc:spChg chg="mod">
          <ac:chgData name="Jon Rosdahl" userId="2820f357-2dd4-4127-8713-e0bfde0fd756" providerId="ADAL" clId="{B44F79AD-E311-49D0-A5E2-1441A09E38ED}" dt="2024-07-18T15:16:20.984" v="348" actId="14100"/>
          <ac:spMkLst>
            <pc:docMk/>
            <pc:sldMk cId="1784219855" sldId="331"/>
            <ac:spMk id="8" creationId="{9E0431BB-C713-450C-90C3-EF5AFA8F2E34}"/>
          </ac:spMkLst>
        </pc:spChg>
      </pc:sldChg>
      <pc:sldChg chg="modSp mod">
        <pc:chgData name="Jon Rosdahl" userId="2820f357-2dd4-4127-8713-e0bfde0fd756" providerId="ADAL" clId="{B44F79AD-E311-49D0-A5E2-1441A09E38ED}" dt="2024-07-18T15:18:48.766" v="381" actId="20577"/>
        <pc:sldMkLst>
          <pc:docMk/>
          <pc:sldMk cId="2891040505" sldId="332"/>
        </pc:sldMkLst>
        <pc:spChg chg="mod">
          <ac:chgData name="Jon Rosdahl" userId="2820f357-2dd4-4127-8713-e0bfde0fd756" providerId="ADAL" clId="{B44F79AD-E311-49D0-A5E2-1441A09E38ED}" dt="2024-07-18T15:18:48.766" v="381" actId="20577"/>
          <ac:spMkLst>
            <pc:docMk/>
            <pc:sldMk cId="2891040505" sldId="332"/>
            <ac:spMk id="3" creationId="{FF45EDF8-F8B4-4C62-A574-17EE4A97B753}"/>
          </ac:spMkLst>
        </pc:spChg>
      </pc:sldChg>
      <pc:sldChg chg="addSp delSp modSp new mod modClrScheme chgLayout">
        <pc:chgData name="Jon Rosdahl" userId="2820f357-2dd4-4127-8713-e0bfde0fd756" providerId="ADAL" clId="{B44F79AD-E311-49D0-A5E2-1441A09E38ED}" dt="2024-07-18T14:48:15.636" v="64" actId="20577"/>
        <pc:sldMkLst>
          <pc:docMk/>
          <pc:sldMk cId="1345348848" sldId="2386"/>
        </pc:sldMkLst>
        <pc:spChg chg="del mod ord">
          <ac:chgData name="Jon Rosdahl" userId="2820f357-2dd4-4127-8713-e0bfde0fd756" providerId="ADAL" clId="{B44F79AD-E311-49D0-A5E2-1441A09E38ED}" dt="2024-07-18T14:42:05.394" v="1" actId="700"/>
          <ac:spMkLst>
            <pc:docMk/>
            <pc:sldMk cId="1345348848" sldId="2386"/>
            <ac:spMk id="2" creationId="{5FFFFA31-E4A0-7E9A-8E60-5A12BD0C37DA}"/>
          </ac:spMkLst>
        </pc:spChg>
        <pc:spChg chg="del mod ord">
          <ac:chgData name="Jon Rosdahl" userId="2820f357-2dd4-4127-8713-e0bfde0fd756" providerId="ADAL" clId="{B44F79AD-E311-49D0-A5E2-1441A09E38ED}" dt="2024-07-18T14:42:05.394" v="1" actId="700"/>
          <ac:spMkLst>
            <pc:docMk/>
            <pc:sldMk cId="1345348848" sldId="2386"/>
            <ac:spMk id="3" creationId="{EED35BC9-AEAD-586F-8ECF-AE64AD06434F}"/>
          </ac:spMkLst>
        </pc:spChg>
        <pc:spChg chg="mod ord">
          <ac:chgData name="Jon Rosdahl" userId="2820f357-2dd4-4127-8713-e0bfde0fd756" providerId="ADAL" clId="{B44F79AD-E311-49D0-A5E2-1441A09E38ED}" dt="2024-07-18T14:44:53.089" v="26" actId="700"/>
          <ac:spMkLst>
            <pc:docMk/>
            <pc:sldMk cId="1345348848" sldId="2386"/>
            <ac:spMk id="4" creationId="{E63A072F-037C-9397-62C1-39DC7752C7A6}"/>
          </ac:spMkLst>
        </pc:spChg>
        <pc:spChg chg="mod ord">
          <ac:chgData name="Jon Rosdahl" userId="2820f357-2dd4-4127-8713-e0bfde0fd756" providerId="ADAL" clId="{B44F79AD-E311-49D0-A5E2-1441A09E38ED}" dt="2024-07-18T14:44:53.089" v="26" actId="700"/>
          <ac:spMkLst>
            <pc:docMk/>
            <pc:sldMk cId="1345348848" sldId="2386"/>
            <ac:spMk id="5" creationId="{1978FF33-2646-D2F1-E62C-1A2D9876F852}"/>
          </ac:spMkLst>
        </pc:spChg>
        <pc:spChg chg="mod ord">
          <ac:chgData name="Jon Rosdahl" userId="2820f357-2dd4-4127-8713-e0bfde0fd756" providerId="ADAL" clId="{B44F79AD-E311-49D0-A5E2-1441A09E38ED}" dt="2024-07-18T14:44:53.089" v="26" actId="700"/>
          <ac:spMkLst>
            <pc:docMk/>
            <pc:sldMk cId="1345348848" sldId="2386"/>
            <ac:spMk id="6" creationId="{FA3159ED-6671-8C3B-4256-3ADFE65B28AA}"/>
          </ac:spMkLst>
        </pc:spChg>
        <pc:spChg chg="add del mod ord">
          <ac:chgData name="Jon Rosdahl" userId="2820f357-2dd4-4127-8713-e0bfde0fd756" providerId="ADAL" clId="{B44F79AD-E311-49D0-A5E2-1441A09E38ED}" dt="2024-07-18T14:42:41.655" v="9" actId="478"/>
          <ac:spMkLst>
            <pc:docMk/>
            <pc:sldMk cId="1345348848" sldId="2386"/>
            <ac:spMk id="7" creationId="{FC872883-DBB0-D5C2-777D-EEDA45CD02EA}"/>
          </ac:spMkLst>
        </pc:spChg>
        <pc:spChg chg="add del mod ord">
          <ac:chgData name="Jon Rosdahl" userId="2820f357-2dd4-4127-8713-e0bfde0fd756" providerId="ADAL" clId="{B44F79AD-E311-49D0-A5E2-1441A09E38ED}" dt="2024-07-18T14:42:07.436" v="2"/>
          <ac:spMkLst>
            <pc:docMk/>
            <pc:sldMk cId="1345348848" sldId="2386"/>
            <ac:spMk id="8" creationId="{91493F85-E12C-1998-4813-B4BDDF95FC15}"/>
          </ac:spMkLst>
        </pc:spChg>
        <pc:spChg chg="add mod ord">
          <ac:chgData name="Jon Rosdahl" userId="2820f357-2dd4-4127-8713-e0bfde0fd756" providerId="ADAL" clId="{B44F79AD-E311-49D0-A5E2-1441A09E38ED}" dt="2024-07-18T14:44:53.089" v="26" actId="700"/>
          <ac:spMkLst>
            <pc:docMk/>
            <pc:sldMk cId="1345348848" sldId="2386"/>
            <ac:spMk id="9" creationId="{AD8D02C0-1EE2-95A5-253B-AA3F8849C97F}"/>
          </ac:spMkLst>
        </pc:spChg>
        <pc:spChg chg="add del mod">
          <ac:chgData name="Jon Rosdahl" userId="2820f357-2dd4-4127-8713-e0bfde0fd756" providerId="ADAL" clId="{B44F79AD-E311-49D0-A5E2-1441A09E38ED}" dt="2024-07-18T14:44:44.077" v="25" actId="6264"/>
          <ac:spMkLst>
            <pc:docMk/>
            <pc:sldMk cId="1345348848" sldId="2386"/>
            <ac:spMk id="10" creationId="{70F302A4-19B2-D2A7-8317-7FC8E972CCCF}"/>
          </ac:spMkLst>
        </pc:spChg>
        <pc:spChg chg="add del mod">
          <ac:chgData name="Jon Rosdahl" userId="2820f357-2dd4-4127-8713-e0bfde0fd756" providerId="ADAL" clId="{B44F79AD-E311-49D0-A5E2-1441A09E38ED}" dt="2024-07-18T14:44:44.077" v="25" actId="6264"/>
          <ac:spMkLst>
            <pc:docMk/>
            <pc:sldMk cId="1345348848" sldId="2386"/>
            <ac:spMk id="11" creationId="{D0012383-FFF3-1701-74CD-CC5434AEA32E}"/>
          </ac:spMkLst>
        </pc:spChg>
        <pc:spChg chg="add del mod">
          <ac:chgData name="Jon Rosdahl" userId="2820f357-2dd4-4127-8713-e0bfde0fd756" providerId="ADAL" clId="{B44F79AD-E311-49D0-A5E2-1441A09E38ED}" dt="2024-07-18T14:44:44.077" v="25" actId="6264"/>
          <ac:spMkLst>
            <pc:docMk/>
            <pc:sldMk cId="1345348848" sldId="2386"/>
            <ac:spMk id="12" creationId="{C5E86160-55AC-6B36-B2A6-15C5E5FFB2A9}"/>
          </ac:spMkLst>
        </pc:spChg>
        <pc:spChg chg="add del mod">
          <ac:chgData name="Jon Rosdahl" userId="2820f357-2dd4-4127-8713-e0bfde0fd756" providerId="ADAL" clId="{B44F79AD-E311-49D0-A5E2-1441A09E38ED}" dt="2024-07-18T14:44:44.077" v="25" actId="6264"/>
          <ac:spMkLst>
            <pc:docMk/>
            <pc:sldMk cId="1345348848" sldId="2386"/>
            <ac:spMk id="13" creationId="{028E7EFD-4951-D719-B5CC-65B40528DA4B}"/>
          </ac:spMkLst>
        </pc:spChg>
        <pc:spChg chg="add del mod ord">
          <ac:chgData name="Jon Rosdahl" userId="2820f357-2dd4-4127-8713-e0bfde0fd756" providerId="ADAL" clId="{B44F79AD-E311-49D0-A5E2-1441A09E38ED}" dt="2024-07-18T14:44:44.077" v="25" actId="6264"/>
          <ac:spMkLst>
            <pc:docMk/>
            <pc:sldMk cId="1345348848" sldId="2386"/>
            <ac:spMk id="14" creationId="{B4C1E01C-15CE-2F6A-2D15-FCCD3E4BC0DD}"/>
          </ac:spMkLst>
        </pc:spChg>
        <pc:spChg chg="add mod ord">
          <ac:chgData name="Jon Rosdahl" userId="2820f357-2dd4-4127-8713-e0bfde0fd756" providerId="ADAL" clId="{B44F79AD-E311-49D0-A5E2-1441A09E38ED}" dt="2024-07-18T14:48:15.636" v="64" actId="20577"/>
          <ac:spMkLst>
            <pc:docMk/>
            <pc:sldMk cId="1345348848" sldId="2386"/>
            <ac:spMk id="15" creationId="{505C6788-96F1-B953-CE77-41088EAB46A1}"/>
          </ac:spMkLst>
        </pc:spChg>
      </pc:sldChg>
      <pc:sldChg chg="addSp delSp modSp new mod">
        <pc:chgData name="Jon Rosdahl" userId="2820f357-2dd4-4127-8713-e0bfde0fd756" providerId="ADAL" clId="{B44F79AD-E311-49D0-A5E2-1441A09E38ED}" dt="2024-07-18T14:47:02.435" v="62" actId="14100"/>
        <pc:sldMkLst>
          <pc:docMk/>
          <pc:sldMk cId="1912379918" sldId="2387"/>
        </pc:sldMkLst>
        <pc:spChg chg="mod">
          <ac:chgData name="Jon Rosdahl" userId="2820f357-2dd4-4127-8713-e0bfde0fd756" providerId="ADAL" clId="{B44F79AD-E311-49D0-A5E2-1441A09E38ED}" dt="2024-07-18T14:46:53.952" v="61" actId="20577"/>
          <ac:spMkLst>
            <pc:docMk/>
            <pc:sldMk cId="1912379918" sldId="2387"/>
            <ac:spMk id="2" creationId="{6899759A-2777-6C56-C6D9-CA87E12FB9E1}"/>
          </ac:spMkLst>
        </pc:spChg>
        <pc:spChg chg="del">
          <ac:chgData name="Jon Rosdahl" userId="2820f357-2dd4-4127-8713-e0bfde0fd756" providerId="ADAL" clId="{B44F79AD-E311-49D0-A5E2-1441A09E38ED}" dt="2024-07-18T14:46:48.307" v="43"/>
          <ac:spMkLst>
            <pc:docMk/>
            <pc:sldMk cId="1912379918" sldId="2387"/>
            <ac:spMk id="3" creationId="{B8E5E58F-C86C-7B4D-83A3-D113ED284015}"/>
          </ac:spMkLst>
        </pc:spChg>
        <pc:spChg chg="add mod">
          <ac:chgData name="Jon Rosdahl" userId="2820f357-2dd4-4127-8713-e0bfde0fd756" providerId="ADAL" clId="{B44F79AD-E311-49D0-A5E2-1441A09E38ED}" dt="2024-07-18T14:47:02.435" v="62" actId="14100"/>
          <ac:spMkLst>
            <pc:docMk/>
            <pc:sldMk cId="1912379918" sldId="2387"/>
            <ac:spMk id="7" creationId="{0B38E041-5978-BE91-8756-E57C6BC04ACB}"/>
          </ac:spMkLst>
        </pc:spChg>
      </pc:sldChg>
      <pc:sldChg chg="addSp delSp modSp new mod modClrScheme chgLayout">
        <pc:chgData name="Jon Rosdahl" userId="2820f357-2dd4-4127-8713-e0bfde0fd756" providerId="ADAL" clId="{B44F79AD-E311-49D0-A5E2-1441A09E38ED}" dt="2024-07-18T14:49:51.285" v="111" actId="20577"/>
        <pc:sldMkLst>
          <pc:docMk/>
          <pc:sldMk cId="1892758008" sldId="2388"/>
        </pc:sldMkLst>
        <pc:spChg chg="del mod ord">
          <ac:chgData name="Jon Rosdahl" userId="2820f357-2dd4-4127-8713-e0bfde0fd756" providerId="ADAL" clId="{B44F79AD-E311-49D0-A5E2-1441A09E38ED}" dt="2024-07-18T14:49:14.242" v="66" actId="700"/>
          <ac:spMkLst>
            <pc:docMk/>
            <pc:sldMk cId="1892758008" sldId="2388"/>
            <ac:spMk id="2" creationId="{31F742A9-9BAF-4230-37AD-E8CE2AEF3BA9}"/>
          </ac:spMkLst>
        </pc:spChg>
        <pc:spChg chg="del mod ord">
          <ac:chgData name="Jon Rosdahl" userId="2820f357-2dd4-4127-8713-e0bfde0fd756" providerId="ADAL" clId="{B44F79AD-E311-49D0-A5E2-1441A09E38ED}" dt="2024-07-18T14:49:14.242" v="66" actId="700"/>
          <ac:spMkLst>
            <pc:docMk/>
            <pc:sldMk cId="1892758008" sldId="2388"/>
            <ac:spMk id="3" creationId="{26F1ED1A-CA8E-6CDA-7E29-960D972D0C52}"/>
          </ac:spMkLst>
        </pc:spChg>
        <pc:spChg chg="mod ord">
          <ac:chgData name="Jon Rosdahl" userId="2820f357-2dd4-4127-8713-e0bfde0fd756" providerId="ADAL" clId="{B44F79AD-E311-49D0-A5E2-1441A09E38ED}" dt="2024-07-18T14:49:14.242" v="66" actId="700"/>
          <ac:spMkLst>
            <pc:docMk/>
            <pc:sldMk cId="1892758008" sldId="2388"/>
            <ac:spMk id="4" creationId="{02F5E039-A222-B456-779C-5127E6A1453A}"/>
          </ac:spMkLst>
        </pc:spChg>
        <pc:spChg chg="mod ord">
          <ac:chgData name="Jon Rosdahl" userId="2820f357-2dd4-4127-8713-e0bfde0fd756" providerId="ADAL" clId="{B44F79AD-E311-49D0-A5E2-1441A09E38ED}" dt="2024-07-18T14:49:14.242" v="66" actId="700"/>
          <ac:spMkLst>
            <pc:docMk/>
            <pc:sldMk cId="1892758008" sldId="2388"/>
            <ac:spMk id="5" creationId="{C1730E41-F4A0-2F9D-480F-AC4F4C23AEB1}"/>
          </ac:spMkLst>
        </pc:spChg>
        <pc:spChg chg="mod ord">
          <ac:chgData name="Jon Rosdahl" userId="2820f357-2dd4-4127-8713-e0bfde0fd756" providerId="ADAL" clId="{B44F79AD-E311-49D0-A5E2-1441A09E38ED}" dt="2024-07-18T14:49:14.242" v="66" actId="700"/>
          <ac:spMkLst>
            <pc:docMk/>
            <pc:sldMk cId="1892758008" sldId="2388"/>
            <ac:spMk id="6" creationId="{DAB59065-C1A3-C163-C863-C312EF24E221}"/>
          </ac:spMkLst>
        </pc:spChg>
        <pc:spChg chg="add mod ord">
          <ac:chgData name="Jon Rosdahl" userId="2820f357-2dd4-4127-8713-e0bfde0fd756" providerId="ADAL" clId="{B44F79AD-E311-49D0-A5E2-1441A09E38ED}" dt="2024-07-18T14:49:51.285" v="111" actId="20577"/>
          <ac:spMkLst>
            <pc:docMk/>
            <pc:sldMk cId="1892758008" sldId="2388"/>
            <ac:spMk id="7" creationId="{6C99BFDE-2C08-1839-D81A-EE4E815F37B3}"/>
          </ac:spMkLst>
        </pc:spChg>
        <pc:spChg chg="add del mod ord">
          <ac:chgData name="Jon Rosdahl" userId="2820f357-2dd4-4127-8713-e0bfde0fd756" providerId="ADAL" clId="{B44F79AD-E311-49D0-A5E2-1441A09E38ED}" dt="2024-07-18T14:49:18.040" v="67"/>
          <ac:spMkLst>
            <pc:docMk/>
            <pc:sldMk cId="1892758008" sldId="2388"/>
            <ac:spMk id="8" creationId="{B309E3A1-360E-1E72-4260-70ABDF8EAED4}"/>
          </ac:spMkLst>
        </pc:spChg>
        <pc:spChg chg="add mod">
          <ac:chgData name="Jon Rosdahl" userId="2820f357-2dd4-4127-8713-e0bfde0fd756" providerId="ADAL" clId="{B44F79AD-E311-49D0-A5E2-1441A09E38ED}" dt="2024-07-18T14:49:33.594" v="72" actId="6549"/>
          <ac:spMkLst>
            <pc:docMk/>
            <pc:sldMk cId="1892758008" sldId="2388"/>
            <ac:spMk id="9" creationId="{87A7B992-BE99-A3E1-95D4-AF5AAC04B461}"/>
          </ac:spMkLst>
        </pc:spChg>
      </pc:sldChg>
      <pc:sldChg chg="modSp new mod">
        <pc:chgData name="Jon Rosdahl" userId="2820f357-2dd4-4127-8713-e0bfde0fd756" providerId="ADAL" clId="{B44F79AD-E311-49D0-A5E2-1441A09E38ED}" dt="2024-07-18T15:10:48.494" v="181" actId="20577"/>
        <pc:sldMkLst>
          <pc:docMk/>
          <pc:sldMk cId="643680721" sldId="2389"/>
        </pc:sldMkLst>
        <pc:spChg chg="mod">
          <ac:chgData name="Jon Rosdahl" userId="2820f357-2dd4-4127-8713-e0bfde0fd756" providerId="ADAL" clId="{B44F79AD-E311-49D0-A5E2-1441A09E38ED}" dt="2024-07-18T15:10:25.169" v="158" actId="20577"/>
          <ac:spMkLst>
            <pc:docMk/>
            <pc:sldMk cId="643680721" sldId="2389"/>
            <ac:spMk id="2" creationId="{2B89F156-2D85-63D5-92B0-96357ED7C2DE}"/>
          </ac:spMkLst>
        </pc:spChg>
        <pc:spChg chg="mod">
          <ac:chgData name="Jon Rosdahl" userId="2820f357-2dd4-4127-8713-e0bfde0fd756" providerId="ADAL" clId="{B44F79AD-E311-49D0-A5E2-1441A09E38ED}" dt="2024-07-18T15:10:48.494" v="181" actId="20577"/>
          <ac:spMkLst>
            <pc:docMk/>
            <pc:sldMk cId="643680721" sldId="2389"/>
            <ac:spMk id="3" creationId="{3DEACB46-F71C-22AE-018F-F8756CDC9989}"/>
          </ac:spMkLst>
        </pc:spChg>
      </pc:sldChg>
      <pc:sldMasterChg chg="modSp mod">
        <pc:chgData name="Jon Rosdahl" userId="2820f357-2dd4-4127-8713-e0bfde0fd756" providerId="ADAL" clId="{B44F79AD-E311-49D0-A5E2-1441A09E38ED}" dt="2024-07-18T14:44:23.525" v="21" actId="6549"/>
        <pc:sldMasterMkLst>
          <pc:docMk/>
          <pc:sldMasterMk cId="350243259" sldId="2147483738"/>
        </pc:sldMasterMkLst>
        <pc:spChg chg="mod">
          <ac:chgData name="Jon Rosdahl" userId="2820f357-2dd4-4127-8713-e0bfde0fd756" providerId="ADAL" clId="{B44F79AD-E311-49D0-A5E2-1441A09E38ED}" dt="2024-07-18T14:44:23.525" v="2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802-11-24/01056r2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802-11-24/01056r2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802-11-24/01056r2</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802-11-24/01056r2</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802-11-24/01056r2</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802-11-24/01056r2</a:t>
            </a:r>
          </a:p>
        </p:txBody>
      </p:sp>
      <p:sp>
        <p:nvSpPr>
          <p:cNvPr id="5" name="Date Placeholder 4"/>
          <p:cNvSpPr>
            <a:spLocks noGrp="1"/>
          </p:cNvSpPr>
          <p:nvPr>
            <p:ph type="dt" idx="11"/>
          </p:nvPr>
        </p:nvSpPr>
        <p:spPr/>
        <p:txBody>
          <a:bodyPr/>
          <a:lstStyle/>
          <a:p>
            <a:pPr>
              <a:defRPr/>
            </a:pPr>
            <a:r>
              <a:rPr lang="en-US"/>
              <a:t>July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802-11-24/01056r2</a:t>
            </a:r>
          </a:p>
        </p:txBody>
      </p:sp>
      <p:sp>
        <p:nvSpPr>
          <p:cNvPr id="5" name="Date Placeholder 4"/>
          <p:cNvSpPr>
            <a:spLocks noGrp="1"/>
          </p:cNvSpPr>
          <p:nvPr>
            <p:ph type="dt" idx="11"/>
          </p:nvPr>
        </p:nvSpPr>
        <p:spPr/>
        <p:txBody>
          <a:bodyPr/>
          <a:lstStyle/>
          <a:p>
            <a:r>
              <a:rPr lang="en-US"/>
              <a:t>July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802-11-24/01056r2</a:t>
            </a:r>
          </a:p>
        </p:txBody>
      </p:sp>
      <p:sp>
        <p:nvSpPr>
          <p:cNvPr id="5" name="Date Placeholder 4"/>
          <p:cNvSpPr>
            <a:spLocks noGrp="1"/>
          </p:cNvSpPr>
          <p:nvPr>
            <p:ph type="dt"/>
          </p:nvPr>
        </p:nvSpPr>
        <p:spPr/>
        <p:txBody>
          <a:bodyPr/>
          <a:lstStyle/>
          <a:p>
            <a:r>
              <a:rPr lang="en-US"/>
              <a:t>July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802-11-24/01056r2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11-24-1056r2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86-02-cryp-csd-for-tg9a.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84-00-cryp-par-for-tg9a-edhoc-for-802-15-9.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68-01-cryp-csd-for-tg4ae.docx"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1/dcn/24/11-24-0997-00-00bf-p802-11bf-par-extension-request.pdf" TargetMode="External"/><Relationship Id="rId10" Type="http://schemas.openxmlformats.org/officeDocument/2006/relationships/hyperlink" Target="https://mentor.ieee.org/802.15/dcn/24/15-24-0267-01-cryp-par-for-tg4ae-ascon-for-802-15-4.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5/dcn/24/15-24-0299-00-016t-tg16t-par-extension.pdf" TargetMode="External"/><Relationship Id="rId14" Type="http://schemas.openxmlformats.org/officeDocument/2006/relationships/hyperlink" Target="https://mentor.ieee.org/802.11/dcn/24/11-24-0859-01-000m-p802-11revm-revision-par.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0499-00-0PAR-minutes-march-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86-02-cryp-csd-for-tg9a.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84-00-cryp-par-for-tg9a-edhoc-for-802-15-9.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68-01-cryp-csd-for-tg4ae.docx" TargetMode="External"/><Relationship Id="rId5" Type="http://schemas.openxmlformats.org/officeDocument/2006/relationships/hyperlink" Target="https://www.ieee802.org/1/files/public/docs2024/ed-draft-CSD-0524-v01.pdf" TargetMode="External"/><Relationship Id="rId10" Type="http://schemas.openxmlformats.org/officeDocument/2006/relationships/hyperlink" Target="https://mentor.ieee.org/802.15/dcn/24/15-24-0267-01-cryp-par-for-tg4ae-ascon-for-802-15-4.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5/dcn/24/15-24-0299-00-016t-tg16t-par-extension.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4/dd-draft-CSD-0524-v01.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4/ed-draft-CSD-0524-v01.pdf" TargetMode="External"/><Relationship Id="rId2" Type="http://schemas.openxmlformats.org/officeDocument/2006/relationships/hyperlink" Target="https://www.ieee802.org/1/files/public/docs2024/ed-draft-PAR-0524-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4/ac-draft-PAR-0524-v01.pdf" TargetMode="External"/><Relationship Id="rId13" Type="http://schemas.openxmlformats.org/officeDocument/2006/relationships/hyperlink" Target="https://mentor.ieee.org/802.15/dcn/24/15-24-0268-01-cryp-csd-for-tg4ae.docx" TargetMode="External"/><Relationship Id="rId3" Type="http://schemas.openxmlformats.org/officeDocument/2006/relationships/hyperlink" Target="https://www.ieee802.org/1/files/public/docs2024/dd-draft-CSD-0524-v01.pdf" TargetMode="External"/><Relationship Id="rId7" Type="http://schemas.openxmlformats.org/officeDocument/2006/relationships/hyperlink" Target="https://www.ieee802.org/1/files/public/docs2024/ab-draft-PAR-0524-v01.pdf" TargetMode="External"/><Relationship Id="rId12" Type="http://schemas.openxmlformats.org/officeDocument/2006/relationships/hyperlink" Target="https://mentor.ieee.org/802.15/dcn/24/15-24-0267-01-cryp-par-for-tg4ae-ascon-for-802-15-4.pdf" TargetMode="External"/><Relationship Id="rId2" Type="http://schemas.openxmlformats.org/officeDocument/2006/relationships/hyperlink" Target="https://www.ieee802.org/1/files/public/docs2024/dd-draft-PAR-05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dp-draft-PAR-extension-0524-v01.pdf" TargetMode="External"/><Relationship Id="rId11" Type="http://schemas.openxmlformats.org/officeDocument/2006/relationships/hyperlink" Target="https://mentor.ieee.org/802.15/dcn/24/15-24-0299-00-016t-tg16t-par-extension.pdf" TargetMode="External"/><Relationship Id="rId5" Type="http://schemas.openxmlformats.org/officeDocument/2006/relationships/hyperlink" Target="https://www.ieee802.org/1/files/public/docs2024/ed-draft-CSD-0524-v01.pdf" TargetMode="External"/><Relationship Id="rId15" Type="http://schemas.openxmlformats.org/officeDocument/2006/relationships/hyperlink" Target="https://mentor.ieee.org/802.15/dcn/24/15-24-0286-02-cryp-csd-for-tg9a.docx" TargetMode="External"/><Relationship Id="rId10" Type="http://schemas.openxmlformats.org/officeDocument/2006/relationships/hyperlink" Target="https://mentor.ieee.org/802.11/dcn/24/11-24-0997-00-00bf-p802-11bf-par-extension-request.pdf" TargetMode="External"/><Relationship Id="rId4" Type="http://schemas.openxmlformats.org/officeDocument/2006/relationships/hyperlink" Target="https://www.ieee802.org/1/files/public/docs2024/ed-draft-PAR-0524-v01.pdf" TargetMode="External"/><Relationship Id="rId9" Type="http://schemas.openxmlformats.org/officeDocument/2006/relationships/hyperlink" Target="https://mentor.ieee.org/802.11/dcn/24/11-24-0859-01-000m-p802-11revm-revision-par.docx" TargetMode="External"/><Relationship Id="rId14" Type="http://schemas.openxmlformats.org/officeDocument/2006/relationships/hyperlink" Target="https://mentor.ieee.org/802.15/dcn/24/15-24-0284-00-cryp-par-for-tg9a-edhoc-for-802-15-9.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ieee802.org/1/files/public/docs2024/dp-draft-PAR-extension-0524-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eee802.org/1/files/public/docs2024/ab-draft-PAR-0524-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eee802.org/1/files/public/docs2024/ac-draft-PAR-0524-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24/15-24-0299-00-016t-tg16t-par-extension.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4/15-24-0268-01-cryp-csd-for-tg4ae.docx" TargetMode="External"/><Relationship Id="rId2" Type="http://schemas.openxmlformats.org/officeDocument/2006/relationships/hyperlink" Target="https://mentor.ieee.org/802.15/dcn/24/15-24-0267-01-cryp-par-for-tg4ae-ascon-for-802-15-4.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4/15-24-0286-02-cryp-csd-for-tg9a.docx" TargetMode="External"/><Relationship Id="rId2" Type="http://schemas.openxmlformats.org/officeDocument/2006/relationships/hyperlink" Target="https://mentor.ieee.org/802.15/dcn/24/15-24-0284-00-cryp-par-for-tg9a-edhoc-for-802-15-9.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1056-01-0PAR-par-review-sc-mtg-agenda-and-comment-slides-2024-july-montreal.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www.ieee802.org/1/files/public/docs2024/dp-PAR-extension-comments-responses-0724-v01.pdf" TargetMode="External"/><Relationship Id="rId3" Type="http://schemas.openxmlformats.org/officeDocument/2006/relationships/hyperlink" Target="https://www.ieee802.org/1/files/public/docs2024/dd-PAR-0724-v01.pdf" TargetMode="External"/><Relationship Id="rId7" Type="http://schemas.openxmlformats.org/officeDocument/2006/relationships/hyperlink" Target="https://www.ieee802.org/1/files/public/docs2024/ed-CSD-0724-v01.pdf" TargetMode="External"/><Relationship Id="rId2" Type="http://schemas.openxmlformats.org/officeDocument/2006/relationships/hyperlink" Target="https://www.ieee802.org/1/files/public/docs2024/dd-PAR-CSD-comments-responses-0724-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4/ed-PAR-0724-v01.pdf" TargetMode="External"/><Relationship Id="rId5" Type="http://schemas.openxmlformats.org/officeDocument/2006/relationships/hyperlink" Target="https://www.ieee802.org/1/files/public/docs2024/ed-PAR-CSD-comments-responses-0724-v01.pdf" TargetMode="External"/><Relationship Id="rId4" Type="http://schemas.openxmlformats.org/officeDocument/2006/relationships/hyperlink" Target="https://www.ieee802.org/1/files/public/docs2024/dd-CSD-0724-v01.pdf" TargetMode="External"/><Relationship Id="rId9" Type="http://schemas.openxmlformats.org/officeDocument/2006/relationships/hyperlink" Target="https://www.ieee802.org/1/files/public/docs2024/dp-PAR-extension-0724-v01.pdf"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24/15-24-0406-00-cryp-tg4ae-and-tg9a-draft-pars-to-nescom.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0499-00-0PAR-minutes-march-2024-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July - Montreal</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2024-07-18</a:t>
            </a:r>
            <a:endParaRPr lang="en-GB" sz="2000" dirty="0"/>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July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Jul 14-19, 2024 Montreal, Quebec, CA</a:t>
            </a:r>
          </a:p>
          <a:p>
            <a:pPr>
              <a:buFont typeface="+mj-lt"/>
              <a:buAutoNum type="arabicParenR"/>
            </a:pPr>
            <a:r>
              <a:rPr lang="en-US" sz="1800" dirty="0"/>
              <a:t>802.1DD -Standard - Resource Allocation Protocol, </a:t>
            </a:r>
            <a:r>
              <a:rPr lang="en-US" sz="1800" dirty="0">
                <a:hlinkClick r:id="rId2"/>
              </a:rPr>
              <a:t>PAR</a:t>
            </a:r>
            <a:r>
              <a:rPr lang="en-US" sz="1800" dirty="0"/>
              <a:t> and </a:t>
            </a:r>
            <a:r>
              <a:rPr lang="en-US" sz="1800" dirty="0">
                <a:hlinkClick r:id="rId3"/>
              </a:rPr>
              <a:t>CSD</a:t>
            </a:r>
            <a:endParaRPr lang="en-US" sz="1800" dirty="0"/>
          </a:p>
          <a:p>
            <a:pPr>
              <a:buFont typeface="+mj-lt"/>
              <a:buAutoNum type="arabicParenR"/>
            </a:pPr>
            <a:r>
              <a:rPr lang="en-US" sz="1800" dirty="0"/>
              <a:t>802.1ASed - Amendment - Fault-Tolerant Timing with Time Integrity </a:t>
            </a:r>
            <a:r>
              <a:rPr lang="en-US" sz="1800" dirty="0">
                <a:hlinkClick r:id="rId4"/>
              </a:rPr>
              <a:t>PAR</a:t>
            </a:r>
            <a:r>
              <a:rPr lang="en-US" sz="1800" dirty="0"/>
              <a:t> and </a:t>
            </a:r>
            <a:r>
              <a:rPr lang="en-US" sz="1800" dirty="0">
                <a:hlinkClick r:id="rId5"/>
              </a:rPr>
              <a:t>CSD</a:t>
            </a:r>
            <a:endParaRPr lang="en-US" sz="1800" dirty="0"/>
          </a:p>
          <a:p>
            <a:pPr>
              <a:buFont typeface="+mj-lt"/>
              <a:buAutoNum type="arabicParenR"/>
            </a:pPr>
            <a:r>
              <a:rPr lang="en-US" sz="1800" dirty="0"/>
              <a:t>802.1DP - Standard - Time-Sensitive Networking for Aerospace Onboard Ethernet Communications, </a:t>
            </a:r>
            <a:r>
              <a:rPr lang="en-US" sz="1800" dirty="0">
                <a:hlinkClick r:id="rId6"/>
              </a:rPr>
              <a:t>PAR Extension</a:t>
            </a:r>
            <a:endParaRPr lang="en-US" sz="1800" dirty="0"/>
          </a:p>
          <a:p>
            <a:pPr>
              <a:buFont typeface="+mj-lt"/>
              <a:buAutoNum type="arabicParenR"/>
            </a:pPr>
            <a:r>
              <a:rPr lang="en-US" sz="1800" dirty="0"/>
              <a:t>802.1AB-2016-rev - Standard - Station and MAC Connectivity Discovery, </a:t>
            </a:r>
            <a:r>
              <a:rPr lang="en-US" sz="1800" dirty="0">
                <a:hlinkClick r:id="rId7"/>
              </a:rPr>
              <a:t>PAR</a:t>
            </a:r>
            <a:endParaRPr lang="en-US" sz="1800" dirty="0"/>
          </a:p>
          <a:p>
            <a:pPr>
              <a:buFont typeface="+mj-lt"/>
              <a:buAutoNum type="arabicParenR"/>
            </a:pPr>
            <a:r>
              <a:rPr lang="en-US" sz="1800" dirty="0"/>
              <a:t>802.1AC-2016-rev - Standard - MAC Service Definition, </a:t>
            </a:r>
            <a:r>
              <a:rPr lang="en-US" sz="1800" dirty="0">
                <a:hlinkClick r:id="rId8"/>
              </a:rPr>
              <a:t>PAR</a:t>
            </a:r>
            <a:endParaRPr lang="en-US" sz="1800" dirty="0"/>
          </a:p>
          <a:p>
            <a:pPr>
              <a:buFont typeface="+mj-lt"/>
              <a:buAutoNum type="arabicParenR"/>
            </a:pPr>
            <a:r>
              <a:rPr lang="en-US" sz="1800" dirty="0"/>
              <a:t>802.16t - Amendment - Fixed and Mobile Wireless Access in Narrowband Channels, </a:t>
            </a:r>
            <a:r>
              <a:rPr lang="en-US" sz="1800" dirty="0">
                <a:hlinkClick r:id="rId9"/>
              </a:rPr>
              <a:t>PAR Extension</a:t>
            </a:r>
            <a:endParaRPr lang="en-US" sz="1800" dirty="0"/>
          </a:p>
          <a:p>
            <a:pPr>
              <a:buFont typeface="+mj-lt"/>
              <a:buAutoNum type="arabicParenR"/>
            </a:pPr>
            <a:r>
              <a:rPr lang="en-US" sz="1800" dirty="0"/>
              <a:t>802.15.4ae - Amendment - Ascon cryptographic algorithms, </a:t>
            </a:r>
            <a:r>
              <a:rPr lang="en-US" sz="1800" dirty="0">
                <a:hlinkClick r:id="rId10"/>
              </a:rPr>
              <a:t>PAR</a:t>
            </a:r>
            <a:r>
              <a:rPr lang="en-US" sz="1800" dirty="0"/>
              <a:t> and </a:t>
            </a:r>
            <a:r>
              <a:rPr lang="en-US" sz="1800" dirty="0">
                <a:hlinkClick r:id="rId11"/>
              </a:rPr>
              <a:t>CSD</a:t>
            </a:r>
            <a:endParaRPr lang="en-US" sz="1800" dirty="0"/>
          </a:p>
          <a:p>
            <a:pPr>
              <a:buFont typeface="+mj-lt"/>
              <a:buAutoNum type="arabicParenR"/>
            </a:pPr>
            <a:r>
              <a:rPr lang="en-US" sz="1800" dirty="0"/>
              <a:t>802.15.9a - Amendment - Ephemeral Diffie-Hellman Over COSE (EDHOC) KMP, </a:t>
            </a:r>
            <a:r>
              <a:rPr lang="en-US" sz="1800" dirty="0">
                <a:hlinkClick r:id="rId12"/>
              </a:rPr>
              <a:t>PAR</a:t>
            </a:r>
            <a:r>
              <a:rPr lang="en-US" sz="1800" dirty="0"/>
              <a:t> and </a:t>
            </a:r>
            <a:r>
              <a:rPr lang="en-US" sz="1800" dirty="0">
                <a:hlinkClick r:id="rId13"/>
              </a:rPr>
              <a:t>CSD</a:t>
            </a:r>
            <a:endParaRPr lang="en-US" sz="1800" dirty="0"/>
          </a:p>
          <a:p>
            <a:pPr>
              <a:buFont typeface="Wingdings" panose="05000000000000000000" pitchFamily="2" charset="2"/>
              <a:buChar char="§"/>
            </a:pPr>
            <a:r>
              <a:rPr lang="en-US" sz="1800" strike="sngStrike" dirty="0"/>
              <a:t>802.11-2024 - Standard - Wireless LANs, </a:t>
            </a:r>
            <a:r>
              <a:rPr lang="en-US" sz="1800" strike="sngStrike" dirty="0">
                <a:hlinkClick r:id="rId14"/>
              </a:rPr>
              <a:t>PAR Revision</a:t>
            </a:r>
            <a:endParaRPr lang="en-US" sz="1800" strike="sngStrike" dirty="0"/>
          </a:p>
          <a:p>
            <a:pPr>
              <a:buFont typeface="Wingdings" panose="05000000000000000000" pitchFamily="2" charset="2"/>
              <a:buChar char="§"/>
            </a:pPr>
            <a:r>
              <a:rPr lang="en-US" sz="1800" strike="sngStrike" dirty="0"/>
              <a:t>802.11bf - Amendment - Enhancements for Wireless Local Area Network (WLAN) Sensing, </a:t>
            </a:r>
            <a:r>
              <a:rPr lang="en-US" sz="1800" strike="sngStrike" dirty="0">
                <a:hlinkClick r:id="rId15"/>
              </a:rPr>
              <a:t>PAR Extension</a:t>
            </a:r>
            <a:endParaRPr lang="en-US" sz="1800" strike="sngStrike"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15 and 16,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15 July 2024 13:30-15:30 EDT and Tuesday 16 July 2024 08:00-10:00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16 July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July 2024 - 10:30-12:30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 </a:t>
            </a:r>
            <a:r>
              <a:rPr lang="en-US" sz="2000" b="1" dirty="0"/>
              <a:t>2024 in document  11-24/0499r0: </a:t>
            </a:r>
          </a:p>
          <a:p>
            <a:r>
              <a:rPr lang="en-US" sz="2000" dirty="0">
                <a:hlinkClick r:id="rId2"/>
              </a:rPr>
              <a:t>https://mentor.ieee.org/802.11/dcn/24/11-24-0499-00-0PAR-minutes-march-2024-session.docx</a:t>
            </a:r>
            <a:r>
              <a:rPr lang="en-US" sz="2000" dirty="0"/>
              <a:t> </a:t>
            </a:r>
          </a:p>
          <a:p>
            <a:endParaRPr lang="en-US" sz="2000" dirty="0"/>
          </a:p>
          <a:p>
            <a:endParaRPr lang="en-US" sz="2000" dirty="0"/>
          </a:p>
          <a:p>
            <a:r>
              <a:rPr lang="en-US" sz="2000" dirty="0"/>
              <a:t>Moved: mike</a:t>
            </a:r>
          </a:p>
          <a:p>
            <a:r>
              <a:rPr lang="en-US" sz="2000" dirty="0"/>
              <a:t>2</a:t>
            </a:r>
            <a:r>
              <a:rPr lang="en-US" sz="2000" baseline="30000" dirty="0"/>
              <a:t>nd</a:t>
            </a:r>
            <a:r>
              <a:rPr lang="en-US" sz="2000" dirty="0"/>
              <a:t>: Al</a:t>
            </a:r>
          </a:p>
          <a:p>
            <a:r>
              <a:rPr lang="en-US" sz="2000" dirty="0"/>
              <a:t>Results:  4-0-2 ( 6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951111"/>
            <a:ext cx="1036108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arenR"/>
            </a:pPr>
            <a:r>
              <a:rPr lang="en-US" sz="2000" dirty="0"/>
              <a:t>802.1DD -Standard - Resource Allocation Protocol, </a:t>
            </a:r>
            <a:r>
              <a:rPr lang="en-US" sz="2000" dirty="0">
                <a:hlinkClick r:id="rId2"/>
              </a:rPr>
              <a:t>PAR</a:t>
            </a:r>
            <a:r>
              <a:rPr lang="en-US" sz="2000" dirty="0"/>
              <a:t> and </a:t>
            </a:r>
            <a:r>
              <a:rPr lang="en-US" sz="2000" dirty="0">
                <a:hlinkClick r:id="rId3"/>
              </a:rPr>
              <a:t>CSD</a:t>
            </a:r>
            <a:endParaRPr lang="en-US" sz="2000" dirty="0"/>
          </a:p>
          <a:p>
            <a:pPr>
              <a:buFont typeface="+mj-lt"/>
              <a:buAutoNum type="arabicParenR"/>
            </a:pPr>
            <a:r>
              <a:rPr lang="en-US" sz="2000" dirty="0"/>
              <a:t>802.1ASed - Amendment - Fault-Tolerant Timing with Time Integrity </a:t>
            </a:r>
            <a:r>
              <a:rPr lang="en-US" sz="2000" dirty="0">
                <a:hlinkClick r:id="rId4"/>
              </a:rPr>
              <a:t>PAR</a:t>
            </a:r>
            <a:r>
              <a:rPr lang="en-US" sz="2000" dirty="0"/>
              <a:t> and </a:t>
            </a:r>
            <a:r>
              <a:rPr lang="en-US" sz="2000" dirty="0">
                <a:hlinkClick r:id="rId5"/>
              </a:rPr>
              <a:t>CSD</a:t>
            </a:r>
            <a:endParaRPr lang="en-US" sz="2000" dirty="0"/>
          </a:p>
          <a:p>
            <a:pPr>
              <a:buFont typeface="+mj-lt"/>
              <a:buAutoNum type="arabicParenR"/>
            </a:pPr>
            <a:r>
              <a:rPr lang="en-US" sz="2000" dirty="0"/>
              <a:t>802.1DP - Standard - Time-Sensitive Networking for Aerospace Onboard Ethernet Communications, </a:t>
            </a:r>
            <a:r>
              <a:rPr lang="en-US" sz="2000" dirty="0">
                <a:hlinkClick r:id="rId6"/>
              </a:rPr>
              <a:t>PAR Extension</a:t>
            </a:r>
            <a:endParaRPr lang="en-US" sz="2000" dirty="0"/>
          </a:p>
          <a:p>
            <a:pPr>
              <a:buFont typeface="+mj-lt"/>
              <a:buAutoNum type="arabicParenR"/>
            </a:pPr>
            <a:r>
              <a:rPr lang="en-US" sz="2000" dirty="0"/>
              <a:t>802.1AB-2016-rev - Standard - Station and MAC Connectivity Discovery, </a:t>
            </a:r>
            <a:r>
              <a:rPr lang="en-US" sz="2000" dirty="0">
                <a:hlinkClick r:id="rId7"/>
              </a:rPr>
              <a:t>PAR</a:t>
            </a:r>
            <a:endParaRPr lang="en-US" sz="2000" dirty="0"/>
          </a:p>
          <a:p>
            <a:pPr>
              <a:buFont typeface="+mj-lt"/>
              <a:buAutoNum type="arabicParenR"/>
            </a:pPr>
            <a:r>
              <a:rPr lang="en-US" sz="2000" dirty="0"/>
              <a:t>802.1AC-2016-rev - Standard - MAC Service Definition, </a:t>
            </a:r>
            <a:r>
              <a:rPr lang="en-US" sz="2000" dirty="0">
                <a:hlinkClick r:id="rId8"/>
              </a:rPr>
              <a:t>PAR</a:t>
            </a:r>
            <a:endParaRPr lang="en-US" sz="2000" dirty="0"/>
          </a:p>
          <a:p>
            <a:pPr>
              <a:buFont typeface="+mj-lt"/>
              <a:buAutoNum type="arabicParenR"/>
            </a:pPr>
            <a:r>
              <a:rPr lang="en-US" sz="2000" dirty="0"/>
              <a:t>802.16t - Amendment - Fixed and Mobile Wireless Access in Narrowband Channels, </a:t>
            </a:r>
            <a:r>
              <a:rPr lang="en-US" sz="2000" dirty="0">
                <a:hlinkClick r:id="rId9"/>
              </a:rPr>
              <a:t>PAR Extension</a:t>
            </a:r>
            <a:endParaRPr lang="en-US" sz="2000" dirty="0"/>
          </a:p>
          <a:p>
            <a:pPr>
              <a:buFont typeface="+mj-lt"/>
              <a:buAutoNum type="arabicParenR"/>
            </a:pPr>
            <a:r>
              <a:rPr lang="en-US" sz="2000" dirty="0"/>
              <a:t>802.15.4ae - Amendment - Ascon cryptographic algorithms, </a:t>
            </a:r>
            <a:r>
              <a:rPr lang="en-US" sz="2000" dirty="0">
                <a:hlinkClick r:id="rId10"/>
              </a:rPr>
              <a:t>PAR</a:t>
            </a:r>
            <a:r>
              <a:rPr lang="en-US" sz="2000" dirty="0"/>
              <a:t> and </a:t>
            </a:r>
            <a:r>
              <a:rPr lang="en-US" sz="2000" dirty="0">
                <a:hlinkClick r:id="rId11"/>
              </a:rPr>
              <a:t>CSD</a:t>
            </a:r>
            <a:endParaRPr lang="en-US" sz="2000" dirty="0"/>
          </a:p>
          <a:p>
            <a:pPr>
              <a:buFont typeface="+mj-lt"/>
              <a:buAutoNum type="arabicParenR"/>
            </a:pPr>
            <a:r>
              <a:rPr lang="en-US" sz="2000" dirty="0"/>
              <a:t>802.15.9a - Amendment - Ephemeral Diffie-Hellman Over COSE (EDHOC) KMP, </a:t>
            </a:r>
            <a:r>
              <a:rPr lang="en-US" sz="2000" dirty="0">
                <a:hlinkClick r:id="rId12"/>
              </a:rPr>
              <a:t>PAR</a:t>
            </a:r>
            <a:r>
              <a:rPr lang="en-US" sz="2000" dirty="0"/>
              <a:t> and </a:t>
            </a:r>
            <a:r>
              <a:rPr lang="en-US" sz="2000" dirty="0">
                <a:hlinkClick r:id="rId13"/>
              </a:rPr>
              <a:t>CSD</a:t>
            </a:r>
            <a:endParaRPr lang="en-US" sz="2000" dirty="0"/>
          </a:p>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A1DA-E951-5F1F-0FD3-CC9DA13D8B56}"/>
              </a:ext>
            </a:extLst>
          </p:cNvPr>
          <p:cNvSpPr>
            <a:spLocks noGrp="1"/>
          </p:cNvSpPr>
          <p:nvPr>
            <p:ph type="title"/>
          </p:nvPr>
        </p:nvSpPr>
        <p:spPr/>
        <p:txBody>
          <a:bodyPr/>
          <a:lstStyle/>
          <a:p>
            <a:r>
              <a:rPr lang="en-US" sz="2800" dirty="0"/>
              <a:t>802.1DD -Standard - Resource Allocation Protocol, </a:t>
            </a:r>
            <a:r>
              <a:rPr lang="en-US" sz="2800" dirty="0">
                <a:hlinkClick r:id="rId2"/>
              </a:rPr>
              <a:t>PAR</a:t>
            </a:r>
            <a:r>
              <a:rPr lang="en-US" sz="2800" dirty="0"/>
              <a:t> and </a:t>
            </a:r>
            <a:r>
              <a:rPr lang="en-US" sz="2800" dirty="0">
                <a:hlinkClick r:id="rId3"/>
              </a:rPr>
              <a:t>CSD</a:t>
            </a:r>
            <a:endParaRPr lang="en-US" sz="2800" dirty="0"/>
          </a:p>
        </p:txBody>
      </p:sp>
      <p:sp>
        <p:nvSpPr>
          <p:cNvPr id="7" name="Content Placeholder 6">
            <a:extLst>
              <a:ext uri="{FF2B5EF4-FFF2-40B4-BE49-F238E27FC236}">
                <a16:creationId xmlns:a16="http://schemas.microsoft.com/office/drawing/2014/main" id="{0D1FF4F4-D75F-289B-15BF-0173E78D9AAE}"/>
              </a:ext>
            </a:extLst>
          </p:cNvPr>
          <p:cNvSpPr>
            <a:spLocks noGrp="1"/>
          </p:cNvSpPr>
          <p:nvPr>
            <p:ph idx="1"/>
          </p:nvPr>
        </p:nvSpPr>
        <p:spPr/>
        <p:txBody>
          <a:bodyPr/>
          <a:lstStyle/>
          <a:p>
            <a:r>
              <a:rPr lang="en-US" dirty="0"/>
              <a:t>Item 8.1 Delete Comment for #5.2: 802.1Q is not cited in the PAR.</a:t>
            </a:r>
          </a:p>
          <a:p>
            <a:r>
              <a:rPr lang="en-US" dirty="0"/>
              <a:t>It may be good to add a statement in 8.1 “This standard replaces the previous IEEE P802.1Qdd Draft Standard for Local and Metropolitan Area Networks — Bridges and Bridged Networks — Amendment: Resource “</a:t>
            </a:r>
          </a:p>
          <a:p>
            <a:endParaRPr lang="en-US" dirty="0"/>
          </a:p>
          <a:p>
            <a:r>
              <a:rPr lang="en-US" dirty="0"/>
              <a:t>No CSD Comments.</a:t>
            </a:r>
          </a:p>
          <a:p>
            <a:endParaRPr lang="en-US" dirty="0"/>
          </a:p>
          <a:p>
            <a:endParaRPr lang="en-US" dirty="0"/>
          </a:p>
        </p:txBody>
      </p:sp>
      <p:sp>
        <p:nvSpPr>
          <p:cNvPr id="4" name="Date Placeholder 3">
            <a:extLst>
              <a:ext uri="{FF2B5EF4-FFF2-40B4-BE49-F238E27FC236}">
                <a16:creationId xmlns:a16="http://schemas.microsoft.com/office/drawing/2014/main" id="{FDE8FB7E-6C26-5413-8B70-4AF425D6F3F1}"/>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6D2C5342-1938-AE6A-D9C5-547381FD6D6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992AB16-7BEB-7676-E11C-D586DA69505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420754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01A0-CC5E-B96D-0D45-4A0037E3A86B}"/>
              </a:ext>
            </a:extLst>
          </p:cNvPr>
          <p:cNvSpPr>
            <a:spLocks noGrp="1"/>
          </p:cNvSpPr>
          <p:nvPr>
            <p:ph type="title"/>
          </p:nvPr>
        </p:nvSpPr>
        <p:spPr/>
        <p:txBody>
          <a:bodyPr/>
          <a:lstStyle/>
          <a:p>
            <a:r>
              <a:rPr lang="en-US" sz="2800" dirty="0"/>
              <a:t>802.1ASed - Amendment - Fault-Tolerant Timing with Time Integrity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3298C845-496F-C8AB-14DC-9121188E2D1C}"/>
              </a:ext>
            </a:extLst>
          </p:cNvPr>
          <p:cNvSpPr>
            <a:spLocks noGrp="1"/>
          </p:cNvSpPr>
          <p:nvPr>
            <p:ph idx="1"/>
          </p:nvPr>
        </p:nvSpPr>
        <p:spPr/>
        <p:txBody>
          <a:bodyPr/>
          <a:lstStyle/>
          <a:p>
            <a:r>
              <a:rPr lang="en-US" dirty="0"/>
              <a:t>No Comments</a:t>
            </a:r>
          </a:p>
          <a:p>
            <a:endParaRPr lang="en-US" dirty="0"/>
          </a:p>
        </p:txBody>
      </p:sp>
      <p:sp>
        <p:nvSpPr>
          <p:cNvPr id="4" name="Date Placeholder 3">
            <a:extLst>
              <a:ext uri="{FF2B5EF4-FFF2-40B4-BE49-F238E27FC236}">
                <a16:creationId xmlns:a16="http://schemas.microsoft.com/office/drawing/2014/main" id="{0B31ECBA-187D-BA3F-7CA6-617D3AA87151}"/>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42564B1D-B1FB-CD16-0FFA-8750975DA61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B14922-057A-64CA-2063-B4F782BC279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29386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Jul 14-19, 2024 Montreal, Quebec, CA</a:t>
            </a:r>
          </a:p>
          <a:p>
            <a:pPr>
              <a:buFont typeface="Wingdings" panose="05000000000000000000" pitchFamily="2" charset="2"/>
              <a:buChar char="v"/>
            </a:pPr>
            <a:r>
              <a:rPr lang="en-US" sz="1600" dirty="0"/>
              <a:t>802.1DD -Standard - Resource Allocation Protocol, </a:t>
            </a:r>
            <a:r>
              <a:rPr lang="en-US" sz="1600" dirty="0">
                <a:hlinkClick r:id="rId2"/>
              </a:rPr>
              <a:t>PAR</a:t>
            </a:r>
            <a:r>
              <a:rPr lang="en-US" sz="1600" dirty="0"/>
              <a:t> and </a:t>
            </a:r>
            <a:r>
              <a:rPr lang="en-US" sz="1600" dirty="0">
                <a:hlinkClick r:id="rId3"/>
              </a:rPr>
              <a:t>CSD</a:t>
            </a:r>
            <a:endParaRPr lang="en-US" sz="1600" dirty="0"/>
          </a:p>
          <a:p>
            <a:pPr>
              <a:buFont typeface="Wingdings" panose="05000000000000000000" pitchFamily="2" charset="2"/>
              <a:buChar char="v"/>
            </a:pPr>
            <a:r>
              <a:rPr lang="en-US" sz="1600" dirty="0"/>
              <a:t>802.1ASed - Amendment - Fault-Tolerant Timing with Time Integrity </a:t>
            </a:r>
            <a:r>
              <a:rPr lang="en-US" sz="1600" dirty="0">
                <a:hlinkClick r:id="rId4"/>
              </a:rPr>
              <a:t>PAR</a:t>
            </a:r>
            <a:r>
              <a:rPr lang="en-US" sz="1600" dirty="0"/>
              <a:t> and </a:t>
            </a:r>
            <a:r>
              <a:rPr lang="en-US" sz="1600" dirty="0">
                <a:hlinkClick r:id="rId5"/>
              </a:rPr>
              <a:t>CSD</a:t>
            </a:r>
            <a:endParaRPr lang="en-US" sz="1600" dirty="0"/>
          </a:p>
          <a:p>
            <a:pPr>
              <a:buFont typeface="Wingdings" panose="05000000000000000000" pitchFamily="2" charset="2"/>
              <a:buChar char="v"/>
            </a:pPr>
            <a:r>
              <a:rPr lang="en-US" sz="1600" dirty="0"/>
              <a:t>802.1DP - Standard - Time-Sensitive Networking for Aerospace Onboard Ethernet Communications, </a:t>
            </a:r>
            <a:r>
              <a:rPr lang="en-US" sz="1600" dirty="0">
                <a:hlinkClick r:id="rId6"/>
              </a:rPr>
              <a:t>PAR Extension</a:t>
            </a:r>
            <a:endParaRPr lang="en-US" sz="1600" dirty="0"/>
          </a:p>
          <a:p>
            <a:pPr>
              <a:buFont typeface="Wingdings" panose="05000000000000000000" pitchFamily="2" charset="2"/>
              <a:buChar char="v"/>
            </a:pPr>
            <a:r>
              <a:rPr lang="en-US" sz="1600" dirty="0"/>
              <a:t>802.1AB-2016-rev - Standard - Station and MAC Connectivity Discovery, </a:t>
            </a:r>
            <a:r>
              <a:rPr lang="en-US" sz="1600" dirty="0">
                <a:hlinkClick r:id="rId7"/>
              </a:rPr>
              <a:t>PAR</a:t>
            </a:r>
            <a:endParaRPr lang="en-US" sz="1600" dirty="0"/>
          </a:p>
          <a:p>
            <a:pPr>
              <a:buFont typeface="Wingdings" panose="05000000000000000000" pitchFamily="2" charset="2"/>
              <a:buChar char="v"/>
            </a:pPr>
            <a:r>
              <a:rPr lang="en-US" sz="1600" dirty="0"/>
              <a:t>802.1AC-2016-rev - Standard - MAC Service Definition, </a:t>
            </a:r>
            <a:r>
              <a:rPr lang="en-US" sz="1600" dirty="0">
                <a:hlinkClick r:id="rId8"/>
              </a:rPr>
              <a:t>PAR</a:t>
            </a:r>
            <a:endParaRPr lang="en-US" sz="1600" dirty="0"/>
          </a:p>
          <a:p>
            <a:pPr>
              <a:buFont typeface="Arial" panose="020B0604020202020204" pitchFamily="34" charset="0"/>
              <a:buChar char="•"/>
            </a:pPr>
            <a:r>
              <a:rPr lang="en-US" sz="1600" dirty="0"/>
              <a:t>802.11-2024 - Standard - Wireless LANs, </a:t>
            </a:r>
            <a:r>
              <a:rPr lang="en-US" sz="1600" dirty="0">
                <a:hlinkClick r:id="rId9"/>
              </a:rPr>
              <a:t>PAR Revision</a:t>
            </a:r>
            <a:endParaRPr lang="en-US" sz="1600" dirty="0"/>
          </a:p>
          <a:p>
            <a:pPr>
              <a:buFont typeface="Arial" panose="020B0604020202020204" pitchFamily="34" charset="0"/>
              <a:buChar char="•"/>
            </a:pPr>
            <a:r>
              <a:rPr lang="en-US" sz="1600" dirty="0"/>
              <a:t>802.11bf - Amendment - Enhancements for Wireless Local Area Network (WLAN) Sensing, </a:t>
            </a:r>
            <a:r>
              <a:rPr lang="en-US" sz="1600" dirty="0">
                <a:hlinkClick r:id="rId10"/>
              </a:rPr>
              <a:t>PAR Extension</a:t>
            </a:r>
            <a:endParaRPr lang="en-US" sz="1600" dirty="0"/>
          </a:p>
          <a:p>
            <a:pPr>
              <a:buFont typeface="Wingdings" panose="05000000000000000000" pitchFamily="2" charset="2"/>
              <a:buChar char="v"/>
            </a:pPr>
            <a:r>
              <a:rPr lang="en-US" sz="1600" dirty="0"/>
              <a:t>802.16t - Amendment - Fixed and Mobile Wireless Access in Narrowband Channels, </a:t>
            </a:r>
            <a:r>
              <a:rPr lang="en-US" sz="1600" dirty="0">
                <a:hlinkClick r:id="rId11"/>
              </a:rPr>
              <a:t>PAR Extension</a:t>
            </a:r>
            <a:endParaRPr lang="en-US" sz="1600" dirty="0"/>
          </a:p>
          <a:p>
            <a:pPr>
              <a:buFont typeface="Wingdings" panose="05000000000000000000" pitchFamily="2" charset="2"/>
              <a:buChar char="v"/>
            </a:pPr>
            <a:r>
              <a:rPr lang="en-US" sz="1600" dirty="0"/>
              <a:t>802.15.4ae - Amendment - Ascon cryptographic algorithms, </a:t>
            </a:r>
            <a:r>
              <a:rPr lang="en-US" sz="1600" dirty="0">
                <a:hlinkClick r:id="rId12"/>
              </a:rPr>
              <a:t>PAR</a:t>
            </a:r>
            <a:r>
              <a:rPr lang="en-US" sz="1600" dirty="0"/>
              <a:t> and </a:t>
            </a:r>
            <a:r>
              <a:rPr lang="en-US" sz="1600" dirty="0">
                <a:hlinkClick r:id="rId13"/>
              </a:rPr>
              <a:t>CSD</a:t>
            </a:r>
            <a:endParaRPr lang="en-US" sz="1600" dirty="0"/>
          </a:p>
          <a:p>
            <a:pPr>
              <a:buFont typeface="Wingdings" panose="05000000000000000000" pitchFamily="2" charset="2"/>
              <a:buChar char="v"/>
            </a:pPr>
            <a:r>
              <a:rPr lang="en-US" sz="1600" dirty="0"/>
              <a:t>802.15.9a - Amendment - Ephemeral Diffie-Hellman Over COSE (EDHOC) KMP, </a:t>
            </a:r>
            <a:r>
              <a:rPr lang="en-US" sz="1600" dirty="0">
                <a:hlinkClick r:id="rId14"/>
              </a:rPr>
              <a:t>PAR</a:t>
            </a:r>
            <a:r>
              <a:rPr lang="en-US" sz="1600" dirty="0"/>
              <a:t> and </a:t>
            </a:r>
            <a:r>
              <a:rPr lang="en-US" sz="1600" dirty="0">
                <a:hlinkClick r:id="rId15"/>
              </a:rPr>
              <a:t>CSD</a:t>
            </a:r>
            <a:endParaRPr lang="en-US" sz="1600" dirty="0"/>
          </a:p>
          <a:p>
            <a:pPr marL="0" indent="0"/>
            <a:endParaRPr lang="en-US" sz="1200" dirty="0"/>
          </a:p>
          <a:p>
            <a:r>
              <a:rPr lang="en-US" altLang="en-US" sz="2000" dirty="0"/>
              <a:t>Review the marked (4 dots) PARs on Monday 13:30-15:30 and Tuesday 08:00-10:00 then post feedback to 802 EC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92E9-A610-BF64-0E2B-B073F7BD93A9}"/>
              </a:ext>
            </a:extLst>
          </p:cNvPr>
          <p:cNvSpPr>
            <a:spLocks noGrp="1"/>
          </p:cNvSpPr>
          <p:nvPr>
            <p:ph type="title"/>
          </p:nvPr>
        </p:nvSpPr>
        <p:spPr/>
        <p:txBody>
          <a:bodyPr/>
          <a:lstStyle/>
          <a:p>
            <a:r>
              <a:rPr lang="en-US" sz="2800" dirty="0"/>
              <a:t>802.1DP - Standard - Time-Sensitive Networking for Aerospace Onboard Ethernet Communications, </a:t>
            </a:r>
            <a:r>
              <a:rPr lang="en-US" sz="2800" dirty="0">
                <a:hlinkClick r:id="rId2"/>
              </a:rPr>
              <a:t>PAR Extension</a:t>
            </a:r>
            <a:endParaRPr lang="en-US" sz="2800" dirty="0"/>
          </a:p>
        </p:txBody>
      </p:sp>
      <p:sp>
        <p:nvSpPr>
          <p:cNvPr id="3" name="Content Placeholder 2">
            <a:extLst>
              <a:ext uri="{FF2B5EF4-FFF2-40B4-BE49-F238E27FC236}">
                <a16:creationId xmlns:a16="http://schemas.microsoft.com/office/drawing/2014/main" id="{E36D51CE-4163-A5D6-4FDA-EF8631FDF392}"/>
              </a:ext>
            </a:extLst>
          </p:cNvPr>
          <p:cNvSpPr>
            <a:spLocks noGrp="1"/>
          </p:cNvSpPr>
          <p:nvPr>
            <p:ph idx="1"/>
          </p:nvPr>
        </p:nvSpPr>
        <p:spPr/>
        <p:txBody>
          <a:bodyPr/>
          <a:lstStyle/>
          <a:p>
            <a:r>
              <a:rPr lang="en-US" dirty="0"/>
              <a:t>2. Change the first sentence as this is not the first joint project between IEEE SA and SAE (1609 series) </a:t>
            </a:r>
          </a:p>
          <a:p>
            <a:r>
              <a:rPr lang="en-US" dirty="0"/>
              <a:t>	Change: “Being the first joint project between SAE and IEEE SA, coordination between the respective working groups took longer than expected causing a delay in the development of the draft standard.”</a:t>
            </a:r>
          </a:p>
          <a:p>
            <a:r>
              <a:rPr lang="en-US" dirty="0"/>
              <a:t>	to “ Being a joint project between SAE and IEEE SA, coordination between the respective working groups took longer than expected causing a delay in the development of the draft standard.”</a:t>
            </a:r>
          </a:p>
        </p:txBody>
      </p:sp>
      <p:sp>
        <p:nvSpPr>
          <p:cNvPr id="4" name="Date Placeholder 3">
            <a:extLst>
              <a:ext uri="{FF2B5EF4-FFF2-40B4-BE49-F238E27FC236}">
                <a16:creationId xmlns:a16="http://schemas.microsoft.com/office/drawing/2014/main" id="{BA09A87D-D356-5952-1F5A-927BAE4FFD9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1EBFB214-475B-15CE-E99C-A8ACB1FA24B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5D3D2C-BB84-DF3F-558B-3C593AE56AB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00362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44FC-41EC-4E40-184B-1A5630C49933}"/>
              </a:ext>
            </a:extLst>
          </p:cNvPr>
          <p:cNvSpPr>
            <a:spLocks noGrp="1"/>
          </p:cNvSpPr>
          <p:nvPr>
            <p:ph type="title"/>
          </p:nvPr>
        </p:nvSpPr>
        <p:spPr/>
        <p:txBody>
          <a:bodyPr/>
          <a:lstStyle/>
          <a:p>
            <a:r>
              <a:rPr lang="en-US" sz="2800" dirty="0"/>
              <a:t>802.1AB-2016-rev - Standard - Station and MAC Connectivity Discovery, </a:t>
            </a:r>
            <a:r>
              <a:rPr lang="en-US" sz="2800" dirty="0">
                <a:hlinkClick r:id="rId2"/>
              </a:rPr>
              <a:t>PAR</a:t>
            </a:r>
            <a:br>
              <a:rPr lang="en-US" sz="2800" dirty="0"/>
            </a:br>
            <a:endParaRPr lang="en-US" sz="2800" dirty="0"/>
          </a:p>
        </p:txBody>
      </p:sp>
      <p:sp>
        <p:nvSpPr>
          <p:cNvPr id="3" name="Content Placeholder 2">
            <a:extLst>
              <a:ext uri="{FF2B5EF4-FFF2-40B4-BE49-F238E27FC236}">
                <a16:creationId xmlns:a16="http://schemas.microsoft.com/office/drawing/2014/main" id="{689E62A9-FACB-56A5-3203-3DFAC7822C6C}"/>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5B43D440-7C3D-C3C9-C94C-94056BFADDA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EA2C56A-A852-6EE4-8196-72AE36D9B8E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C3CB1E0-BBD4-16FD-B4E8-95621A658F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92573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89D3-75C6-148B-48B5-B9F83DF4E798}"/>
              </a:ext>
            </a:extLst>
          </p:cNvPr>
          <p:cNvSpPr>
            <a:spLocks noGrp="1"/>
          </p:cNvSpPr>
          <p:nvPr>
            <p:ph type="title"/>
          </p:nvPr>
        </p:nvSpPr>
        <p:spPr>
          <a:xfrm>
            <a:off x="914402" y="761605"/>
            <a:ext cx="10361084" cy="1065213"/>
          </a:xfrm>
        </p:spPr>
        <p:txBody>
          <a:bodyPr/>
          <a:lstStyle/>
          <a:p>
            <a:r>
              <a:rPr lang="en-US" sz="3200" dirty="0"/>
              <a:t>802.1AC-2016-rev - Standard - MAC Service Definition, </a:t>
            </a:r>
            <a:r>
              <a:rPr lang="en-US" sz="3200" dirty="0">
                <a:hlinkClick r:id="rId2"/>
              </a:rPr>
              <a:t>PAR</a:t>
            </a:r>
            <a:endParaRPr lang="en-US" dirty="0"/>
          </a:p>
        </p:txBody>
      </p:sp>
      <p:sp>
        <p:nvSpPr>
          <p:cNvPr id="3" name="Content Placeholder 2">
            <a:extLst>
              <a:ext uri="{FF2B5EF4-FFF2-40B4-BE49-F238E27FC236}">
                <a16:creationId xmlns:a16="http://schemas.microsoft.com/office/drawing/2014/main" id="{109EC1EA-D0C9-43CD-B3A0-5898CADC28BA}"/>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D3019951-E17F-E24F-8C43-F923B818E97A}"/>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F02D831E-C13D-C9E7-FA44-77F759AC3C6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D2A4611-E82B-6A95-53EA-E79717B08FA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1802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0BE-DC54-B748-7BDF-80EB11C9CCFF}"/>
              </a:ext>
            </a:extLst>
          </p:cNvPr>
          <p:cNvSpPr>
            <a:spLocks noGrp="1"/>
          </p:cNvSpPr>
          <p:nvPr>
            <p:ph type="title"/>
          </p:nvPr>
        </p:nvSpPr>
        <p:spPr/>
        <p:txBody>
          <a:bodyPr/>
          <a:lstStyle/>
          <a:p>
            <a:r>
              <a:rPr lang="en-US" sz="2800" dirty="0"/>
              <a:t>802.16t - Amendment - Fixed and Mobile Wireless Access in Narrowband Channels, </a:t>
            </a:r>
            <a:r>
              <a:rPr lang="en-US" sz="2800" dirty="0">
                <a:hlinkClick r:id="rId2"/>
              </a:rPr>
              <a:t>PAR Extension</a:t>
            </a:r>
            <a:endParaRPr lang="en-US" sz="2800" dirty="0"/>
          </a:p>
        </p:txBody>
      </p:sp>
      <p:sp>
        <p:nvSpPr>
          <p:cNvPr id="3" name="Content Placeholder 2">
            <a:extLst>
              <a:ext uri="{FF2B5EF4-FFF2-40B4-BE49-F238E27FC236}">
                <a16:creationId xmlns:a16="http://schemas.microsoft.com/office/drawing/2014/main" id="{E617423B-C0E0-2ECA-CA57-664A32B6C86F}"/>
              </a:ext>
            </a:extLst>
          </p:cNvPr>
          <p:cNvSpPr>
            <a:spLocks noGrp="1"/>
          </p:cNvSpPr>
          <p:nvPr>
            <p:ph idx="1"/>
          </p:nvPr>
        </p:nvSpPr>
        <p:spPr/>
        <p:txBody>
          <a:bodyPr/>
          <a:lstStyle/>
          <a:p>
            <a:r>
              <a:rPr lang="en-US" dirty="0"/>
              <a:t>3.2 the number of individuals is less than 10.  For Individual projects the general rule of thumb is that at least 10 have to be active to start a PAR.</a:t>
            </a:r>
          </a:p>
          <a:p>
            <a:r>
              <a:rPr lang="en-US" dirty="0"/>
              <a:t>	This may indicate insufficient support to complete the project.</a:t>
            </a:r>
          </a:p>
          <a:p>
            <a:r>
              <a:rPr lang="en-US" dirty="0"/>
              <a:t>	Suggest finding 3 more people to participate.</a:t>
            </a:r>
          </a:p>
        </p:txBody>
      </p:sp>
      <p:sp>
        <p:nvSpPr>
          <p:cNvPr id="4" name="Date Placeholder 3">
            <a:extLst>
              <a:ext uri="{FF2B5EF4-FFF2-40B4-BE49-F238E27FC236}">
                <a16:creationId xmlns:a16="http://schemas.microsoft.com/office/drawing/2014/main" id="{B91C6B66-65B0-6D2C-8CF4-1082521DC2B4}"/>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F2409DA-6372-8891-3DEC-CB39A5C03D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36FE6A-E2AD-53D6-FABB-2098ED25DB0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83280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3361-E03C-D8FB-F327-DE6B35F1BBFA}"/>
              </a:ext>
            </a:extLst>
          </p:cNvPr>
          <p:cNvSpPr>
            <a:spLocks noGrp="1"/>
          </p:cNvSpPr>
          <p:nvPr>
            <p:ph type="title"/>
          </p:nvPr>
        </p:nvSpPr>
        <p:spPr>
          <a:xfrm>
            <a:off x="914402" y="685803"/>
            <a:ext cx="10361084" cy="942997"/>
          </a:xfrm>
        </p:spPr>
        <p:txBody>
          <a:bodyPr/>
          <a:lstStyle/>
          <a:p>
            <a:r>
              <a:rPr lang="en-US" sz="3200" dirty="0"/>
              <a:t>802.15.4ae - Amendment - Ascon cryptographic </a:t>
            </a:r>
            <a:r>
              <a:rPr lang="en-US" sz="2400" dirty="0"/>
              <a:t>algorithms</a:t>
            </a:r>
            <a:r>
              <a:rPr lang="en-US" sz="3200" dirty="0"/>
              <a:t>, </a:t>
            </a:r>
            <a:r>
              <a:rPr lang="en-US" sz="3200" dirty="0">
                <a:hlinkClick r:id="rId2"/>
              </a:rPr>
              <a:t>PAR</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E4538924-CC03-971E-6EF7-4526ACF35B0A}"/>
              </a:ext>
            </a:extLst>
          </p:cNvPr>
          <p:cNvSpPr>
            <a:spLocks noGrp="1"/>
          </p:cNvSpPr>
          <p:nvPr>
            <p:ph idx="1"/>
          </p:nvPr>
        </p:nvSpPr>
        <p:spPr>
          <a:xfrm>
            <a:off x="914402" y="1707381"/>
            <a:ext cx="10361084" cy="4768035"/>
          </a:xfrm>
        </p:spPr>
        <p:txBody>
          <a:bodyPr/>
          <a:lstStyle/>
          <a:p>
            <a:r>
              <a:rPr lang="en-US" sz="2000" dirty="0"/>
              <a:t>5.2b Make a complete Sentence: -- Change to “This amendment adds the Ascon-128 and Ascon-128a cryptographic algorithms to the IEEE Std 802.15.4.”</a:t>
            </a:r>
          </a:p>
          <a:p>
            <a:r>
              <a:rPr lang="en-US" sz="2000" dirty="0"/>
              <a:t>5.5 Why is Ascon needed?  Just because NIST selected it, why did it need to be added.  Clarify the Need.  </a:t>
            </a:r>
          </a:p>
          <a:p>
            <a:r>
              <a:rPr lang="en-US" sz="2000" dirty="0"/>
              <a:t>8.1 Move the comment for 5.5 to 5.5 as it a better explanation for Why.</a:t>
            </a:r>
          </a:p>
          <a:p>
            <a:r>
              <a:rPr lang="en-US" sz="2000" dirty="0"/>
              <a:t>“5.5 Ascon provides functions like hashing and extracting key material, which are not provided by AES. These functions are not currently used by IEEE Std 802.15.4, but key management protocols defined in IEEE Std 802.15.9 need such functions and providing one algorithm that supports encryption, authentication, hashing, and key material extraction allows more lightweight implementations in the future.”</a:t>
            </a:r>
          </a:p>
          <a:p>
            <a:r>
              <a:rPr lang="en-US" sz="2000" dirty="0"/>
              <a:t>	alternatively: “IEEE Std 802.15.4 is widely used in IoT applications. Use of the Ascon-128 and Ascon128a lightweight cryptographic algorithms enables 802.15.4 devices to support even more demanding IoT applications. “</a:t>
            </a:r>
          </a:p>
          <a:p>
            <a:r>
              <a:rPr lang="en-US" sz="2000" dirty="0"/>
              <a:t>Question is this trying to support 802.15.9?</a:t>
            </a:r>
          </a:p>
        </p:txBody>
      </p:sp>
      <p:sp>
        <p:nvSpPr>
          <p:cNvPr id="4" name="Date Placeholder 3">
            <a:extLst>
              <a:ext uri="{FF2B5EF4-FFF2-40B4-BE49-F238E27FC236}">
                <a16:creationId xmlns:a16="http://schemas.microsoft.com/office/drawing/2014/main" id="{D973C29D-F101-2B38-E1CE-5A0503D35C27}"/>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ABE64384-CEA2-AFBB-27D9-E963B669FF9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60BE93F-5CF5-4FB7-2A6A-B7F02EC95A7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50403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E494-7D1D-4231-C4C3-45E773E221E5}"/>
              </a:ext>
            </a:extLst>
          </p:cNvPr>
          <p:cNvSpPr>
            <a:spLocks noGrp="1"/>
          </p:cNvSpPr>
          <p:nvPr>
            <p:ph type="title"/>
          </p:nvPr>
        </p:nvSpPr>
        <p:spPr>
          <a:xfrm>
            <a:off x="914402" y="685803"/>
            <a:ext cx="10361084" cy="654965"/>
          </a:xfrm>
        </p:spPr>
        <p:txBody>
          <a:bodyPr/>
          <a:lstStyle/>
          <a:p>
            <a:pPr lvl="0"/>
            <a:r>
              <a:rPr lang="en-US" sz="2800" dirty="0"/>
              <a:t>802.15.4ae - Amendment - Ascon cryptographic algorithms</a:t>
            </a:r>
          </a:p>
        </p:txBody>
      </p:sp>
      <p:sp>
        <p:nvSpPr>
          <p:cNvPr id="3" name="Content Placeholder 2">
            <a:extLst>
              <a:ext uri="{FF2B5EF4-FFF2-40B4-BE49-F238E27FC236}">
                <a16:creationId xmlns:a16="http://schemas.microsoft.com/office/drawing/2014/main" id="{6A1C96CD-3AE6-93D2-4120-8D9C58FBCF71}"/>
              </a:ext>
            </a:extLst>
          </p:cNvPr>
          <p:cNvSpPr>
            <a:spLocks noGrp="1"/>
          </p:cNvSpPr>
          <p:nvPr>
            <p:ph idx="1"/>
          </p:nvPr>
        </p:nvSpPr>
        <p:spPr/>
        <p:txBody>
          <a:bodyPr/>
          <a:lstStyle/>
          <a:p>
            <a:r>
              <a:rPr lang="en-US" dirty="0"/>
              <a:t>8.1 first comment for #5.2 – “Ascon-128/Ascon-128a” should be “Ascon-128 and Ascon-128a”.  And change “had been selected” to “has been selected”</a:t>
            </a:r>
          </a:p>
          <a:p>
            <a:r>
              <a:rPr lang="en-US" dirty="0"/>
              <a:t>Also at the end of the sentence : “allowing it to be a drop in “ change to “allowing an Ascon algorithm to be a drop-in”</a:t>
            </a:r>
          </a:p>
          <a:p>
            <a:r>
              <a:rPr lang="en-US" dirty="0"/>
              <a:t>Whether your move the comment 5.5 to section 5.5 or not, 802.15.9 should be fully identified in 8.1.</a:t>
            </a:r>
          </a:p>
          <a:p>
            <a:endParaRPr lang="en-US" dirty="0"/>
          </a:p>
          <a:p>
            <a:r>
              <a:rPr lang="en-US" dirty="0"/>
              <a:t>CSD 1.2.1 the two paragraphs are sentence fragments.  Rewrite with better grammar to complete the sentences.</a:t>
            </a:r>
          </a:p>
          <a:p>
            <a:r>
              <a:rPr lang="en-US" dirty="0"/>
              <a:t>CSD – Expand first use of acronyms – AES, NIST, AEAD, etc..</a:t>
            </a:r>
          </a:p>
        </p:txBody>
      </p:sp>
      <p:sp>
        <p:nvSpPr>
          <p:cNvPr id="4" name="Date Placeholder 3">
            <a:extLst>
              <a:ext uri="{FF2B5EF4-FFF2-40B4-BE49-F238E27FC236}">
                <a16:creationId xmlns:a16="http://schemas.microsoft.com/office/drawing/2014/main" id="{5ED15569-224B-2237-2F23-B2EDEC756AA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60CEA2E2-0E40-B593-7F37-A8116235D8A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F1DD78-1AFC-D961-E004-653759549BD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7149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4705-41D9-7299-D284-72077E517B64}"/>
              </a:ext>
            </a:extLst>
          </p:cNvPr>
          <p:cNvSpPr>
            <a:spLocks noGrp="1"/>
          </p:cNvSpPr>
          <p:nvPr>
            <p:ph type="title"/>
          </p:nvPr>
        </p:nvSpPr>
        <p:spPr/>
        <p:txBody>
          <a:bodyPr/>
          <a:lstStyle/>
          <a:p>
            <a:r>
              <a:rPr lang="en-US" sz="2800" dirty="0"/>
              <a:t>802.15.9a - Amendment - Ephemeral Diffie-Hellman Over COSE (EDHOC) KMP,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E84601F6-DF65-D2A2-6019-4EF0AF03EC20}"/>
              </a:ext>
            </a:extLst>
          </p:cNvPr>
          <p:cNvSpPr>
            <a:spLocks noGrp="1"/>
          </p:cNvSpPr>
          <p:nvPr>
            <p:ph idx="1"/>
          </p:nvPr>
        </p:nvSpPr>
        <p:spPr/>
        <p:txBody>
          <a:bodyPr/>
          <a:lstStyle/>
          <a:p>
            <a:r>
              <a:rPr lang="en-US" b="0" dirty="0"/>
              <a:t>2.1 Title needs to expand acronym COSE</a:t>
            </a:r>
          </a:p>
          <a:p>
            <a:r>
              <a:rPr lang="en-US" b="0" dirty="0"/>
              <a:t>5.2b. Change to “This amendment specifies the use of EDHOC (RFC 9528) KMP for the IEEE Std 802.15.9.”</a:t>
            </a:r>
          </a:p>
          <a:p>
            <a:r>
              <a:rPr lang="en-US" b="0" dirty="0"/>
              <a:t>5.5 Change “objectives for IEEE 802.15.” to “objectives for IEEE 802.15.9” .  Just saying 802.15 seems too broad.</a:t>
            </a:r>
          </a:p>
          <a:p>
            <a:r>
              <a:rPr lang="en-US" b="0" dirty="0"/>
              <a:t>	Is this what you mean? 802.15.9 needs a non-fragmented algorithm to be defined. 802.15.9 needs to add EDHOC so that it has a non-fragment method.</a:t>
            </a:r>
            <a:endParaRPr lang="en-US" dirty="0"/>
          </a:p>
        </p:txBody>
      </p:sp>
      <p:sp>
        <p:nvSpPr>
          <p:cNvPr id="4" name="Date Placeholder 3">
            <a:extLst>
              <a:ext uri="{FF2B5EF4-FFF2-40B4-BE49-F238E27FC236}">
                <a16:creationId xmlns:a16="http://schemas.microsoft.com/office/drawing/2014/main" id="{9DD27B73-9DAB-DD8D-582F-24380DE0355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60FD88B8-29ED-23E4-5E27-697905949AE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0638A54-BD72-007F-02CA-E33035F44DB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40565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B3973-2532-13C3-789F-572D18336684}"/>
              </a:ext>
            </a:extLst>
          </p:cNvPr>
          <p:cNvSpPr>
            <a:spLocks noGrp="1"/>
          </p:cNvSpPr>
          <p:nvPr>
            <p:ph type="title"/>
          </p:nvPr>
        </p:nvSpPr>
        <p:spPr/>
        <p:txBody>
          <a:bodyPr/>
          <a:lstStyle/>
          <a:p>
            <a:r>
              <a:rPr lang="en-US" sz="2800" dirty="0"/>
              <a:t>802.15.9a - Amendment - Ephemeral Diffie-Hellman Over COSE (EDHOC) KMP</a:t>
            </a:r>
          </a:p>
        </p:txBody>
      </p:sp>
      <p:sp>
        <p:nvSpPr>
          <p:cNvPr id="3" name="Content Placeholder 2">
            <a:extLst>
              <a:ext uri="{FF2B5EF4-FFF2-40B4-BE49-F238E27FC236}">
                <a16:creationId xmlns:a16="http://schemas.microsoft.com/office/drawing/2014/main" id="{CA34BB95-6008-858A-3E97-4726DA4153B2}"/>
              </a:ext>
            </a:extLst>
          </p:cNvPr>
          <p:cNvSpPr>
            <a:spLocks noGrp="1"/>
          </p:cNvSpPr>
          <p:nvPr>
            <p:ph idx="1"/>
          </p:nvPr>
        </p:nvSpPr>
        <p:spPr/>
        <p:txBody>
          <a:bodyPr/>
          <a:lstStyle/>
          <a:p>
            <a:r>
              <a:rPr lang="en-US" b="0" dirty="0"/>
              <a:t>CSD 1.2.1b Add “(KMP)” after “key management protocols” and use KMP in the second line.</a:t>
            </a:r>
          </a:p>
          <a:p>
            <a:endParaRPr lang="en-US" b="0" dirty="0"/>
          </a:p>
          <a:p>
            <a:r>
              <a:rPr lang="en-US" b="0" dirty="0"/>
              <a:t>CSD 1.2.1b second paragraph: Change “combination of IEEE Std 802.15.9” to “combination with IEEE Std 802.15.9“</a:t>
            </a:r>
            <a:endParaRPr lang="en-US" dirty="0"/>
          </a:p>
        </p:txBody>
      </p:sp>
      <p:sp>
        <p:nvSpPr>
          <p:cNvPr id="4" name="Date Placeholder 3">
            <a:extLst>
              <a:ext uri="{FF2B5EF4-FFF2-40B4-BE49-F238E27FC236}">
                <a16:creationId xmlns:a16="http://schemas.microsoft.com/office/drawing/2014/main" id="{E7E41D9F-36AB-DEAD-0A28-D9BD84CDBEC6}"/>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4DC23494-BE8D-4FE1-9A27-E9458F46AD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7AF471-3A94-1202-32E5-31A0FEC360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34870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604710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PARs and CSDs were considered on 15 July </a:t>
            </a:r>
            <a:r>
              <a:rPr lang="en-US" altLang="en-US" sz="2000" dirty="0"/>
              <a:t>13:30-15:30 </a:t>
            </a:r>
            <a:r>
              <a:rPr lang="en-US" sz="2000" dirty="0"/>
              <a:t>EDT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 802.11-24/1056r1</a:t>
            </a:r>
            <a:r>
              <a:rPr lang="en-US" altLang="en-US"/>
              <a:t>– 15 </a:t>
            </a:r>
            <a:r>
              <a:rPr lang="en-US" altLang="en-US" dirty="0"/>
              <a:t>July 2024</a:t>
            </a:r>
          </a:p>
          <a:p>
            <a:pPr marL="685800" lvl="1"/>
            <a:endParaRPr lang="en-US" altLang="en-US" dirty="0"/>
          </a:p>
          <a:p>
            <a:pPr marL="285750" indent="-285750"/>
            <a:r>
              <a:rPr lang="en-US" altLang="en-US" dirty="0"/>
              <a:t>Feedback from WGs was due Wednesday 17 July 2024</a:t>
            </a:r>
          </a:p>
          <a:p>
            <a:pPr marL="285750" indent="-285750"/>
            <a:endParaRPr lang="en-US" altLang="en-US" dirty="0"/>
          </a:p>
          <a:p>
            <a:pPr marL="285750" indent="-285750"/>
            <a:r>
              <a:rPr lang="en-US" altLang="en-US" dirty="0"/>
              <a:t>Feedback was reviewed on Thursda</a:t>
            </a:r>
            <a:r>
              <a:rPr lang="en-US" dirty="0"/>
              <a:t>y 18 July 2024 </a:t>
            </a:r>
            <a:r>
              <a:rPr lang="en-US" altLang="en-US" dirty="0"/>
              <a:t>10:30-12:30 EDT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July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15 July 2024 - 13:30-15:30 ET, Tuesday: 16 July 08:00-10:00 ET</a:t>
            </a:r>
          </a:p>
          <a:p>
            <a:pPr lvl="1">
              <a:buAutoNum type="arabicPeriod"/>
            </a:pPr>
            <a:r>
              <a:rPr lang="en-US" sz="1800" dirty="0"/>
              <a:t>Feedback reviewed Thursday: 18 July 2024 - 10:30-12:30 ET</a:t>
            </a:r>
            <a:endParaRPr lang="en-US" altLang="en-US" sz="1800" strike="sngStrike" dirty="0"/>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C99BFDE-2C08-1839-D81A-EE4E815F37B3}"/>
              </a:ext>
            </a:extLst>
          </p:cNvPr>
          <p:cNvSpPr>
            <a:spLocks noGrp="1"/>
          </p:cNvSpPr>
          <p:nvPr>
            <p:ph type="title"/>
          </p:nvPr>
        </p:nvSpPr>
        <p:spPr/>
        <p:txBody>
          <a:bodyPr/>
          <a:lstStyle/>
          <a:p>
            <a:r>
              <a:rPr lang="en-US" dirty="0"/>
              <a:t>802.11 feedback to 802 WG Pars.</a:t>
            </a:r>
          </a:p>
        </p:txBody>
      </p:sp>
      <p:sp>
        <p:nvSpPr>
          <p:cNvPr id="4" name="Date Placeholder 3">
            <a:extLst>
              <a:ext uri="{FF2B5EF4-FFF2-40B4-BE49-F238E27FC236}">
                <a16:creationId xmlns:a16="http://schemas.microsoft.com/office/drawing/2014/main" id="{02F5E039-A222-B456-779C-5127E6A1453A}"/>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C1730E41-F4A0-2F9D-480F-AC4F4C23AE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AB59065-C1A3-C163-C863-C312EF24E221}"/>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31</a:t>
            </a:fld>
            <a:endParaRPr lang="en-US" altLang="en-US">
              <a:solidFill>
                <a:srgbClr val="000000"/>
              </a:solidFill>
            </a:endParaRPr>
          </a:p>
        </p:txBody>
      </p:sp>
      <p:sp>
        <p:nvSpPr>
          <p:cNvPr id="9" name="Rectangle 1">
            <a:extLst>
              <a:ext uri="{FF2B5EF4-FFF2-40B4-BE49-F238E27FC236}">
                <a16:creationId xmlns:a16="http://schemas.microsoft.com/office/drawing/2014/main" id="{87A7B992-BE99-A3E1-95D4-AF5AAC04B461}"/>
              </a:ext>
            </a:extLst>
          </p:cNvPr>
          <p:cNvSpPr>
            <a:spLocks noGrp="1" noChangeArrowheads="1"/>
          </p:cNvSpPr>
          <p:nvPr>
            <p:ph idx="1"/>
          </p:nvPr>
        </p:nvSpPr>
        <p:spPr bwMode="auto">
          <a:xfrm>
            <a:off x="914402" y="1221650"/>
            <a:ext cx="1384385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Greetings,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The 802.11 PAR Review SC met today and has provided feedback on a few of the submitted PARs.  See document 802.11-24/1056r1:</a:t>
            </a: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hlinkClick r:id="rId2"/>
              </a:rPr>
              <a:t>https://mentor.ieee.org/802.11/dcn/24/11-24-1056-01-0PAR-par-review-sc-mtg-agenda-and-comment-slides-2024-july-montreal.pptx</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Comments were on the following Projects: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802.1DD - See slide 18</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802.1ASed - No comments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802.1DP - see slide 20</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802.1AB - No Comments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802.1AC-2016 Rev - No Comments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802.16t - See Slide 23</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802.15.4ae -see slide 24 and 25</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802.15.9a - see slides 26 and 27</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Respectfully submitted,</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Jon</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802.11 PAR Review SC Chair</a:t>
            </a: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2758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505C6788-96F1-B953-CE77-41088EAB46A1}"/>
              </a:ext>
            </a:extLst>
          </p:cNvPr>
          <p:cNvSpPr>
            <a:spLocks noGrp="1"/>
          </p:cNvSpPr>
          <p:nvPr>
            <p:ph type="title"/>
          </p:nvPr>
        </p:nvSpPr>
        <p:spPr/>
        <p:txBody>
          <a:bodyPr/>
          <a:lstStyle/>
          <a:p>
            <a:r>
              <a:rPr lang="en-US" dirty="0"/>
              <a:t>802.1 Responses</a:t>
            </a:r>
          </a:p>
        </p:txBody>
      </p:sp>
      <p:sp>
        <p:nvSpPr>
          <p:cNvPr id="9" name="Rectangle 1">
            <a:extLst>
              <a:ext uri="{FF2B5EF4-FFF2-40B4-BE49-F238E27FC236}">
                <a16:creationId xmlns:a16="http://schemas.microsoft.com/office/drawing/2014/main" id="{AD8D02C0-1EE2-95A5-253B-AA3F8849C97F}"/>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Please find below the links to the response and updated 802.1 PARs and CSDs:</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P802.1DD:</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Comments and responses: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2"/>
              </a:rPr>
              <a:t>https://www.ieee802.org/1/files/public/docs2024/dd-PAR-CSD-comments-responses-0724-v01.pdf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Updated PAR: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3"/>
              </a:rPr>
              <a:t>https://www.ieee802.org/1/files/public/docs2024/dd-PAR-0724-v01.pdf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Updated CSD: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4"/>
              </a:rPr>
              <a:t>https://www.ieee802.org/1/files/public/docs2024/dd-CSD-0724-v01.pdf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P802.1ASed: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Comments and responses: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5"/>
              </a:rPr>
              <a:t>https://www.ieee802.org/1/files/public/docs2024/ed-PAR-CSD-comments-responses-0724-v01.pdf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Updated PAR: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6"/>
              </a:rPr>
              <a:t>https://www.ieee802.org/1/files/public/docs2024/ed-PAR-0724-v01.pdf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Updated CSD: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7"/>
              </a:rPr>
              <a:t>https://www.ieee802.org/1/files/public/docs2024/ed-CSD-0724-v01.pdf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P802.1DP:</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Comments and responses: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8"/>
              </a:rPr>
              <a:t>https://www.ieee802.org/1/files/public/docs2024/dp-PAR-extension-comments-responses-0724-v01.pdf</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Updated PAR extension: </a:t>
            </a:r>
            <a:r>
              <a:rPr kumimoji="0" lang="en-US" altLang="en-US" sz="1800" b="0" i="0" u="sng" strike="noStrike" cap="none" normalizeH="0" baseline="0" dirty="0">
                <a:ln>
                  <a:noFill/>
                </a:ln>
                <a:solidFill>
                  <a:srgbClr val="0563C1"/>
                </a:solidFill>
                <a:effectLst/>
                <a:latin typeface="Calibri" panose="020F0502020204030204" pitchFamily="34" charset="0"/>
                <a:cs typeface="Calibri" panose="020F0502020204030204" pitchFamily="34" charset="0"/>
                <a:hlinkClick r:id="rId9"/>
              </a:rPr>
              <a:t>https://www.ieee802.org/1/files/public/docs2024/dp-PAR-extension-0724-v01.pdf</a:t>
            </a:r>
            <a:endParaRPr kumimoji="0" lang="en-US" altLang="en-US" sz="1800" b="0" i="0" u="none" strike="noStrike" cap="none" normalizeH="0" baseline="0" dirty="0">
              <a:ln>
                <a:noFill/>
              </a:ln>
              <a:solidFill>
                <a:schemeClr val="tx1"/>
              </a:solidFill>
              <a:effectLst/>
            </a:endParaRPr>
          </a:p>
        </p:txBody>
      </p:sp>
      <p:sp>
        <p:nvSpPr>
          <p:cNvPr id="4" name="Date Placeholder 3">
            <a:extLst>
              <a:ext uri="{FF2B5EF4-FFF2-40B4-BE49-F238E27FC236}">
                <a16:creationId xmlns:a16="http://schemas.microsoft.com/office/drawing/2014/main" id="{E63A072F-037C-9397-62C1-39DC7752C7A6}"/>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1978FF33-2646-D2F1-E62C-1A2D9876F85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A3159ED-6671-8C3B-4256-3ADFE65B28A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32</a:t>
            </a:fld>
            <a:endParaRPr lang="en-US" altLang="en-US">
              <a:solidFill>
                <a:srgbClr val="000000"/>
              </a:solidFill>
            </a:endParaRPr>
          </a:p>
        </p:txBody>
      </p:sp>
    </p:spTree>
    <p:extLst>
      <p:ext uri="{BB962C8B-B14F-4D97-AF65-F5344CB8AC3E}">
        <p14:creationId xmlns:p14="http://schemas.microsoft.com/office/powerpoint/2010/main" val="1345348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9759A-2777-6C56-C6D9-CA87E12FB9E1}"/>
              </a:ext>
            </a:extLst>
          </p:cNvPr>
          <p:cNvSpPr>
            <a:spLocks noGrp="1"/>
          </p:cNvSpPr>
          <p:nvPr>
            <p:ph type="title"/>
          </p:nvPr>
        </p:nvSpPr>
        <p:spPr/>
        <p:txBody>
          <a:bodyPr/>
          <a:lstStyle/>
          <a:p>
            <a:r>
              <a:rPr lang="en-US" dirty="0"/>
              <a:t>802.15 Responses</a:t>
            </a:r>
          </a:p>
        </p:txBody>
      </p:sp>
      <p:sp>
        <p:nvSpPr>
          <p:cNvPr id="4" name="Date Placeholder 3">
            <a:extLst>
              <a:ext uri="{FF2B5EF4-FFF2-40B4-BE49-F238E27FC236}">
                <a16:creationId xmlns:a16="http://schemas.microsoft.com/office/drawing/2014/main" id="{FB0A7956-FF4D-093B-0BE8-CDBB4F8CA67E}"/>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3D402F0E-A73D-83FD-9E85-BB803F2C82E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FAD03A-685E-99F3-F6A7-A8430177A67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Rectangle 1">
            <a:extLst>
              <a:ext uri="{FF2B5EF4-FFF2-40B4-BE49-F238E27FC236}">
                <a16:creationId xmlns:a16="http://schemas.microsoft.com/office/drawing/2014/main" id="{0B38E041-5978-BE91-8756-E57C6BC04ACB}"/>
              </a:ext>
            </a:extLst>
          </p:cNvPr>
          <p:cNvSpPr>
            <a:spLocks noGrp="1" noChangeArrowheads="1"/>
          </p:cNvSpPr>
          <p:nvPr>
            <p:ph idx="1"/>
          </p:nvPr>
        </p:nvSpPr>
        <p:spPr bwMode="auto">
          <a:xfrm>
            <a:off x="914402" y="3226577"/>
            <a:ext cx="1007814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ptos" panose="020B0004020202020204" pitchFamily="34" charset="0"/>
              </a:rPr>
              <a:t>The WG15 responses to the comments received on the P802.15.4ae and P802.15.9a PARs can be found at the following:</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sng" strike="noStrike" cap="none" normalizeH="0" baseline="0" dirty="0">
                <a:ln>
                  <a:noFill/>
                </a:ln>
                <a:solidFill>
                  <a:srgbClr val="467886"/>
                </a:solidFill>
                <a:effectLst/>
                <a:latin typeface="Aptos" panose="020B0004020202020204" pitchFamily="34" charset="0"/>
                <a:hlinkClick r:id="rId2"/>
              </a:rPr>
              <a:t>https://mentor.ieee.org/802.15/dcn/24/15-24-0406-00-cryp-tg4ae-and-tg9a-draft-pars-to-nescom.pptx</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ptos" panose="020B0004020202020204" pitchFamily="34" charset="0"/>
              </a:rPr>
              <a:t>Thank you for your review, and feedback.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2379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9F156-2D85-63D5-92B0-96357ED7C2DE}"/>
              </a:ext>
            </a:extLst>
          </p:cNvPr>
          <p:cNvSpPr>
            <a:spLocks noGrp="1"/>
          </p:cNvSpPr>
          <p:nvPr>
            <p:ph type="title"/>
          </p:nvPr>
        </p:nvSpPr>
        <p:spPr/>
        <p:txBody>
          <a:bodyPr/>
          <a:lstStyle/>
          <a:p>
            <a:r>
              <a:rPr lang="en-US" dirty="0"/>
              <a:t>Response to 802.16t</a:t>
            </a:r>
          </a:p>
        </p:txBody>
      </p:sp>
      <p:sp>
        <p:nvSpPr>
          <p:cNvPr id="3" name="Content Placeholder 2">
            <a:extLst>
              <a:ext uri="{FF2B5EF4-FFF2-40B4-BE49-F238E27FC236}">
                <a16:creationId xmlns:a16="http://schemas.microsoft.com/office/drawing/2014/main" id="{3DEACB46-F71C-22AE-018F-F8756CDC9989}"/>
              </a:ext>
            </a:extLst>
          </p:cNvPr>
          <p:cNvSpPr>
            <a:spLocks noGrp="1"/>
          </p:cNvSpPr>
          <p:nvPr>
            <p:ph idx="1"/>
          </p:nvPr>
        </p:nvSpPr>
        <p:spPr/>
        <p:txBody>
          <a:bodyPr/>
          <a:lstStyle/>
          <a:p>
            <a:r>
              <a:rPr lang="en-US" dirty="0"/>
              <a:t>No Response received on comments on 802.16t</a:t>
            </a:r>
          </a:p>
        </p:txBody>
      </p:sp>
      <p:sp>
        <p:nvSpPr>
          <p:cNvPr id="4" name="Date Placeholder 3">
            <a:extLst>
              <a:ext uri="{FF2B5EF4-FFF2-40B4-BE49-F238E27FC236}">
                <a16:creationId xmlns:a16="http://schemas.microsoft.com/office/drawing/2014/main" id="{DF7B1AE9-CE84-4362-16B5-7673F25D524C}"/>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5917D132-1B68-0884-EBFF-CC02AA20FB1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3DD2B2C-29EB-9456-ACA8-87EA408CA38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643680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35</a:t>
            </a:fld>
            <a:endParaRPr lang="en-GB"/>
          </a:p>
        </p:txBody>
      </p:sp>
    </p:spTree>
    <p:extLst>
      <p:ext uri="{BB962C8B-B14F-4D97-AF65-F5344CB8AC3E}">
        <p14:creationId xmlns:p14="http://schemas.microsoft.com/office/powerpoint/2010/main" val="3883370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5040560"/>
          </a:xfrm>
        </p:spPr>
        <p:txBody>
          <a:bodyPr/>
          <a:lstStyle/>
          <a:p>
            <a:r>
              <a:rPr lang="en-US" sz="2000" dirty="0"/>
              <a:t>After Reviewing the proposed PARs/CSDs that were available for the 2024 July IEEE 802 Mixed-mode Plenary, 802.11 made comments on 5 of the 8 PARs/CSDs.</a:t>
            </a:r>
          </a:p>
          <a:p>
            <a:endParaRPr lang="en-US" sz="2000" dirty="0"/>
          </a:p>
          <a:p>
            <a:r>
              <a:rPr lang="en-US" sz="2000" dirty="0"/>
              <a:t>The feedback on our Comments were generally positive and most of our changes were accepted or accepted with minor modification by the respective WG.</a:t>
            </a:r>
          </a:p>
          <a:p>
            <a:endParaRPr lang="en-US" sz="2000" dirty="0"/>
          </a:p>
          <a:p>
            <a:r>
              <a:rPr lang="en-US" sz="2000" dirty="0"/>
              <a:t>The exception was with the 802.16t comments which were ignored, and no response was provided. </a:t>
            </a:r>
          </a:p>
          <a:p>
            <a:r>
              <a:rPr lang="en-US" sz="2000" dirty="0"/>
              <a:t>Suggest that there is not enough interest to extend the 802.16t PAR.</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36</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11-24/1056r2:</a:t>
            </a:r>
          </a:p>
          <a:p>
            <a:pPr lvl="1"/>
            <a:endParaRPr lang="en-US" dirty="0"/>
          </a:p>
          <a:p>
            <a:pPr lvl="1"/>
            <a:r>
              <a:rPr lang="en-US" dirty="0"/>
              <a:t>as the report from PAR Review SC for the July 2024 IEEE 802 Mixed-mode Plenary in Montreal.</a:t>
            </a:r>
          </a:p>
          <a:p>
            <a:pPr lvl="1"/>
            <a:endParaRPr lang="en-US" dirty="0"/>
          </a:p>
          <a:p>
            <a:r>
              <a:rPr lang="en-US" dirty="0"/>
              <a:t>    Moved:  Al </a:t>
            </a:r>
            <a:r>
              <a:rPr lang="en-US" dirty="0" err="1"/>
              <a:t>Petrick</a:t>
            </a:r>
            <a:r>
              <a:rPr lang="en-US" dirty="0"/>
              <a:t>	</a:t>
            </a:r>
          </a:p>
          <a:p>
            <a:r>
              <a:rPr lang="en-US" dirty="0"/>
              <a:t>	2</a:t>
            </a:r>
            <a:r>
              <a:rPr lang="en-US" baseline="30000" dirty="0"/>
              <a:t>nd</a:t>
            </a:r>
            <a:r>
              <a:rPr lang="en-US" dirty="0"/>
              <a:t>:  Stephen McCann</a:t>
            </a:r>
          </a:p>
          <a:p>
            <a:r>
              <a:rPr lang="en-US" dirty="0"/>
              <a:t>	Results: 4-0-0 </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March</a:t>
            </a:r>
            <a:r>
              <a:rPr lang="en-US" sz="2000" b="1" dirty="0"/>
              <a:t> 2023 doc 11-24/0499r0:</a:t>
            </a:r>
          </a:p>
          <a:p>
            <a:r>
              <a:rPr lang="en-US" b="1" dirty="0">
                <a:hlinkClick r:id="rId4"/>
              </a:rPr>
              <a:t>https://mentor.ieee.org/802.11/dcn/24/11-24-0499-00-0PAR-minutes-march-2024-session.docx</a:t>
            </a:r>
            <a:r>
              <a:rPr lang="en-US" b="1" dirty="0"/>
              <a:t> </a:t>
            </a:r>
          </a:p>
          <a:p>
            <a:pPr lvl="1"/>
            <a:r>
              <a:rPr lang="en-US" b="1" dirty="0"/>
              <a:t>Current Teleconference minutes – see 11-24/1280</a:t>
            </a:r>
          </a:p>
        </p:txBody>
      </p:sp>
      <p:sp>
        <p:nvSpPr>
          <p:cNvPr id="4" name="Date Placeholder 3"/>
          <p:cNvSpPr>
            <a:spLocks noGrp="1"/>
          </p:cNvSpPr>
          <p:nvPr>
            <p:ph type="dt" idx="10"/>
          </p:nvPr>
        </p:nvSpPr>
        <p:spPr/>
        <p:txBody>
          <a:bodyPr/>
          <a:lstStyle/>
          <a:p>
            <a:r>
              <a:rPr lang="en-US"/>
              <a:t>July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sz="2000" dirty="0"/>
              <a:t> </a:t>
            </a:r>
            <a:r>
              <a:rPr lang="en-US" sz="2400" dirty="0">
                <a:hlinkClick r:id="rId2"/>
              </a:rPr>
              <a:t>https://cvent.me/dkO9BB</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ba37140e-f4c5-4a6c-a9b4-20a691ce6c8a"/>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77094</TotalTime>
  <Words>3786</Words>
  <Application>Microsoft Office PowerPoint</Application>
  <PresentationFormat>Widescreen</PresentationFormat>
  <Paragraphs>422</Paragraphs>
  <Slides>38</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Aptos</vt:lpstr>
      <vt:lpstr>Arial</vt:lpstr>
      <vt:lpstr>Calibri</vt:lpstr>
      <vt:lpstr>DejaVu Sans</vt:lpstr>
      <vt:lpstr>Tahoma</vt:lpstr>
      <vt:lpstr>Times New Roman</vt:lpstr>
      <vt:lpstr>Verdana</vt:lpstr>
      <vt:lpstr>Wingdings</vt:lpstr>
      <vt:lpstr>802-11 Theme</vt:lpstr>
      <vt:lpstr>Document</vt:lpstr>
      <vt:lpstr>PAR Review SC - Mtg Agenda and Comment slides - 2024 July - Montreal</vt:lpstr>
      <vt:lpstr>PAR Review SC – Snapshot slide Chair: Jon Rosdahl</vt:lpstr>
      <vt:lpstr>Abstract-PAR Review SC PARs under consideration for  2024 July IEEE 802 Mixed-mode Plenary</vt:lpstr>
      <vt:lpstr>Registration for the July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July IEEE 802 Mixed-mode Plenary</vt:lpstr>
      <vt:lpstr>Agenda for PAR Review SC – July 15 and 16, 2024 Chair: Jon Rosdahl</vt:lpstr>
      <vt:lpstr>Motion to approve Previous Minutes</vt:lpstr>
      <vt:lpstr>Order to consider:</vt:lpstr>
      <vt:lpstr>Par Review SC Comments</vt:lpstr>
      <vt:lpstr>802.1DD -Standard - Resource Allocation Protocol, PAR and CSD</vt:lpstr>
      <vt:lpstr>802.1ASed - Amendment - Fault-Tolerant Timing with Time Integrity PAR and CSD</vt:lpstr>
      <vt:lpstr>802.1DP - Standard - Time-Sensitive Networking for Aerospace Onboard Ethernet Communications, PAR Extension</vt:lpstr>
      <vt:lpstr>802.1AB-2016-rev - Standard - Station and MAC Connectivity Discovery, PAR </vt:lpstr>
      <vt:lpstr>802.1AC-2016-rev - Standard - MAC Service Definition, PAR</vt:lpstr>
      <vt:lpstr>802.16t - Amendment - Fixed and Mobile Wireless Access in Narrowband Channels, PAR Extension</vt:lpstr>
      <vt:lpstr>802.15.4ae - Amendment - Ascon cryptographic algorithms, PAR and CSD</vt:lpstr>
      <vt:lpstr>802.15.4ae - Amendment - Ascon cryptographic algorithms</vt:lpstr>
      <vt:lpstr>802.15.9a - Amendment - Ephemeral Diffie-Hellman Over COSE (EDHOC) KMP, PAR and CSD</vt:lpstr>
      <vt:lpstr>802.15.9a - Amendment - Ephemeral Diffie-Hellman Over COSE (EDHOC) KMP</vt:lpstr>
      <vt:lpstr>Snapshot Report to 802.11 closing plenary</vt:lpstr>
      <vt:lpstr>PAR Review SC  Jon Rosdahl, Chair</vt:lpstr>
      <vt:lpstr>Responses from 802 Working Groups</vt:lpstr>
      <vt:lpstr>802.11 feedback to 802 WG Pars.</vt:lpstr>
      <vt:lpstr>802.1 Responses</vt:lpstr>
      <vt:lpstr>802.15 Responses</vt:lpstr>
      <vt:lpstr>Response to 802.16t</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July - Montreal</dc:title>
  <dc:subject>July 2024</dc:subject>
  <dc:creator>Jon Rosdahl</dc:creator>
  <cp:keywords>Agenda and Meeting Slides</cp:keywords>
  <dc:description>Jon Rosdahl (Qualcomm)</dc:description>
  <cp:lastModifiedBy>Jon Rosdahl</cp:lastModifiedBy>
  <cp:revision>290</cp:revision>
  <cp:lastPrinted>1601-01-01T00:00:00Z</cp:lastPrinted>
  <dcterms:created xsi:type="dcterms:W3CDTF">2014-04-14T10:59:07Z</dcterms:created>
  <dcterms:modified xsi:type="dcterms:W3CDTF">2024-07-18T15:20:39Z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