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29"/>
  </p:notesMasterIdLst>
  <p:handoutMasterIdLst>
    <p:handoutMasterId r:id="rId30"/>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328" r:id="rId22"/>
    <p:sldId id="329" r:id="rId23"/>
    <p:sldId id="297" r:id="rId24"/>
    <p:sldId id="284" r:id="rId25"/>
    <p:sldId id="331" r:id="rId26"/>
    <p:sldId id="33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190936-6B73-4DF6-9464-7605D70ACC47}" v="7" dt="2024-06-20T13:23:05.1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80258" autoAdjust="0"/>
  </p:normalViewPr>
  <p:slideViewPr>
    <p:cSldViewPr>
      <p:cViewPr varScale="1">
        <p:scale>
          <a:sx n="99" d="100"/>
          <a:sy n="99" d="100"/>
        </p:scale>
        <p:origin x="858" y="72"/>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C190936-6B73-4DF6-9464-7605D70ACC47}"/>
    <pc:docChg chg="undo custSel delSld modSld modMainMaster">
      <pc:chgData name="Jon Rosdahl" userId="2820f357-2dd4-4127-8713-e0bfde0fd756" providerId="ADAL" clId="{CC190936-6B73-4DF6-9464-7605D70ACC47}" dt="2024-06-20T13:23:27.615" v="501" actId="20577"/>
      <pc:docMkLst>
        <pc:docMk/>
      </pc:docMkLst>
      <pc:sldChg chg="modSp mod">
        <pc:chgData name="Jon Rosdahl" userId="2820f357-2dd4-4127-8713-e0bfde0fd756" providerId="ADAL" clId="{CC190936-6B73-4DF6-9464-7605D70ACC47}" dt="2024-06-19T23:29:03.228" v="20" actId="20577"/>
        <pc:sldMkLst>
          <pc:docMk/>
          <pc:sldMk cId="0" sldId="256"/>
        </pc:sldMkLst>
        <pc:spChg chg="mod">
          <ac:chgData name="Jon Rosdahl" userId="2820f357-2dd4-4127-8713-e0bfde0fd756" providerId="ADAL" clId="{CC190936-6B73-4DF6-9464-7605D70ACC47}" dt="2024-06-19T23:27:11.361" v="11" actId="20577"/>
          <ac:spMkLst>
            <pc:docMk/>
            <pc:sldMk cId="0" sldId="256"/>
            <ac:spMk id="3073" creationId="{00000000-0000-0000-0000-000000000000}"/>
          </ac:spMkLst>
        </pc:spChg>
        <pc:spChg chg="mod">
          <ac:chgData name="Jon Rosdahl" userId="2820f357-2dd4-4127-8713-e0bfde0fd756" providerId="ADAL" clId="{CC190936-6B73-4DF6-9464-7605D70ACC47}" dt="2024-06-19T23:29:03.228" v="20" actId="20577"/>
          <ac:spMkLst>
            <pc:docMk/>
            <pc:sldMk cId="0" sldId="256"/>
            <ac:spMk id="3074" creationId="{00000000-0000-0000-0000-000000000000}"/>
          </ac:spMkLst>
        </pc:spChg>
      </pc:sldChg>
      <pc:sldChg chg="modSp mod">
        <pc:chgData name="Jon Rosdahl" userId="2820f357-2dd4-4127-8713-e0bfde0fd756" providerId="ADAL" clId="{CC190936-6B73-4DF6-9464-7605D70ACC47}" dt="2024-06-19T23:47:35.077" v="189" actId="20577"/>
        <pc:sldMkLst>
          <pc:docMk/>
          <pc:sldMk cId="0" sldId="257"/>
        </pc:sldMkLst>
        <pc:spChg chg="mod">
          <ac:chgData name="Jon Rosdahl" userId="2820f357-2dd4-4127-8713-e0bfde0fd756" providerId="ADAL" clId="{CC190936-6B73-4DF6-9464-7605D70ACC47}" dt="2024-06-19T23:44:49.704" v="133" actId="20577"/>
          <ac:spMkLst>
            <pc:docMk/>
            <pc:sldMk cId="0" sldId="257"/>
            <ac:spMk id="4097" creationId="{00000000-0000-0000-0000-000000000000}"/>
          </ac:spMkLst>
        </pc:spChg>
        <pc:spChg chg="mod">
          <ac:chgData name="Jon Rosdahl" userId="2820f357-2dd4-4127-8713-e0bfde0fd756" providerId="ADAL" clId="{CC190936-6B73-4DF6-9464-7605D70ACC47}" dt="2024-06-19T23:47:35.077" v="189" actId="20577"/>
          <ac:spMkLst>
            <pc:docMk/>
            <pc:sldMk cId="0" sldId="257"/>
            <ac:spMk id="4098" creationId="{00000000-0000-0000-0000-000000000000}"/>
          </ac:spMkLst>
        </pc:spChg>
      </pc:sldChg>
      <pc:sldChg chg="modSp mod">
        <pc:chgData name="Jon Rosdahl" userId="2820f357-2dd4-4127-8713-e0bfde0fd756" providerId="ADAL" clId="{CC190936-6B73-4DF6-9464-7605D70ACC47}" dt="2024-06-20T13:22:49.102" v="487" actId="20577"/>
        <pc:sldMkLst>
          <pc:docMk/>
          <pc:sldMk cId="0" sldId="264"/>
        </pc:sldMkLst>
        <pc:spChg chg="mod">
          <ac:chgData name="Jon Rosdahl" userId="2820f357-2dd4-4127-8713-e0bfde0fd756" providerId="ADAL" clId="{CC190936-6B73-4DF6-9464-7605D70ACC47}" dt="2024-06-20T13:22:49.102" v="487" actId="20577"/>
          <ac:spMkLst>
            <pc:docMk/>
            <pc:sldMk cId="0" sldId="264"/>
            <ac:spMk id="11266" creationId="{00000000-0000-0000-0000-000000000000}"/>
          </ac:spMkLst>
        </pc:spChg>
      </pc:sldChg>
      <pc:sldChg chg="modSp mod">
        <pc:chgData name="Jon Rosdahl" userId="2820f357-2dd4-4127-8713-e0bfde0fd756" providerId="ADAL" clId="{CC190936-6B73-4DF6-9464-7605D70ACC47}" dt="2024-06-19T23:52:38.896" v="223" actId="14100"/>
        <pc:sldMkLst>
          <pc:docMk/>
          <pc:sldMk cId="233286959" sldId="268"/>
        </pc:sldMkLst>
        <pc:spChg chg="mod">
          <ac:chgData name="Jon Rosdahl" userId="2820f357-2dd4-4127-8713-e0bfde0fd756" providerId="ADAL" clId="{CC190936-6B73-4DF6-9464-7605D70ACC47}" dt="2024-06-19T23:52:38.896" v="223" actId="14100"/>
          <ac:spMkLst>
            <pc:docMk/>
            <pc:sldMk cId="233286959" sldId="268"/>
            <ac:spMk id="8198" creationId="{00000000-0000-0000-0000-000000000000}"/>
          </ac:spMkLst>
        </pc:spChg>
      </pc:sldChg>
      <pc:sldChg chg="modSp mod">
        <pc:chgData name="Jon Rosdahl" userId="2820f357-2dd4-4127-8713-e0bfde0fd756" providerId="ADAL" clId="{CC190936-6B73-4DF6-9464-7605D70ACC47}" dt="2024-06-19T23:56:19.407" v="303" actId="20577"/>
        <pc:sldMkLst>
          <pc:docMk/>
          <pc:sldMk cId="3439635317" sldId="274"/>
        </pc:sldMkLst>
        <pc:spChg chg="mod">
          <ac:chgData name="Jon Rosdahl" userId="2820f357-2dd4-4127-8713-e0bfde0fd756" providerId="ADAL" clId="{CC190936-6B73-4DF6-9464-7605D70ACC47}" dt="2024-06-19T23:55:04.505" v="240" actId="20577"/>
          <ac:spMkLst>
            <pc:docMk/>
            <pc:sldMk cId="3439635317" sldId="274"/>
            <ac:spMk id="2" creationId="{00000000-0000-0000-0000-000000000000}"/>
          </ac:spMkLst>
        </pc:spChg>
        <pc:spChg chg="mod">
          <ac:chgData name="Jon Rosdahl" userId="2820f357-2dd4-4127-8713-e0bfde0fd756" providerId="ADAL" clId="{CC190936-6B73-4DF6-9464-7605D70ACC47}" dt="2024-06-19T23:56:19.407" v="303" actId="20577"/>
          <ac:spMkLst>
            <pc:docMk/>
            <pc:sldMk cId="3439635317" sldId="274"/>
            <ac:spMk id="3" creationId="{00000000-0000-0000-0000-000000000000}"/>
          </ac:spMkLst>
        </pc:spChg>
      </pc:sldChg>
      <pc:sldChg chg="modSp mod">
        <pc:chgData name="Jon Rosdahl" userId="2820f357-2dd4-4127-8713-e0bfde0fd756" providerId="ADAL" clId="{CC190936-6B73-4DF6-9464-7605D70ACC47}" dt="2024-06-20T00:02:25.177" v="364"/>
        <pc:sldMkLst>
          <pc:docMk/>
          <pc:sldMk cId="2099305387" sldId="285"/>
        </pc:sldMkLst>
        <pc:spChg chg="mod">
          <ac:chgData name="Jon Rosdahl" userId="2820f357-2dd4-4127-8713-e0bfde0fd756" providerId="ADAL" clId="{CC190936-6B73-4DF6-9464-7605D70ACC47}" dt="2024-06-19T23:54:40.212" v="234" actId="6549"/>
          <ac:spMkLst>
            <pc:docMk/>
            <pc:sldMk cId="2099305387" sldId="285"/>
            <ac:spMk id="2" creationId="{F3B43754-1163-4B0C-8310-62C38E10D93C}"/>
          </ac:spMkLst>
        </pc:spChg>
        <pc:spChg chg="mod">
          <ac:chgData name="Jon Rosdahl" userId="2820f357-2dd4-4127-8713-e0bfde0fd756" providerId="ADAL" clId="{CC190936-6B73-4DF6-9464-7605D70ACC47}" dt="2024-06-20T00:02:25.177" v="364"/>
          <ac:spMkLst>
            <pc:docMk/>
            <pc:sldMk cId="2099305387" sldId="285"/>
            <ac:spMk id="8" creationId="{A17284DF-72F3-4BE4-A17D-B2B7EC7499F0}"/>
          </ac:spMkLst>
        </pc:spChg>
      </pc:sldChg>
      <pc:sldChg chg="modSp mod">
        <pc:chgData name="Jon Rosdahl" userId="2820f357-2dd4-4127-8713-e0bfde0fd756" providerId="ADAL" clId="{CC190936-6B73-4DF6-9464-7605D70ACC47}" dt="2024-06-19T23:40:27.218" v="125" actId="20577"/>
        <pc:sldMkLst>
          <pc:docMk/>
          <pc:sldMk cId="822775208" sldId="287"/>
        </pc:sldMkLst>
        <pc:spChg chg="mod">
          <ac:chgData name="Jon Rosdahl" userId="2820f357-2dd4-4127-8713-e0bfde0fd756" providerId="ADAL" clId="{CC190936-6B73-4DF6-9464-7605D70ACC47}" dt="2024-06-19T23:40:27.218" v="125" actId="20577"/>
          <ac:spMkLst>
            <pc:docMk/>
            <pc:sldMk cId="822775208" sldId="287"/>
            <ac:spMk id="3" creationId="{8A337E3F-2C54-47D6-B9F4-C7408CA692FF}"/>
          </ac:spMkLst>
        </pc:spChg>
      </pc:sldChg>
      <pc:sldChg chg="modSp mod">
        <pc:chgData name="Jon Rosdahl" userId="2820f357-2dd4-4127-8713-e0bfde0fd756" providerId="ADAL" clId="{CC190936-6B73-4DF6-9464-7605D70ACC47}" dt="2024-06-20T13:23:27.615" v="501" actId="20577"/>
        <pc:sldMkLst>
          <pc:docMk/>
          <pc:sldMk cId="3866284722" sldId="325"/>
        </pc:sldMkLst>
        <pc:spChg chg="mod">
          <ac:chgData name="Jon Rosdahl" userId="2820f357-2dd4-4127-8713-e0bfde0fd756" providerId="ADAL" clId="{CC190936-6B73-4DF6-9464-7605D70ACC47}" dt="2024-06-20T13:23:27.615" v="501" actId="20577"/>
          <ac:spMkLst>
            <pc:docMk/>
            <pc:sldMk cId="3866284722" sldId="325"/>
            <ac:spMk id="3" creationId="{58F48A77-6149-4095-9848-28A693C82088}"/>
          </ac:spMkLst>
        </pc:spChg>
      </pc:sldChg>
      <pc:sldChg chg="modSp mod">
        <pc:chgData name="Jon Rosdahl" userId="2820f357-2dd4-4127-8713-e0bfde0fd756" providerId="ADAL" clId="{CC190936-6B73-4DF6-9464-7605D70ACC47}" dt="2024-06-20T00:30:24.111" v="468" actId="20577"/>
        <pc:sldMkLst>
          <pc:docMk/>
          <pc:sldMk cId="2493126378" sldId="329"/>
        </pc:sldMkLst>
        <pc:spChg chg="mod">
          <ac:chgData name="Jon Rosdahl" userId="2820f357-2dd4-4127-8713-e0bfde0fd756" providerId="ADAL" clId="{CC190936-6B73-4DF6-9464-7605D70ACC47}" dt="2024-06-20T00:30:24.111" v="468" actId="20577"/>
          <ac:spMkLst>
            <pc:docMk/>
            <pc:sldMk cId="2493126378" sldId="329"/>
            <ac:spMk id="8" creationId="{CB46589D-B045-4F67-96F9-108FD0B249A7}"/>
          </ac:spMkLst>
        </pc:spChg>
      </pc:sldChg>
      <pc:sldChg chg="modSp mod">
        <pc:chgData name="Jon Rosdahl" userId="2820f357-2dd4-4127-8713-e0bfde0fd756" providerId="ADAL" clId="{CC190936-6B73-4DF6-9464-7605D70ACC47}" dt="2024-06-20T00:30:51.173" v="469" actId="20577"/>
        <pc:sldMkLst>
          <pc:docMk/>
          <pc:sldMk cId="1784219855" sldId="331"/>
        </pc:sldMkLst>
        <pc:spChg chg="mod">
          <ac:chgData name="Jon Rosdahl" userId="2820f357-2dd4-4127-8713-e0bfde0fd756" providerId="ADAL" clId="{CC190936-6B73-4DF6-9464-7605D70ACC47}" dt="2024-06-20T00:30:51.173" v="469" actId="20577"/>
          <ac:spMkLst>
            <pc:docMk/>
            <pc:sldMk cId="1784219855" sldId="331"/>
            <ac:spMk id="8" creationId="{9E0431BB-C713-450C-90C3-EF5AFA8F2E34}"/>
          </ac:spMkLst>
        </pc:spChg>
      </pc:sldChg>
      <pc:sldChg chg="modSp mod">
        <pc:chgData name="Jon Rosdahl" userId="2820f357-2dd4-4127-8713-e0bfde0fd756" providerId="ADAL" clId="{CC190936-6B73-4DF6-9464-7605D70ACC47}" dt="2024-06-19T23:59:01.729" v="332" actId="20577"/>
        <pc:sldMkLst>
          <pc:docMk/>
          <pc:sldMk cId="2891040505" sldId="332"/>
        </pc:sldMkLst>
        <pc:spChg chg="mod">
          <ac:chgData name="Jon Rosdahl" userId="2820f357-2dd4-4127-8713-e0bfde0fd756" providerId="ADAL" clId="{CC190936-6B73-4DF6-9464-7605D70ACC47}" dt="2024-06-19T23:59:01.729" v="332" actId="20577"/>
          <ac:spMkLst>
            <pc:docMk/>
            <pc:sldMk cId="2891040505" sldId="332"/>
            <ac:spMk id="3" creationId="{FF45EDF8-F8B4-4C62-A574-17EE4A97B753}"/>
          </ac:spMkLst>
        </pc:spChg>
      </pc:sldChg>
      <pc:sldChg chg="modSp mod">
        <pc:chgData name="Jon Rosdahl" userId="2820f357-2dd4-4127-8713-e0bfde0fd756" providerId="ADAL" clId="{CC190936-6B73-4DF6-9464-7605D70ACC47}" dt="2024-06-19T23:49:23.411" v="215" actId="5793"/>
        <pc:sldMkLst>
          <pc:docMk/>
          <pc:sldMk cId="1968720319" sldId="2366"/>
        </pc:sldMkLst>
        <pc:spChg chg="mod">
          <ac:chgData name="Jon Rosdahl" userId="2820f357-2dd4-4127-8713-e0bfde0fd756" providerId="ADAL" clId="{CC190936-6B73-4DF6-9464-7605D70ACC47}" dt="2024-06-19T23:48:08.122" v="200" actId="20577"/>
          <ac:spMkLst>
            <pc:docMk/>
            <pc:sldMk cId="1968720319" sldId="2366"/>
            <ac:spMk id="2" creationId="{00000000-0000-0000-0000-000000000000}"/>
          </ac:spMkLst>
        </pc:spChg>
        <pc:spChg chg="mod">
          <ac:chgData name="Jon Rosdahl" userId="2820f357-2dd4-4127-8713-e0bfde0fd756" providerId="ADAL" clId="{CC190936-6B73-4DF6-9464-7605D70ACC47}" dt="2024-06-19T23:49:23.411" v="215" actId="5793"/>
          <ac:spMkLst>
            <pc:docMk/>
            <pc:sldMk cId="1968720319" sldId="2366"/>
            <ac:spMk id="3" creationId="{00000000-0000-0000-0000-000000000000}"/>
          </ac:spMkLst>
        </pc:spChg>
      </pc:sldChg>
      <pc:sldChg chg="modSp mod">
        <pc:chgData name="Jon Rosdahl" userId="2820f357-2dd4-4127-8713-e0bfde0fd756" providerId="ADAL" clId="{CC190936-6B73-4DF6-9464-7605D70ACC47}" dt="2024-06-20T00:27:05.976" v="371" actId="6549"/>
        <pc:sldMkLst>
          <pc:docMk/>
          <pc:sldMk cId="3559692747" sldId="2375"/>
        </pc:sldMkLst>
        <pc:spChg chg="mod">
          <ac:chgData name="Jon Rosdahl" userId="2820f357-2dd4-4127-8713-e0bfde0fd756" providerId="ADAL" clId="{CC190936-6B73-4DF6-9464-7605D70ACC47}" dt="2024-06-20T00:27:05.976" v="371" actId="6549"/>
          <ac:spMkLst>
            <pc:docMk/>
            <pc:sldMk cId="3559692747" sldId="2375"/>
            <ac:spMk id="8" creationId="{B2EE2183-289E-0BB1-688B-4D6393839DD6}"/>
          </ac:spMkLst>
        </pc:spChg>
      </pc:sldChg>
      <pc:sldChg chg="del">
        <pc:chgData name="Jon Rosdahl" userId="2820f357-2dd4-4127-8713-e0bfde0fd756" providerId="ADAL" clId="{CC190936-6B73-4DF6-9464-7605D70ACC47}" dt="2024-06-20T00:27:13.679" v="372" actId="47"/>
        <pc:sldMkLst>
          <pc:docMk/>
          <pc:sldMk cId="814946733" sldId="2407"/>
        </pc:sldMkLst>
      </pc:sldChg>
      <pc:sldChg chg="del">
        <pc:chgData name="Jon Rosdahl" userId="2820f357-2dd4-4127-8713-e0bfde0fd756" providerId="ADAL" clId="{CC190936-6B73-4DF6-9464-7605D70ACC47}" dt="2024-06-20T00:27:14.390" v="373" actId="47"/>
        <pc:sldMkLst>
          <pc:docMk/>
          <pc:sldMk cId="293855149" sldId="2408"/>
        </pc:sldMkLst>
      </pc:sldChg>
      <pc:sldChg chg="del">
        <pc:chgData name="Jon Rosdahl" userId="2820f357-2dd4-4127-8713-e0bfde0fd756" providerId="ADAL" clId="{CC190936-6B73-4DF6-9464-7605D70ACC47}" dt="2024-06-20T00:27:15.895" v="374" actId="47"/>
        <pc:sldMkLst>
          <pc:docMk/>
          <pc:sldMk cId="2807209696" sldId="2409"/>
        </pc:sldMkLst>
      </pc:sldChg>
      <pc:sldMasterChg chg="modSp mod">
        <pc:chgData name="Jon Rosdahl" userId="2820f357-2dd4-4127-8713-e0bfde0fd756" providerId="ADAL" clId="{CC190936-6B73-4DF6-9464-7605D70ACC47}" dt="2024-06-19T23:28:45.798" v="17" actId="6549"/>
        <pc:sldMasterMkLst>
          <pc:docMk/>
          <pc:sldMasterMk cId="350243259" sldId="2147483738"/>
        </pc:sldMasterMkLst>
        <pc:spChg chg="mod">
          <ac:chgData name="Jon Rosdahl" userId="2820f357-2dd4-4127-8713-e0bfde0fd756" providerId="ADAL" clId="{CC190936-6B73-4DF6-9464-7605D70ACC47}" dt="2024-06-19T23:28:45.798" v="17"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802-11-24/01056r0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802-11-24/01056r0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802-11-24/01056r0</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802-11-24/01056r0</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802-11-24/01056r0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802-11-24/01056r0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802-11-24/01056r0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802-11-24/01056r0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802-11-24/01056r0</a:t>
            </a:r>
          </a:p>
        </p:txBody>
      </p:sp>
      <p:sp>
        <p:nvSpPr>
          <p:cNvPr id="5" name="Date Placeholder 4"/>
          <p:cNvSpPr>
            <a:spLocks noGrp="1"/>
          </p:cNvSpPr>
          <p:nvPr>
            <p:ph type="dt" idx="11"/>
          </p:nvPr>
        </p:nvSpPr>
        <p:spPr/>
        <p:txBody>
          <a:bodyPr/>
          <a:lstStyle/>
          <a:p>
            <a:r>
              <a:rPr lang="en-US"/>
              <a:t>July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802-11-24/01056r0</a:t>
            </a:r>
          </a:p>
        </p:txBody>
      </p:sp>
      <p:sp>
        <p:nvSpPr>
          <p:cNvPr id="5" name="Date Placeholder 4"/>
          <p:cNvSpPr>
            <a:spLocks noGrp="1"/>
          </p:cNvSpPr>
          <p:nvPr>
            <p:ph type="dt"/>
          </p:nvPr>
        </p:nvSpPr>
        <p:spPr/>
        <p:txBody>
          <a:bodyPr/>
          <a:lstStyle/>
          <a:p>
            <a:r>
              <a:rPr lang="en-US"/>
              <a:t>July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802-11-24/01056r0</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2024</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2024</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2024</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2024</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2024</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11-24-1056r0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7-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7/ec-17-0090-26-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86-02-cryp-csd-for-tg9a.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84-00-cryp-par-for-tg9a-edhoc-for-802-15-9.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68-01-cryp-csd-for-tg4ae.docx" TargetMode="External"/><Relationship Id="rId5" Type="http://schemas.openxmlformats.org/officeDocument/2006/relationships/hyperlink" Target="https://www.ieee802.org/1/files/public/docs2024/ed-draft-CSD-0524-v01.pdf" TargetMode="External"/><Relationship Id="rId15" Type="http://schemas.openxmlformats.org/officeDocument/2006/relationships/hyperlink" Target="https://mentor.ieee.org/802.11/dcn/24/11-24-0997-00-00bf-p802-11bf-par-extension-request.pdf" TargetMode="External"/><Relationship Id="rId10" Type="http://schemas.openxmlformats.org/officeDocument/2006/relationships/hyperlink" Target="https://mentor.ieee.org/802.15/dcn/24/15-24-0267-01-cryp-par-for-tg4ae-ascon-for-802-15-4.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5/dcn/24/15-24-0299-00-016t-tg16t-par-extension.pdf" TargetMode="External"/><Relationship Id="rId14" Type="http://schemas.openxmlformats.org/officeDocument/2006/relationships/hyperlink" Target="https://mentor.ieee.org/802.11/dcn/24/11-24-0859-01-000m-p802-11revm-revision-par.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4/11-24-0499-00-0PAR-minutes-march-2024-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4/ac-draft-PAR-0524-v01.pdf" TargetMode="External"/><Relationship Id="rId13" Type="http://schemas.openxmlformats.org/officeDocument/2006/relationships/hyperlink" Target="https://mentor.ieee.org/802.15/dcn/24/15-24-0268-01-cryp-csd-for-tg4ae.docx" TargetMode="External"/><Relationship Id="rId3" Type="http://schemas.openxmlformats.org/officeDocument/2006/relationships/hyperlink" Target="https://www.ieee802.org/1/files/public/docs2024/dd-draft-CSD-0524-v01.pdf" TargetMode="External"/><Relationship Id="rId7" Type="http://schemas.openxmlformats.org/officeDocument/2006/relationships/hyperlink" Target="https://www.ieee802.org/1/files/public/docs2024/ab-draft-PAR-0524-v01.pdf" TargetMode="External"/><Relationship Id="rId12" Type="http://schemas.openxmlformats.org/officeDocument/2006/relationships/hyperlink" Target="https://mentor.ieee.org/802.15/dcn/24/15-24-0267-01-cryp-par-for-tg4ae-ascon-for-802-15-4.pdf" TargetMode="External"/><Relationship Id="rId2" Type="http://schemas.openxmlformats.org/officeDocument/2006/relationships/hyperlink" Target="https://www.ieee802.org/1/files/public/docs2024/dd-draft-PAR-0524-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4/dp-draft-PAR-extension-0524-v01.pdf" TargetMode="External"/><Relationship Id="rId11" Type="http://schemas.openxmlformats.org/officeDocument/2006/relationships/hyperlink" Target="https://mentor.ieee.org/802.15/dcn/24/15-24-0299-00-016t-tg16t-par-extension.pdf" TargetMode="External"/><Relationship Id="rId5" Type="http://schemas.openxmlformats.org/officeDocument/2006/relationships/hyperlink" Target="https://www.ieee802.org/1/files/public/docs2024/ed-draft-CSD-0524-v01.pdf" TargetMode="External"/><Relationship Id="rId15" Type="http://schemas.openxmlformats.org/officeDocument/2006/relationships/hyperlink" Target="https://mentor.ieee.org/802.15/dcn/24/15-24-0286-02-cryp-csd-for-tg9a.docx" TargetMode="External"/><Relationship Id="rId10" Type="http://schemas.openxmlformats.org/officeDocument/2006/relationships/hyperlink" Target="https://mentor.ieee.org/802.11/dcn/24/11-24-0997-00-00bf-p802-11bf-par-extension-request.pdf" TargetMode="External"/><Relationship Id="rId4" Type="http://schemas.openxmlformats.org/officeDocument/2006/relationships/hyperlink" Target="https://www.ieee802.org/1/files/public/docs2024/ed-draft-PAR-0524-v01.pdf" TargetMode="External"/><Relationship Id="rId9" Type="http://schemas.openxmlformats.org/officeDocument/2006/relationships/hyperlink" Target="https://mentor.ieee.org/802.11/dcn/24/11-24-0859-01-000m-p802-11revm-revision-par.docx" TargetMode="External"/><Relationship Id="rId14" Type="http://schemas.openxmlformats.org/officeDocument/2006/relationships/hyperlink" Target="https://mentor.ieee.org/802.15/dcn/24/15-24-0284-00-cryp-par-for-tg9a-edhoc-for-802-15-9.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4/11-24-0499-00-0PAR-minutes-march-2024-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- 2024 July - Montreal</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2024-07-15</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Arial" panose="020B0604020202020204" pitchFamily="34" charset="0"/>
              <a:buChar char="•"/>
            </a:pPr>
            <a:r>
              <a:rPr lang="en-US" dirty="0">
                <a:hlinkClick r:id="rId4"/>
              </a:rPr>
              <a:t>IEEE 802 Operations Manual</a:t>
            </a:r>
            <a:r>
              <a:rPr lang="en-US" dirty="0"/>
              <a:t>, v26, effective 17 March 2023</a:t>
            </a:r>
          </a:p>
          <a:p>
            <a:pPr marL="742950" lvl="1" indent="-285750">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1, last updated 31 August 2020)</a:t>
            </a:r>
            <a:r>
              <a:rPr lang="en-US" dirty="0"/>
              <a:t>.</a:t>
            </a:r>
          </a:p>
          <a:p>
            <a:pPr>
              <a:buFont typeface="Arial" panose="020B0604020202020204" pitchFamily="34" charset="0"/>
              <a:buChar char="•"/>
            </a:pPr>
            <a:r>
              <a:rPr lang="en-US" dirty="0">
                <a:hlinkClick r:id="rId6"/>
              </a:rPr>
              <a:t>IEEE 802 Working Group Policies and Procedures</a:t>
            </a:r>
            <a:r>
              <a:rPr lang="en-US" dirty="0"/>
              <a:t> v25, effective 15 July 2022.</a:t>
            </a:r>
          </a:p>
          <a:p>
            <a:pPr>
              <a:buFont typeface="Arial" panose="020B0604020202020204" pitchFamily="34" charset="0"/>
              <a:buChar char="•"/>
            </a:pPr>
            <a:r>
              <a:rPr lang="en-US" dirty="0">
                <a:hlinkClick r:id="rId7"/>
              </a:rPr>
              <a:t>IEEE 802 LMSC Chair's Guidelines</a:t>
            </a:r>
            <a:r>
              <a:rPr lang="en-US" dirty="0"/>
              <a:t>, v37, effective 17 November 2023</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2024 July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00808"/>
            <a:ext cx="10547392" cy="4630591"/>
          </a:xfrm>
        </p:spPr>
        <p:txBody>
          <a:bodyPr/>
          <a:lstStyle/>
          <a:p>
            <a:r>
              <a:rPr lang="en-US" sz="1800" b="1" dirty="0"/>
              <a:t>Jul 14-19, 2024 Montreal, Quebec, CA</a:t>
            </a:r>
          </a:p>
          <a:p>
            <a:pPr>
              <a:buFont typeface="+mj-lt"/>
              <a:buAutoNum type="arabicParenR"/>
            </a:pPr>
            <a:r>
              <a:rPr lang="en-US" sz="1800" dirty="0"/>
              <a:t>802.1DD -Standard - Resource Allocation Protocol, </a:t>
            </a:r>
            <a:r>
              <a:rPr lang="en-US" sz="1800" dirty="0">
                <a:hlinkClick r:id="rId2"/>
              </a:rPr>
              <a:t>PAR</a:t>
            </a:r>
            <a:r>
              <a:rPr lang="en-US" sz="1800" dirty="0"/>
              <a:t> and </a:t>
            </a:r>
            <a:r>
              <a:rPr lang="en-US" sz="1800" dirty="0">
                <a:hlinkClick r:id="rId3"/>
              </a:rPr>
              <a:t>CSD</a:t>
            </a:r>
            <a:endParaRPr lang="en-US" sz="1800" dirty="0"/>
          </a:p>
          <a:p>
            <a:pPr>
              <a:buFont typeface="+mj-lt"/>
              <a:buAutoNum type="arabicParenR"/>
            </a:pPr>
            <a:r>
              <a:rPr lang="en-US" sz="1800" dirty="0"/>
              <a:t>802.1ASed - Amendment - Fault-Tolerant Timing with Time Integrity </a:t>
            </a:r>
            <a:r>
              <a:rPr lang="en-US" sz="1800" dirty="0">
                <a:hlinkClick r:id="rId4"/>
              </a:rPr>
              <a:t>PAR</a:t>
            </a:r>
            <a:r>
              <a:rPr lang="en-US" sz="1800" dirty="0"/>
              <a:t> and </a:t>
            </a:r>
            <a:r>
              <a:rPr lang="en-US" sz="1800" dirty="0">
                <a:hlinkClick r:id="rId5"/>
              </a:rPr>
              <a:t>CSD</a:t>
            </a:r>
            <a:endParaRPr lang="en-US" sz="1800" dirty="0"/>
          </a:p>
          <a:p>
            <a:pPr>
              <a:buFont typeface="+mj-lt"/>
              <a:buAutoNum type="arabicParenR"/>
            </a:pPr>
            <a:r>
              <a:rPr lang="en-US" sz="1800" dirty="0"/>
              <a:t>802.1DP - Standard - Time-Sensitive Networking for Aerospace Onboard Ethernet Communications, </a:t>
            </a:r>
            <a:r>
              <a:rPr lang="en-US" sz="1800" dirty="0">
                <a:hlinkClick r:id="rId6"/>
              </a:rPr>
              <a:t>PAR Extension</a:t>
            </a:r>
            <a:endParaRPr lang="en-US" sz="1800" dirty="0"/>
          </a:p>
          <a:p>
            <a:pPr>
              <a:buFont typeface="+mj-lt"/>
              <a:buAutoNum type="arabicParenR"/>
            </a:pPr>
            <a:r>
              <a:rPr lang="en-US" sz="1800" dirty="0"/>
              <a:t>802.1AB-2016-rev - Standard - Station and MAC Connectivity Discovery, </a:t>
            </a:r>
            <a:r>
              <a:rPr lang="en-US" sz="1800" dirty="0">
                <a:hlinkClick r:id="rId7"/>
              </a:rPr>
              <a:t>PAR</a:t>
            </a:r>
            <a:endParaRPr lang="en-US" sz="1800" dirty="0"/>
          </a:p>
          <a:p>
            <a:pPr>
              <a:buFont typeface="+mj-lt"/>
              <a:buAutoNum type="arabicParenR"/>
            </a:pPr>
            <a:r>
              <a:rPr lang="en-US" sz="1800" dirty="0"/>
              <a:t>802.1AC-2016-rev - Standard - MAC Service Definition, </a:t>
            </a:r>
            <a:r>
              <a:rPr lang="en-US" sz="1800" dirty="0">
                <a:hlinkClick r:id="rId8"/>
              </a:rPr>
              <a:t>PAR</a:t>
            </a:r>
            <a:endParaRPr lang="en-US" sz="1800" dirty="0"/>
          </a:p>
          <a:p>
            <a:pPr>
              <a:buFont typeface="+mj-lt"/>
              <a:buAutoNum type="arabicParenR"/>
            </a:pPr>
            <a:r>
              <a:rPr lang="en-US" sz="1800" dirty="0"/>
              <a:t>802.16t - Amendment - Fixed and Mobile Wireless Access in Narrowband Channels, </a:t>
            </a:r>
            <a:r>
              <a:rPr lang="en-US" sz="1800" dirty="0">
                <a:hlinkClick r:id="rId9"/>
              </a:rPr>
              <a:t>PAR Extension</a:t>
            </a:r>
            <a:endParaRPr lang="en-US" sz="1800" dirty="0"/>
          </a:p>
          <a:p>
            <a:pPr>
              <a:buFont typeface="+mj-lt"/>
              <a:buAutoNum type="arabicParenR"/>
            </a:pPr>
            <a:r>
              <a:rPr lang="en-US" sz="1800" dirty="0"/>
              <a:t>802.15.4ae - Amendment - Ascon cryptographic algorithms, </a:t>
            </a:r>
            <a:r>
              <a:rPr lang="en-US" sz="1800" dirty="0">
                <a:hlinkClick r:id="rId10"/>
              </a:rPr>
              <a:t>PAR</a:t>
            </a:r>
            <a:r>
              <a:rPr lang="en-US" sz="1800" dirty="0"/>
              <a:t> and </a:t>
            </a:r>
            <a:r>
              <a:rPr lang="en-US" sz="1800" dirty="0">
                <a:hlinkClick r:id="rId11"/>
              </a:rPr>
              <a:t>CSD</a:t>
            </a:r>
            <a:endParaRPr lang="en-US" sz="1800" dirty="0"/>
          </a:p>
          <a:p>
            <a:pPr>
              <a:buFont typeface="+mj-lt"/>
              <a:buAutoNum type="arabicParenR"/>
            </a:pPr>
            <a:r>
              <a:rPr lang="en-US" sz="1800" dirty="0"/>
              <a:t>802.15.9a - Amendment - Ephemeral Diffie-Hellman Over COSE (EDHOC) KMP, </a:t>
            </a:r>
            <a:r>
              <a:rPr lang="en-US" sz="1800" dirty="0">
                <a:hlinkClick r:id="rId12"/>
              </a:rPr>
              <a:t>PAR</a:t>
            </a:r>
            <a:r>
              <a:rPr lang="en-US" sz="1800" dirty="0"/>
              <a:t> and </a:t>
            </a:r>
            <a:r>
              <a:rPr lang="en-US" sz="1800" dirty="0">
                <a:hlinkClick r:id="rId13"/>
              </a:rPr>
              <a:t>CSD</a:t>
            </a:r>
            <a:endParaRPr lang="en-US" sz="1800" dirty="0"/>
          </a:p>
          <a:p>
            <a:pPr>
              <a:buFont typeface="Wingdings" panose="05000000000000000000" pitchFamily="2" charset="2"/>
              <a:buChar char="§"/>
            </a:pPr>
            <a:r>
              <a:rPr lang="en-US" sz="1800" strike="sngStrike" dirty="0"/>
              <a:t>802.11-2024 - Standard - Wireless LANs, </a:t>
            </a:r>
            <a:r>
              <a:rPr lang="en-US" sz="1800" strike="sngStrike" dirty="0">
                <a:hlinkClick r:id="rId14"/>
              </a:rPr>
              <a:t>PAR Revision</a:t>
            </a:r>
            <a:endParaRPr lang="en-US" sz="1800" strike="sngStrike" dirty="0"/>
          </a:p>
          <a:p>
            <a:pPr>
              <a:buFont typeface="Wingdings" panose="05000000000000000000" pitchFamily="2" charset="2"/>
              <a:buChar char="§"/>
            </a:pPr>
            <a:r>
              <a:rPr lang="en-US" sz="1800" strike="sngStrike" dirty="0"/>
              <a:t>802.11bf - Amendment - Enhancements for Wireless Local Area Network (WLAN) Sensing, </a:t>
            </a:r>
            <a:r>
              <a:rPr lang="en-US" sz="1800" strike="sngStrike" dirty="0">
                <a:hlinkClick r:id="rId15"/>
              </a:rPr>
              <a:t>PAR Extension</a:t>
            </a:r>
            <a:endParaRPr lang="en-US" sz="1800" strike="sngStrike"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15 and 16, 2024</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15 July 2024 13:30-15:30 EDT and Tuesday 16 July 2024 08:00-10:00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16 July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July 2024 - 10:30-12:30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 </a:t>
            </a:r>
            <a:r>
              <a:rPr lang="en-US" sz="2000" b="1" dirty="0"/>
              <a:t>2024 in document  11-24/0499r0: </a:t>
            </a:r>
          </a:p>
          <a:p>
            <a:r>
              <a:rPr lang="en-US" sz="2000" dirty="0">
                <a:hlinkClick r:id="rId2"/>
              </a:rPr>
              <a:t>https://mentor.ieee.org/802.11/dcn/24/11-24-0499-00-0PAR-minutes-march-2024-session.docx</a:t>
            </a:r>
            <a:r>
              <a:rPr lang="en-US" sz="2000" dirty="0"/>
              <a:t> </a:t>
            </a:r>
          </a:p>
          <a:p>
            <a:endParaRPr lang="en-US" sz="2000" dirty="0"/>
          </a:p>
          <a:p>
            <a:endParaRPr lang="en-US" sz="2000" dirty="0"/>
          </a:p>
          <a:p>
            <a:r>
              <a:rPr lang="en-US" sz="2000" dirty="0"/>
              <a:t>Moved:</a:t>
            </a:r>
          </a:p>
          <a:p>
            <a:r>
              <a:rPr lang="en-US" sz="2000" dirty="0"/>
              <a:t>2</a:t>
            </a:r>
            <a:r>
              <a:rPr lang="en-US" sz="2000" baseline="30000" dirty="0"/>
              <a:t>nd</a:t>
            </a:r>
            <a:r>
              <a:rPr lang="en-US" sz="2000" dirty="0"/>
              <a:t>:</a:t>
            </a:r>
          </a:p>
          <a:p>
            <a:r>
              <a:rPr lang="en-US" sz="2000" dirty="0"/>
              <a:t>Results:  ( in room)</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2951658"/>
            <a:ext cx="1036108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buFont typeface="+mj-lt"/>
              <a:buAutoNum type="arabicPeriod"/>
            </a:pPr>
            <a:endParaRPr lang="en-US" sz="2000"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160471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PARs and CSDs were considered on 15 July </a:t>
            </a:r>
            <a:r>
              <a:rPr lang="en-US" altLang="en-US" sz="2000" dirty="0"/>
              <a:t>13:30-15:30 </a:t>
            </a:r>
            <a:r>
              <a:rPr lang="en-US" sz="2000" dirty="0"/>
              <a:t>and 16 July 8:00-10:00 EDT</a:t>
            </a:r>
            <a:endParaRPr lang="en-US" altLang="en-US" sz="2000" dirty="0"/>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 802.11-24/1056rx– 16 July 2024</a:t>
            </a:r>
          </a:p>
          <a:p>
            <a:pPr marL="685800" lvl="1"/>
            <a:endParaRPr lang="en-US" altLang="en-US" dirty="0"/>
          </a:p>
          <a:p>
            <a:pPr marL="285750" indent="-285750"/>
            <a:r>
              <a:rPr lang="en-US" altLang="en-US" dirty="0"/>
              <a:t>Feedback from WGs was due Wednesday 17 July 2024</a:t>
            </a:r>
          </a:p>
          <a:p>
            <a:pPr marL="285750" indent="-285750"/>
            <a:endParaRPr lang="en-US" altLang="en-US" dirty="0"/>
          </a:p>
          <a:p>
            <a:pPr marL="285750" indent="-285750"/>
            <a:r>
              <a:rPr lang="en-US" altLang="en-US" dirty="0"/>
              <a:t>Feedback was reviewed on Thursda</a:t>
            </a:r>
            <a:r>
              <a:rPr lang="en-US" dirty="0"/>
              <a:t>y 18 July 2024 </a:t>
            </a:r>
            <a:r>
              <a:rPr lang="en-US" altLang="en-US" dirty="0"/>
              <a:t>10:30-12:30 EDT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1600" b="1" dirty="0"/>
              <a:t>Jul 14-19, 2024 Montreal, Quebec, CA</a:t>
            </a:r>
          </a:p>
          <a:p>
            <a:pPr>
              <a:buFont typeface="Wingdings" panose="05000000000000000000" pitchFamily="2" charset="2"/>
              <a:buChar char="v"/>
            </a:pPr>
            <a:r>
              <a:rPr lang="en-US" sz="1600" dirty="0"/>
              <a:t>802.1DD -Standard - Resource Allocation Protocol, </a:t>
            </a:r>
            <a:r>
              <a:rPr lang="en-US" sz="1600" dirty="0">
                <a:hlinkClick r:id="rId2"/>
              </a:rPr>
              <a:t>PAR</a:t>
            </a:r>
            <a:r>
              <a:rPr lang="en-US" sz="1600" dirty="0"/>
              <a:t> and </a:t>
            </a:r>
            <a:r>
              <a:rPr lang="en-US" sz="1600" dirty="0">
                <a:hlinkClick r:id="rId3"/>
              </a:rPr>
              <a:t>CSD</a:t>
            </a:r>
            <a:endParaRPr lang="en-US" sz="1600" dirty="0"/>
          </a:p>
          <a:p>
            <a:pPr>
              <a:buFont typeface="Wingdings" panose="05000000000000000000" pitchFamily="2" charset="2"/>
              <a:buChar char="v"/>
            </a:pPr>
            <a:r>
              <a:rPr lang="en-US" sz="1600" dirty="0"/>
              <a:t>802.1ASed - Amendment - Fault-Tolerant Timing with Time Integrity </a:t>
            </a:r>
            <a:r>
              <a:rPr lang="en-US" sz="1600" dirty="0">
                <a:hlinkClick r:id="rId4"/>
              </a:rPr>
              <a:t>PAR</a:t>
            </a:r>
            <a:r>
              <a:rPr lang="en-US" sz="1600" dirty="0"/>
              <a:t> and </a:t>
            </a:r>
            <a:r>
              <a:rPr lang="en-US" sz="1600" dirty="0">
                <a:hlinkClick r:id="rId5"/>
              </a:rPr>
              <a:t>CSD</a:t>
            </a:r>
            <a:endParaRPr lang="en-US" sz="1600" dirty="0"/>
          </a:p>
          <a:p>
            <a:pPr>
              <a:buFont typeface="Wingdings" panose="05000000000000000000" pitchFamily="2" charset="2"/>
              <a:buChar char="v"/>
            </a:pPr>
            <a:r>
              <a:rPr lang="en-US" sz="1600" dirty="0"/>
              <a:t>802.1DP - Standard - Time-Sensitive Networking for Aerospace Onboard Ethernet Communications, </a:t>
            </a:r>
            <a:r>
              <a:rPr lang="en-US" sz="1600" dirty="0">
                <a:hlinkClick r:id="rId6"/>
              </a:rPr>
              <a:t>PAR Extension</a:t>
            </a:r>
            <a:endParaRPr lang="en-US" sz="1600" dirty="0"/>
          </a:p>
          <a:p>
            <a:pPr>
              <a:buFont typeface="Wingdings" panose="05000000000000000000" pitchFamily="2" charset="2"/>
              <a:buChar char="v"/>
            </a:pPr>
            <a:r>
              <a:rPr lang="en-US" sz="1600" dirty="0"/>
              <a:t>802.1AB-2016-rev - Standard - Station and MAC Connectivity Discovery, </a:t>
            </a:r>
            <a:r>
              <a:rPr lang="en-US" sz="1600" dirty="0">
                <a:hlinkClick r:id="rId7"/>
              </a:rPr>
              <a:t>PAR</a:t>
            </a:r>
            <a:endParaRPr lang="en-US" sz="1600" dirty="0"/>
          </a:p>
          <a:p>
            <a:pPr>
              <a:buFont typeface="Wingdings" panose="05000000000000000000" pitchFamily="2" charset="2"/>
              <a:buChar char="v"/>
            </a:pPr>
            <a:r>
              <a:rPr lang="en-US" sz="1600" dirty="0"/>
              <a:t>802.1AC-2016-rev - Standard - MAC Service Definition, </a:t>
            </a:r>
            <a:r>
              <a:rPr lang="en-US" sz="1600" dirty="0">
                <a:hlinkClick r:id="rId8"/>
              </a:rPr>
              <a:t>PAR</a:t>
            </a:r>
            <a:endParaRPr lang="en-US" sz="1600" dirty="0"/>
          </a:p>
          <a:p>
            <a:pPr>
              <a:buFont typeface="Arial" panose="020B0604020202020204" pitchFamily="34" charset="0"/>
              <a:buChar char="•"/>
            </a:pPr>
            <a:r>
              <a:rPr lang="en-US" sz="1600" dirty="0"/>
              <a:t>802.11-2024 - Standard - Wireless LANs, </a:t>
            </a:r>
            <a:r>
              <a:rPr lang="en-US" sz="1600" dirty="0">
                <a:hlinkClick r:id="rId9"/>
              </a:rPr>
              <a:t>PAR Revision</a:t>
            </a:r>
            <a:endParaRPr lang="en-US" sz="1600" dirty="0"/>
          </a:p>
          <a:p>
            <a:pPr>
              <a:buFont typeface="Arial" panose="020B0604020202020204" pitchFamily="34" charset="0"/>
              <a:buChar char="•"/>
            </a:pPr>
            <a:r>
              <a:rPr lang="en-US" sz="1600" dirty="0"/>
              <a:t>802.11bf - Amendment - Enhancements for Wireless Local Area Network (WLAN) Sensing, </a:t>
            </a:r>
            <a:r>
              <a:rPr lang="en-US" sz="1600" dirty="0">
                <a:hlinkClick r:id="rId10"/>
              </a:rPr>
              <a:t>PAR Extension</a:t>
            </a:r>
            <a:endParaRPr lang="en-US" sz="1600" dirty="0"/>
          </a:p>
          <a:p>
            <a:pPr>
              <a:buFont typeface="Wingdings" panose="05000000000000000000" pitchFamily="2" charset="2"/>
              <a:buChar char="v"/>
            </a:pPr>
            <a:r>
              <a:rPr lang="en-US" sz="1600" dirty="0"/>
              <a:t>802.16t - Amendment - Fixed and Mobile Wireless Access in Narrowband Channels, </a:t>
            </a:r>
            <a:r>
              <a:rPr lang="en-US" sz="1600" dirty="0">
                <a:hlinkClick r:id="rId11"/>
              </a:rPr>
              <a:t>PAR Extension</a:t>
            </a:r>
            <a:endParaRPr lang="en-US" sz="1600" dirty="0"/>
          </a:p>
          <a:p>
            <a:pPr>
              <a:buFont typeface="Wingdings" panose="05000000000000000000" pitchFamily="2" charset="2"/>
              <a:buChar char="v"/>
            </a:pPr>
            <a:r>
              <a:rPr lang="en-US" sz="1600" dirty="0"/>
              <a:t>802.15.4ae - Amendment - Ascon cryptographic algorithms, </a:t>
            </a:r>
            <a:r>
              <a:rPr lang="en-US" sz="1600" dirty="0">
                <a:hlinkClick r:id="rId12"/>
              </a:rPr>
              <a:t>PAR</a:t>
            </a:r>
            <a:r>
              <a:rPr lang="en-US" sz="1600" dirty="0"/>
              <a:t> and </a:t>
            </a:r>
            <a:r>
              <a:rPr lang="en-US" sz="1600" dirty="0">
                <a:hlinkClick r:id="rId13"/>
              </a:rPr>
              <a:t>CSD</a:t>
            </a:r>
            <a:endParaRPr lang="en-US" sz="1600" dirty="0"/>
          </a:p>
          <a:p>
            <a:pPr>
              <a:buFont typeface="Wingdings" panose="05000000000000000000" pitchFamily="2" charset="2"/>
              <a:buChar char="v"/>
            </a:pPr>
            <a:r>
              <a:rPr lang="en-US" sz="1600" dirty="0"/>
              <a:t>802.15.9a - Amendment - Ephemeral Diffie-Hellman Over COSE (EDHOC) KMP, </a:t>
            </a:r>
            <a:r>
              <a:rPr lang="en-US" sz="1600" dirty="0">
                <a:hlinkClick r:id="rId14"/>
              </a:rPr>
              <a:t>PAR</a:t>
            </a:r>
            <a:r>
              <a:rPr lang="en-US" sz="1600" dirty="0"/>
              <a:t> and </a:t>
            </a:r>
            <a:r>
              <a:rPr lang="en-US" sz="1600" dirty="0">
                <a:hlinkClick r:id="rId15"/>
              </a:rPr>
              <a:t>CSD</a:t>
            </a:r>
            <a:endParaRPr lang="en-US" sz="1600" dirty="0"/>
          </a:p>
          <a:p>
            <a:pPr marL="0" indent="0"/>
            <a:endParaRPr lang="en-US" sz="1200" dirty="0"/>
          </a:p>
          <a:p>
            <a:r>
              <a:rPr lang="en-US" altLang="en-US" sz="2000" dirty="0"/>
              <a:t>Review the marked (4 dots) PARs on Monday 13:30-15:30 and Tuesday 08:00-10:00 then post feedback to 802 EC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2024</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388337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2024 July IEEE 802 Mixed-mode Plenary, 802.11 made comments on X of the 8 PARs/CSDs.</a:t>
            </a:r>
          </a:p>
          <a:p>
            <a:endParaRPr lang="en-US" sz="2000" dirty="0"/>
          </a:p>
          <a:p>
            <a:r>
              <a:rPr lang="en-US" sz="2000" dirty="0"/>
              <a:t>The feedback on our Comments was generally positive and most of our changes were accepted or accepted with minor modification by the respective WG.</a:t>
            </a:r>
          </a:p>
          <a:p>
            <a:endParaRPr lang="en-US" sz="2000" dirty="0"/>
          </a:p>
          <a:p>
            <a:r>
              <a:rPr lang="en-US" sz="2000" dirty="0"/>
              <a:t>The exception was with the</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2024</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11-24/1056rX:</a:t>
            </a:r>
          </a:p>
          <a:p>
            <a:pPr lvl="1"/>
            <a:endParaRPr lang="en-US" dirty="0"/>
          </a:p>
          <a:p>
            <a:pPr lvl="1"/>
            <a:r>
              <a:rPr lang="en-US" dirty="0"/>
              <a:t>as the report from PAR Review SC for the July 2024 IEEE 802 Mixed-mode Plenary in Montreal.</a:t>
            </a:r>
          </a:p>
          <a:p>
            <a:pPr lvl="1"/>
            <a:endParaRPr lang="en-US" dirty="0"/>
          </a:p>
          <a:p>
            <a:r>
              <a:rPr lang="en-US" dirty="0"/>
              <a:t>    Moved:  </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March</a:t>
            </a:r>
            <a:r>
              <a:rPr lang="en-US" sz="2000" b="1" dirty="0"/>
              <a:t> 2023 doc 11-24/0499r0:</a:t>
            </a:r>
          </a:p>
          <a:p>
            <a:r>
              <a:rPr lang="en-US" b="1" dirty="0">
                <a:hlinkClick r:id="rId4"/>
              </a:rPr>
              <a:t>https://mentor.ieee.org/802.11/dcn/24/11-24-0499-00-0PAR-minutes-march-2024-session.docx</a:t>
            </a:r>
            <a:r>
              <a:rPr lang="en-US" b="1" dirty="0"/>
              <a:t> </a:t>
            </a:r>
          </a:p>
          <a:p>
            <a:pPr lvl="1"/>
            <a:r>
              <a:rPr lang="en-US" b="1" dirty="0"/>
              <a:t>Current Teleconference minutes:  :</a:t>
            </a:r>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2024 July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15 July 2024 - 13:30-15:30 ET, Tuesday: 16 July 08:00-10:00 ET</a:t>
            </a:r>
          </a:p>
          <a:p>
            <a:pPr lvl="1">
              <a:buAutoNum type="arabicPeriod"/>
            </a:pPr>
            <a:r>
              <a:rPr lang="en-US" sz="1800" dirty="0"/>
              <a:t>Feedback reviewed Thursday: 18 July 2024 - 10:30-12:30 ET</a:t>
            </a:r>
            <a:endParaRPr lang="en-US" altLang="en-US" sz="1800" strike="sngStrike" dirty="0"/>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sz="2000" dirty="0"/>
              <a:t> </a:t>
            </a:r>
            <a:r>
              <a:rPr lang="en-US" sz="2400" dirty="0">
                <a:hlinkClick r:id="rId2"/>
              </a:rPr>
              <a:t>https://cvent.me/dkO9BB</a:t>
            </a:r>
            <a:r>
              <a:rPr lang="en-US" sz="2400" dirty="0"/>
              <a:t> </a:t>
            </a:r>
          </a:p>
          <a:p>
            <a:pPr marL="0" indent="0"/>
            <a:endParaRPr lang="en-US" sz="2400"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2024</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2024</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40E5996B-D317-4E13-AB38-820D845C4C73}">
  <ds:schemaRefs>
    <ds:schemaRef ds:uri="ba37140e-f4c5-4a6c-a9b4-20a691ce6c8a"/>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www.w3.org/XML/1998/namespace"/>
    <ds:schemaRef ds:uri="http://schemas.microsoft.com/office/infopath/2007/PartnerControls"/>
    <ds:schemaRef ds:uri="cc9c437c-ae0c-4066-8d90-a0f7de786127"/>
    <ds:schemaRef ds:uri="http://schemas.microsoft.com/office/2006/metadata/propertie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76960</TotalTime>
  <Words>2418</Words>
  <Application>Microsoft Office PowerPoint</Application>
  <PresentationFormat>Widescreen</PresentationFormat>
  <Paragraphs>291</Paragraphs>
  <Slides>24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DejaVu Sans</vt:lpstr>
      <vt:lpstr>Times New Roman</vt:lpstr>
      <vt:lpstr>Verdana</vt:lpstr>
      <vt:lpstr>Wingdings</vt:lpstr>
      <vt:lpstr>802-11 Theme</vt:lpstr>
      <vt:lpstr>Document</vt:lpstr>
      <vt:lpstr>PAR Review SC - Mtg Agenda and Comment slides - 2024 July - Montreal</vt:lpstr>
      <vt:lpstr>PAR Review SC – Snapshot slide Chair: Jon Rosdahl</vt:lpstr>
      <vt:lpstr>Abstract-PAR Review SC PARs under consideration for  2024 July IEEE 802 Mixed-mode Plenary</vt:lpstr>
      <vt:lpstr>Registration for the July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2024 July IEEE 802 Mixed-mode Plenary</vt:lpstr>
      <vt:lpstr>Agenda for PAR Review SC – July 15 and 16, 2024 Chair: Jon Rosdahl</vt:lpstr>
      <vt:lpstr>Motion to approve Previous Minutes</vt:lpstr>
      <vt:lpstr>Order to consider:</vt:lpstr>
      <vt:lpstr>Par Review SC Comments</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- 2024 July - Montreal</dc:title>
  <dc:subject>July 2024</dc:subject>
  <dc:creator>Jon Rosdahl</dc:creator>
  <cp:keywords>Agenda and Meeting Slides</cp:keywords>
  <dc:description>Jon Rosdahl (Qualcomm)</dc:description>
  <cp:lastModifiedBy>Jon Rosdahl</cp:lastModifiedBy>
  <cp:revision>288</cp:revision>
  <cp:lastPrinted>1601-01-01T00:00:00Z</cp:lastPrinted>
  <dcterms:created xsi:type="dcterms:W3CDTF">2014-04-14T10:59:07Z</dcterms:created>
  <dcterms:modified xsi:type="dcterms:W3CDTF">2024-06-20T13:23:35Z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