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36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265" r:id="rId12"/>
    <p:sldId id="29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1034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thoughts on security enhancement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 Timeline</a:t>
            </a:r>
            <a:endParaRPr lang="en-US" dirty="0"/>
          </a:p>
          <a:p>
            <a:r>
              <a:rPr lang="en-US" dirty="0"/>
              <a:t>[2] 23/1931r1  TGbn proposed Timeline</a:t>
            </a:r>
            <a:endParaRPr lang="en-US" dirty="0"/>
          </a:p>
          <a:p>
            <a:r>
              <a:rPr lang="en-US" dirty="0"/>
              <a:t>[3] 23/1914r1  TGbn Enhanced Security Considerations in UHR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bunch of contributions discussed on security enhancement.</a:t>
            </a:r>
            <a:endParaRPr lang="en-US"/>
          </a:p>
          <a:p>
            <a:pPr lvl="1"/>
            <a:r>
              <a:rPr lang="en-US"/>
              <a:t>Propose MAC Header protection to prevent SN reorder attack</a:t>
            </a:r>
            <a:endParaRPr lang="en-US"/>
          </a:p>
          <a:p>
            <a:pPr lvl="1"/>
            <a:r>
              <a:rPr lang="en-US"/>
              <a:t>Propose control frame protection to prevent mimics attack</a:t>
            </a:r>
            <a:endParaRPr lang="en-US"/>
          </a:p>
          <a:p>
            <a:pPr lvl="1"/>
            <a:r>
              <a:rPr lang="en-US"/>
              <a:t>Others.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In this contribution, we would like to discuss whether it’s necessary to define security enhancement feature in 11bn group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some security TG and the features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3520"/>
            <a:ext cx="10363200" cy="4831080"/>
          </a:xfrm>
        </p:spPr>
        <p:txBody>
          <a:bodyPr/>
          <a:p>
            <a:r>
              <a:rPr lang="en-US"/>
              <a:t>TGi (MAC Security Enhancements)[6 years]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PAR is approved in 2001, the draft is published in 2007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Define RSNA protocol, including TKIP,CCMP, etc. </a:t>
            </a:r>
            <a:endParaRPr lang="en-US" b="0"/>
          </a:p>
          <a:p>
            <a:pPr lvl="1">
              <a:buFont typeface="Wingdings" panose="05000000000000000000" charset="0"/>
              <a:buChar char="Ø"/>
            </a:pPr>
            <a:r>
              <a:rPr lang="en-US" b="0"/>
              <a:t>Define RSNA security association management, including PTKSA,GTKSA,etc.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TGw(Protected Management Frames)[2005-2012]</a:t>
            </a:r>
            <a:endParaRPr lang="en-US"/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/>
              <a:t>Define integrity protocol: BIP     </a:t>
            </a:r>
            <a:endParaRPr lang="en-US"/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/>
              <a:t>Define the protection of Robust Management frames protocol</a:t>
            </a:r>
            <a:endParaRPr lang="en-US"/>
          </a:p>
          <a:p>
            <a:pPr marL="800100" lvl="2" indent="-342900">
              <a:buFont typeface="Wingdings" panose="05000000000000000000" charset="0"/>
              <a:buChar char="Ø"/>
            </a:pPr>
            <a:r>
              <a:rPr lang="en-US"/>
              <a:t>Update </a:t>
            </a:r>
            <a:r>
              <a:rPr lang="en-US">
                <a:sym typeface="+mn-ea"/>
              </a:rPr>
              <a:t>RSNA security association management, add IGTKSA,BIGTKSA,etc.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TGbi(Enhanced Data Privacy) [2021-2026]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 Update </a:t>
            </a:r>
            <a:r>
              <a:rPr lang="en-US">
                <a:sym typeface="+mn-ea"/>
              </a:rPr>
              <a:t>the protection of Robust Management frames protocol</a:t>
            </a:r>
            <a:endParaRPr lang="en-US"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Including Beamforming/CSI/CQI Frame</a:t>
            </a:r>
            <a:endParaRPr lang="en-US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Encryption of the (Re)Association Request/Response Frame</a:t>
            </a:r>
            <a:endParaRPr lang="en-US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Conclusion for security enhancement feature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Security enhancement features are always defined in a dedicated TG, but it’s never in the mainstream.</a:t>
            </a:r>
            <a:endParaRPr lang="en-US"/>
          </a:p>
          <a:p>
            <a:pPr lvl="1"/>
            <a:r>
              <a:rPr lang="en-US"/>
              <a:t>Mainstream: TGac,TGax,TGbe,etc.</a:t>
            </a:r>
            <a:endParaRPr lang="en-US"/>
          </a:p>
          <a:p>
            <a:pPr lvl="1"/>
            <a:endParaRPr lang="en-US"/>
          </a:p>
          <a:p>
            <a:r>
              <a:rPr lang="en-US"/>
              <a:t>It needs quite a long time to well define a security enhancement feature. </a:t>
            </a:r>
            <a:endParaRPr lang="en-US"/>
          </a:p>
          <a:p>
            <a:pPr lvl="1"/>
            <a:r>
              <a:rPr lang="en-US"/>
              <a:t>At least 5--7 years from PAR approved to the draft published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Potential/determined features identified in 802.11bn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4145"/>
            <a:ext cx="10363200" cy="5017135"/>
          </a:xfrm>
        </p:spPr>
        <p:txBody>
          <a:bodyPr/>
          <a:p>
            <a:r>
              <a:rPr lang="en-US">
                <a:sym typeface="+mn-ea"/>
              </a:rPr>
              <a:t>Seamless roaming(*)</a:t>
            </a:r>
            <a:endParaRPr lang="en-US"/>
          </a:p>
          <a:p>
            <a:r>
              <a:rPr lang="en-US"/>
              <a:t>Power saving scheme</a:t>
            </a:r>
            <a:endParaRPr lang="en-US"/>
          </a:p>
          <a:p>
            <a:r>
              <a:rPr lang="en-US"/>
              <a:t>P2P operation enhancement</a:t>
            </a:r>
            <a:endParaRPr lang="en-US"/>
          </a:p>
          <a:p>
            <a:r>
              <a:rPr lang="en-US"/>
              <a:t>In-device coexistence </a:t>
            </a:r>
            <a:endParaRPr lang="en-US"/>
          </a:p>
          <a:p>
            <a:r>
              <a:rPr lang="en-US"/>
              <a:t>DSO(dynamically sub-channel operation)</a:t>
            </a:r>
            <a:endParaRPr lang="en-US"/>
          </a:p>
          <a:p>
            <a:r>
              <a:rPr lang="en-US"/>
              <a:t>NPCA(*non-primary channel access)</a:t>
            </a:r>
            <a:endParaRPr lang="en-US"/>
          </a:p>
          <a:p>
            <a:r>
              <a:rPr lang="en-US"/>
              <a:t>Relay function</a:t>
            </a:r>
            <a:endParaRPr lang="en-US"/>
          </a:p>
          <a:p>
            <a:r>
              <a:rPr lang="en-US"/>
              <a:t>MAP features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C-TDMA,C-SR,C-(R)TWT,C-BF,etc.</a:t>
            </a:r>
            <a:endParaRPr lang="en-US"/>
          </a:p>
          <a:p>
            <a:r>
              <a:rPr lang="en-US"/>
              <a:t>Low latency feature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QoS enhancement,Preemption</a:t>
            </a:r>
            <a:endParaRPr lang="en-US"/>
          </a:p>
          <a:p>
            <a:pPr lvl="0"/>
            <a:r>
              <a:rPr lang="en-US"/>
              <a:t>Security enhancement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685800"/>
            <a:ext cx="11224895" cy="914400"/>
          </a:xfrm>
        </p:spPr>
        <p:txBody>
          <a:bodyPr/>
          <a:p>
            <a:r>
              <a:rPr lang="en-US"/>
              <a:t>The problem of security enhancement topic involving in 11bn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6446520" y="1727835"/>
          <a:ext cx="534352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5486400" imgH="4693920" progId="Paint.Picture">
                  <p:embed/>
                </p:oleObj>
              </mc:Choice>
              <mc:Fallback>
                <p:oleObj name="" r:id="rId1" imgW="5486400" imgH="469392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46520" y="1727835"/>
                        <a:ext cx="5343525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315595" y="1700530"/>
            <a:ext cx="6149975" cy="3815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Only 4 years left for TGbn to complete the task group Job according to TGbn timeline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Usually, TGbn defines new features in the first two years, and makes the new features stable in the second two years.</a:t>
            </a:r>
            <a:endParaRPr lang="en-US"/>
          </a:p>
          <a:p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Resource compete with other features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Involving security enhancement feature causes other important features missing from 11bn draft definitely.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In order to make the security enhancement feature stable, TGbn may have to defer it’s timeline for several years, and thus losing the best market opportunity.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Propose to have a new TG for security enhancement feature design(1)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835"/>
            <a:ext cx="10363200" cy="4781550"/>
          </a:xfrm>
        </p:spPr>
        <p:txBody>
          <a:bodyPr/>
          <a:p>
            <a:r>
              <a:rPr lang="en-US"/>
              <a:t>Following the traditional way,set up a dedicated TG to get rid of security enhancement topic with the following consideration.</a:t>
            </a:r>
            <a:endParaRPr lang="en-US"/>
          </a:p>
          <a:p>
            <a:pPr lvl="1"/>
            <a:r>
              <a:rPr lang="en-US"/>
              <a:t>11ax device will stay in the market for quite a long time although 11be draft closely to be published</a:t>
            </a:r>
            <a:endParaRPr lang="en-US"/>
          </a:p>
          <a:p>
            <a:pPr lvl="1"/>
            <a:r>
              <a:rPr lang="en-US"/>
              <a:t>MLO is still an optional feature for 11be device </a:t>
            </a:r>
            <a:endParaRPr lang="en-US"/>
          </a:p>
          <a:p>
            <a:pPr lvl="1"/>
            <a:r>
              <a:rPr lang="en-US"/>
              <a:t>New feature design need to be compatible with both single-link and MLO device.  </a:t>
            </a:r>
            <a:endParaRPr lang="en-US"/>
          </a:p>
          <a:p>
            <a:r>
              <a:rPr lang="en-US"/>
              <a:t>The usage of security enhancement feature on Wi-Fi 8 device </a:t>
            </a:r>
            <a:endParaRPr lang="en-US"/>
          </a:p>
          <a:p>
            <a:pPr lvl="1"/>
            <a:r>
              <a:rPr lang="en-US"/>
              <a:t>If t</a:t>
            </a:r>
            <a:r>
              <a:rPr lang="en-US">
                <a:sym typeface="+mn-ea"/>
              </a:rPr>
              <a:t>he security enhancement feature is well designed by a new TG, then </a:t>
            </a:r>
            <a:r>
              <a:rPr lang="en-US"/>
              <a:t>there is nothing to block the end-user to apply this feature on Wi-Fi 8 device.</a:t>
            </a:r>
            <a:endParaRPr lang="en-US"/>
          </a:p>
          <a:p>
            <a:r>
              <a:rPr lang="en-US"/>
              <a:t>Optional</a:t>
            </a:r>
            <a:r>
              <a:rPr lang="en-US">
                <a:sym typeface="+mn-ea"/>
              </a:rPr>
              <a:t> or mandatory concern</a:t>
            </a:r>
            <a:endParaRPr lang="en-US">
              <a:sym typeface="+mn-ea"/>
            </a:endParaRPr>
          </a:p>
          <a:p>
            <a:pPr lvl="1"/>
            <a:r>
              <a:rPr lang="en-US"/>
              <a:t>Other Wi-Fi standard group can decide whether its an optional or mandatory on Wi-Fi 8 device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Propose to have a new TG </a:t>
            </a:r>
            <a:r>
              <a:rPr lang="en-US">
                <a:sym typeface="+mn-ea"/>
              </a:rPr>
              <a:t>for security enhancement feature design(2)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>
                <a:sym typeface="+mn-ea"/>
              </a:rPr>
              <a:t>Benefit to TGbn</a:t>
            </a:r>
            <a:endParaRPr lang="en-US" sz="2400"/>
          </a:p>
          <a:p>
            <a:pPr lvl="1"/>
            <a:r>
              <a:rPr lang="en-US" sz="2400">
                <a:sym typeface="+mn-ea"/>
              </a:rPr>
              <a:t>TGbn could leverage the vacant resource to develop other important features in the very limited time slots.</a:t>
            </a:r>
            <a:endParaRPr lang="en-US" sz="2400">
              <a:sym typeface="+mn-ea"/>
            </a:endParaRPr>
          </a:p>
          <a:p>
            <a:pPr marL="457200" lvl="1" indent="0">
              <a:buNone/>
            </a:pPr>
            <a:endParaRPr lang="en-US" sz="2400"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Moreover, security enhancement feature is an independent topic, moving it to another TG won’t bring negative effect to other features defined in TGbn.</a:t>
            </a:r>
            <a:r>
              <a:rPr lang="en-US">
                <a:sym typeface="+mn-ea"/>
              </a:rPr>
              <a:t> </a:t>
            </a:r>
            <a:endParaRPr lang="en-US">
              <a:sym typeface="+mn-e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If there is some compatible issue between the other 11bn feature and security enhancement feature, the talent member can well address it.</a:t>
            </a:r>
            <a:endParaRPr lang="en-US" sz="2000"/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Traditionally, security enhancement feature should be defined in a dedicated TG, but not in mainstream.</a:t>
            </a:r>
            <a:endParaRPr lang="en-US"/>
          </a:p>
          <a:p>
            <a:r>
              <a:rPr lang="en-US"/>
              <a:t>Propose to set up a new TG to dedicate on </a:t>
            </a:r>
            <a:r>
              <a:rPr lang="en-US">
                <a:sym typeface="+mn-ea"/>
              </a:rPr>
              <a:t>security enhancement feature design</a:t>
            </a:r>
            <a:endParaRPr lang="en-US"/>
          </a:p>
          <a:p>
            <a:r>
              <a:rPr lang="en-US">
                <a:sym typeface="+mn-ea"/>
              </a:rPr>
              <a:t>TGbn should focus on other important features rather than security enhancement.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4115</Words>
  <Application>WPS Presentation</Application>
  <PresentationFormat>Widescreen</PresentationFormat>
  <Paragraphs>134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Some thoughts on security enhancement</vt:lpstr>
      <vt:lpstr>Introduction</vt:lpstr>
      <vt:lpstr>Recap some security TG and the features </vt:lpstr>
      <vt:lpstr>Conclusion for security enhancement feature</vt:lpstr>
      <vt:lpstr>Potential/determined features identified in 802.11bn</vt:lpstr>
      <vt:lpstr>The problem of security enhancement topic involving in 11bn</vt:lpstr>
      <vt:lpstr>Propose to have a new TG for security enhancement feature design(1)</vt:lpstr>
      <vt:lpstr>Propose to have a new TG for security enhancement feature design(2)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272</cp:revision>
  <dcterms:created xsi:type="dcterms:W3CDTF">2020-11-25T01:30:00Z</dcterms:created>
  <dcterms:modified xsi:type="dcterms:W3CDTF">2024-07-13T02:21:37Z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