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70" r:id="rId5"/>
    <p:sldId id="141169798" r:id="rId6"/>
    <p:sldId id="141169801" r:id="rId7"/>
    <p:sldId id="141169800" r:id="rId8"/>
    <p:sldId id="141169802" r:id="rId9"/>
    <p:sldId id="141169803" r:id="rId10"/>
    <p:sldId id="141169804" r:id="rId11"/>
    <p:sldId id="141169819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C08F3D-2730-47CD-B13E-B16858306527}" v="1" dt="2024-09-09T21:52:53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33" autoAdjust="0"/>
  </p:normalViewPr>
  <p:slideViewPr>
    <p:cSldViewPr snapToGrid="0"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93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4836" y="6475413"/>
            <a:ext cx="22890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/>
              <a:t>April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345" y="6475413"/>
            <a:ext cx="24445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Sanket Kalamkar et al.,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802.11-24/1017r0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4836" y="6475413"/>
            <a:ext cx="22890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4836" y="6475413"/>
            <a:ext cx="22890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4836" y="6475413"/>
            <a:ext cx="22890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4836" y="6475413"/>
            <a:ext cx="22890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4837" y="6475413"/>
            <a:ext cx="22890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802.11-24/0000r0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dirty="0"/>
              <a:t>TXOP Return in C-TDMA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April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Sanket Kalamkar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2024-04-12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5693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Sanket Kalamkar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 Technologies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sankal@qti.qualcomm.com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Chisci</a:t>
                      </a:r>
                      <a:endParaRPr 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7B908B-6968-AA2B-E293-9F9DD903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531" y="2006082"/>
            <a:ext cx="8238929" cy="2422079"/>
          </a:xfrm>
        </p:spPr>
        <p:txBody>
          <a:bodyPr>
            <a:normAutofit fontScale="92500" lnSpcReduction="10000"/>
          </a:bodyPr>
          <a:lstStyle/>
          <a:p>
            <a:r>
              <a:rPr lang="en-US" sz="2200" b="1" dirty="0"/>
              <a:t>C-TDMA allows an AP that owns a TXOP to share a portion of the TXOP time with one or more APs</a:t>
            </a:r>
          </a:p>
          <a:p>
            <a:pPr lvl="1"/>
            <a:r>
              <a:rPr lang="en-US" dirty="0">
                <a:cs typeface="Times New Roman"/>
              </a:rPr>
              <a:t>The scheme is meant to improve latency and improve system efficiencies by reducing contention/collisions</a:t>
            </a:r>
            <a:endParaRPr lang="en-US" sz="2200" b="1" kern="0" dirty="0"/>
          </a:p>
          <a:p>
            <a:r>
              <a:rPr lang="en-US" sz="2200" b="1" kern="0" dirty="0"/>
              <a:t>C-TDMA Sequence</a:t>
            </a:r>
            <a:r>
              <a:rPr lang="en-US" sz="2400" dirty="0"/>
              <a:t>:</a:t>
            </a:r>
          </a:p>
          <a:p>
            <a:pPr lvl="1"/>
            <a:r>
              <a:rPr lang="en-US" kern="0" dirty="0"/>
              <a:t>The sharing AP polls candidate shared APs via a polling/announcement frame</a:t>
            </a:r>
          </a:p>
          <a:p>
            <a:pPr lvl="1"/>
            <a:r>
              <a:rPr lang="en-US" kern="0" dirty="0"/>
              <a:t>The sharing AP triggers TXOP sharing via TXOP Allocation frame</a:t>
            </a:r>
          </a:p>
          <a:p>
            <a:pPr lvl="1"/>
            <a:r>
              <a:rPr lang="en-US" kern="0" dirty="0"/>
              <a:t>The shared AP returns unused TXOP (if any) via TXOP Return frame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F8BC74-A964-0F81-25FA-1B53751F1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3200" b="1"/>
              <a:t>C-TDMA Background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84BFF-3DE7-729F-0C7B-BCB2895C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April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5B2F5-3AC4-6511-F4F4-145E42D7A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14B6E-5EFE-F732-2815-D9AD538C9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93498E6-356D-E40B-6106-C76CCB4E9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91" y="4573172"/>
            <a:ext cx="8421099" cy="162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66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DBDA22A-3A09-6ACB-BFC8-0A7326073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19" y="1511710"/>
            <a:ext cx="8278761" cy="496370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CF-End seemed to be an obvious choice. However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CF-End resets the NAV for all the devices in the neighborhood</a:t>
            </a:r>
          </a:p>
          <a:p>
            <a:pPr lvl="2"/>
            <a:r>
              <a:rPr lang="en-US" dirty="0"/>
              <a:t>Intra-BSS NAV is reset for STAs that are 11ax or beyond and belong to the same BSS as the shared AP</a:t>
            </a:r>
          </a:p>
          <a:p>
            <a:pPr lvl="2"/>
            <a:r>
              <a:rPr lang="en-US" dirty="0"/>
              <a:t>Basic NAV for pre-11ax STAs or STAs that belong to other BSS</a:t>
            </a:r>
          </a:p>
          <a:p>
            <a:pPr lvl="1"/>
            <a:r>
              <a:rPr lang="en-US" dirty="0"/>
              <a:t>Since the NAV is reset for these devices, they can contend to gain access to the medium during the sharing AP’s TXOP</a:t>
            </a:r>
          </a:p>
          <a:p>
            <a:pPr lvl="2"/>
            <a:r>
              <a:rPr lang="en-US" dirty="0"/>
              <a:t>Can cause the sharing AP to lose control of the TXOP</a:t>
            </a:r>
          </a:p>
          <a:p>
            <a:pPr lvl="3"/>
            <a:r>
              <a:rPr lang="en-US" dirty="0"/>
              <a:t>Esp., if the sharing AP is unable to access the medium in SIFS/PIFS after receiving the CF-End</a:t>
            </a:r>
          </a:p>
          <a:p>
            <a:endParaRPr lang="en-US" dirty="0"/>
          </a:p>
          <a:p>
            <a:r>
              <a:rPr lang="en-US" b="1" dirty="0"/>
              <a:t>TXOP return in </a:t>
            </a:r>
            <a:r>
              <a:rPr lang="en-US" b="1" dirty="0" err="1"/>
              <a:t>TGbe’s</a:t>
            </a:r>
            <a:r>
              <a:rPr lang="en-US" b="1" dirty="0"/>
              <a:t> TXS framework is achieved by means of an indication in the CAS Control field</a:t>
            </a:r>
          </a:p>
          <a:p>
            <a:pPr lvl="1"/>
            <a:r>
              <a:rPr lang="en-US" dirty="0"/>
              <a:t>CAS Control field is carried in a QoS Null or a QoS Data frame transmitted by the shared STA to its associated (sharing) AP</a:t>
            </a:r>
          </a:p>
          <a:p>
            <a:pPr lvl="1"/>
            <a:r>
              <a:rPr lang="en-US" dirty="0" err="1"/>
              <a:t>TGbn</a:t>
            </a:r>
            <a:r>
              <a:rPr lang="en-US" dirty="0"/>
              <a:t> C-TDMA could follow the same scheme. However: </a:t>
            </a:r>
          </a:p>
          <a:p>
            <a:pPr lvl="2"/>
            <a:r>
              <a:rPr lang="en-US" dirty="0"/>
              <a:t>QoS Null or QoS Data frames cannot be exchanged in unassociated state – i.e., between shared and sharing APs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BFC7E4-574F-855A-ECA6-886759B50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49710"/>
          </a:xfrm>
        </p:spPr>
        <p:txBody>
          <a:bodyPr/>
          <a:lstStyle/>
          <a:p>
            <a:r>
              <a:rPr lang="en-US" dirty="0"/>
              <a:t>Mechanism for Returning the TXOP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9A33A-CDC8-9FC1-17DC-F94B404918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/>
              <a:t>April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4249D-5DFC-DBBA-ACA4-089FE7097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6FF7A-CDE3-C96E-1C0A-1934098BD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2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B8610B2D-3CF6-3912-B1FC-C658D8E5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726" y="1828799"/>
            <a:ext cx="8536406" cy="4610101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Public Action frames are allowed between unassociated STAs</a:t>
            </a:r>
          </a:p>
          <a:p>
            <a:pPr lvl="1"/>
            <a:r>
              <a:rPr lang="en-US" dirty="0"/>
              <a:t>And thus, permitted between sharing and shared APs</a:t>
            </a:r>
          </a:p>
          <a:p>
            <a:endParaRPr lang="en-US" b="1" dirty="0"/>
          </a:p>
          <a:p>
            <a:r>
              <a:rPr lang="en-US" b="1" dirty="0"/>
              <a:t>Carry CAS Control (indicating TXOP return) in a Public Action frame</a:t>
            </a:r>
          </a:p>
          <a:p>
            <a:pPr lvl="1"/>
            <a:r>
              <a:rPr lang="en-US" dirty="0"/>
              <a:t>This could be a new frame defined by UHR</a:t>
            </a:r>
          </a:p>
          <a:p>
            <a:endParaRPr lang="en-US" b="1" dirty="0"/>
          </a:p>
          <a:p>
            <a:r>
              <a:rPr lang="en-US" b="1" dirty="0"/>
              <a:t>The proposed frame could also carry other information, such as:</a:t>
            </a:r>
          </a:p>
          <a:p>
            <a:pPr lvl="1"/>
            <a:r>
              <a:rPr lang="en-US" dirty="0"/>
              <a:t>Information related to C-TDMA protocol (such as any updates to the C-TDMA parameters)</a:t>
            </a:r>
          </a:p>
          <a:p>
            <a:pPr lvl="1"/>
            <a:r>
              <a:rPr lang="en-US" dirty="0"/>
              <a:t>If no additional information is to be carried in the frame body, then the frame can be a null action frame</a:t>
            </a:r>
          </a:p>
          <a:p>
            <a:pPr lvl="2"/>
            <a:r>
              <a:rPr lang="en-US" dirty="0"/>
              <a:t>i.e., carries only the MAC header containing the CAS Control field</a:t>
            </a:r>
          </a:p>
          <a:p>
            <a:pPr lvl="1"/>
            <a:endParaRPr lang="en-US" dirty="0"/>
          </a:p>
          <a:p>
            <a:r>
              <a:rPr lang="en-US" b="1" u="sng" dirty="0"/>
              <a:t>Benefit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Since the information is carried within CAS Control (i.e., header) of a mgmt. frame: </a:t>
            </a:r>
            <a:endParaRPr lang="en-US" dirty="0">
              <a:cs typeface="Times New Roman"/>
            </a:endParaRPr>
          </a:p>
          <a:p>
            <a:pPr lvl="2"/>
            <a:r>
              <a:rPr lang="en-US" dirty="0">
                <a:cs typeface="Times New Roman"/>
              </a:rPr>
              <a:t>It doesn’t reset the NAV for neighboring devices</a:t>
            </a:r>
          </a:p>
          <a:p>
            <a:pPr lvl="2"/>
            <a:r>
              <a:rPr lang="en-US" dirty="0"/>
              <a:t>Sharing AP can react w/o having to process contents (i.e., the frame body) of the mgmt. frame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Consistent with the scheme defined by </a:t>
            </a:r>
            <a:r>
              <a:rPr lang="en-US" dirty="0" err="1"/>
              <a:t>TGbe</a:t>
            </a:r>
            <a:r>
              <a:rPr lang="en-US" dirty="0"/>
              <a:t> TXS framework.</a:t>
            </a:r>
            <a:endParaRPr lang="en-US" dirty="0">
              <a:cs typeface="Times New Roman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TXOP Return via a Management frame</a:t>
            </a:r>
            <a:endParaRPr lang="en-US" b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April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51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ECAF57-4E31-5643-7E67-063CBE4C1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773" y="1828800"/>
            <a:ext cx="8488279" cy="4517858"/>
          </a:xfrm>
        </p:spPr>
        <p:txBody>
          <a:bodyPr>
            <a:normAutofit/>
          </a:bodyPr>
          <a:lstStyle/>
          <a:p>
            <a:r>
              <a:rPr lang="en-US" b="1" dirty="0"/>
              <a:t>TXOP return can be conditional and scenario-dependent</a:t>
            </a:r>
          </a:p>
          <a:p>
            <a:pPr lvl="1"/>
            <a:r>
              <a:rPr lang="en-US" dirty="0"/>
              <a:t>For example, when the sharing AP wants to share the TXOP with more than one AP (after the current shared AP) </a:t>
            </a:r>
            <a:r>
              <a:rPr lang="en-US"/>
              <a:t>and/or serve </a:t>
            </a:r>
            <a:r>
              <a:rPr lang="en-US" dirty="0"/>
              <a:t>in-BSS clients after the shared portion of the TXOP</a:t>
            </a:r>
          </a:p>
          <a:p>
            <a:endParaRPr lang="en-US" dirty="0"/>
          </a:p>
          <a:p>
            <a:r>
              <a:rPr lang="en-US" b="1" dirty="0"/>
              <a:t>The polling and/or allocation frame could carry an indication of whether TXOP return is requested or not</a:t>
            </a:r>
            <a:endParaRPr lang="en-US" b="1" dirty="0">
              <a:cs typeface="Times New Roman"/>
            </a:endParaRPr>
          </a:p>
          <a:p>
            <a:endParaRPr lang="en-US" dirty="0"/>
          </a:p>
          <a:p>
            <a:r>
              <a:rPr lang="en-US" b="1" dirty="0"/>
              <a:t>Ability to receive a TXOP return frame could be based on capability of the sharing AP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F85309-C8BE-B7DD-54C5-517DAE569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Optionality of TXOP Return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4446D-96A1-3504-A434-A8A8686A1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F67EA-06C8-E83A-B750-87D0DD367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F9984-C566-0FB9-FCB0-2FB51B22F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6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994578-4107-6D69-1C88-90BF8B5E2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91270"/>
          </a:xfrm>
        </p:spPr>
        <p:txBody>
          <a:bodyPr/>
          <a:lstStyle/>
          <a:p>
            <a:r>
              <a:rPr lang="en-US" b="1" dirty="0"/>
              <a:t>We identified challenges associated with CF-End as a TXOP return frame in C-TDMA</a:t>
            </a:r>
          </a:p>
          <a:p>
            <a:endParaRPr lang="en-US" dirty="0"/>
          </a:p>
          <a:p>
            <a:r>
              <a:rPr lang="en-US" b="1" dirty="0"/>
              <a:t>We proposed the use of CAS Control field (indicating TXOP return) in a Public Action frame for returning a shared TXOP</a:t>
            </a:r>
          </a:p>
          <a:p>
            <a:pPr lvl="1"/>
            <a:r>
              <a:rPr lang="en-US" dirty="0"/>
              <a:t>Consistent with baseline TXOP return in TXS mechanism</a:t>
            </a:r>
          </a:p>
          <a:p>
            <a:pPr lvl="1"/>
            <a:r>
              <a:rPr lang="en-US" dirty="0"/>
              <a:t>Enables sharing AP to maintain control of the TXOP</a:t>
            </a:r>
          </a:p>
          <a:p>
            <a:pPr lvl="1"/>
            <a:r>
              <a:rPr lang="en-US" dirty="0"/>
              <a:t>Use of public action frame preserves baseline rules for communication between unassociated STAs.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ACFA30-A569-2C5C-F72D-1E462087E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445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5D4B7-BB20-9AC9-182E-9E2D60E10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2AA7F-AC90-AF93-F2DB-6B3B1F257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CB127-0181-3E81-EA8B-D468E3D11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11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A49F68-8721-FFF5-FFB9-FEE959FE6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 you agree that, as part of the C-TDMA procedure, TGbn defines a mechanism for an AP, that receives a portion of the time resource from sharing AP, to return the remainder of the allocated time (if any) back to the sharing AP?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Signaling details are TBD.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ABD88E-51E7-819B-1999-E0DDE615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97042-B75B-770E-7511-2E5037E3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A1E8F-0516-4625-DF0D-E41795B60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Sanket Kalamkar et al.,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D6BF0-03A1-7E64-7013-CD9B787B5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98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8C6A802-7E0E-5B6C-0DA6-DEA2CEEB1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19" y="1600199"/>
            <a:ext cx="8024327" cy="49064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/>
              <a:t>[1] Abhishek Patil and et al. , “C-TDMA Frame Sequence,” 23/1895r1, Jan 2024.</a:t>
            </a:r>
          </a:p>
          <a:p>
            <a:pPr marL="0" indent="0">
              <a:buNone/>
            </a:pPr>
            <a:r>
              <a:rPr lang="en-US" sz="1800" dirty="0"/>
              <a:t>[2] Yanjun Sun and et al., “Considerations on Coordinated TDMA (C-TDMA),” 23/0041r0, Jan 2023.</a:t>
            </a:r>
          </a:p>
          <a:p>
            <a:pPr marL="0" indent="0">
              <a:buNone/>
            </a:pPr>
            <a:r>
              <a:rPr lang="en-US" sz="1800" dirty="0"/>
              <a:t>[3] Dibakar Das and et al. , “C-TDMA procedure in UHR,” 23/0261r0, Apr 2023.</a:t>
            </a:r>
          </a:p>
          <a:p>
            <a:pPr marL="0" indent="0">
              <a:buNone/>
            </a:pPr>
            <a:r>
              <a:rPr lang="en-US" sz="1800" dirty="0"/>
              <a:t>[4] Yanjun Sun and et al., “Follow-up on Coordinated TDMA (C-TDMA),” 23/0739r1, Jul 2023.</a:t>
            </a:r>
          </a:p>
          <a:p>
            <a:pPr marL="0" indent="0">
              <a:buNone/>
            </a:pPr>
            <a:r>
              <a:rPr lang="en-US" sz="1800" dirty="0"/>
              <a:t>[5] Si-Chan Noh and et al., “Considerations on Return TXOP between multiple APs,” 23/1327r0, Aug 2023.</a:t>
            </a:r>
          </a:p>
          <a:p>
            <a:pPr marL="0" indent="0">
              <a:buNone/>
            </a:pPr>
            <a:r>
              <a:rPr lang="en-US" sz="1800" dirty="0"/>
              <a:t>[6] Liwen Chu and </a:t>
            </a:r>
            <a:r>
              <a:rPr lang="en-US" sz="1800" dirty="0" err="1"/>
              <a:t>etc</a:t>
            </a:r>
            <a:r>
              <a:rPr lang="en-US" sz="1800" dirty="0"/>
              <a:t> al., “Extended TXOP sharing,” 23/249r1, May 2023.</a:t>
            </a:r>
          </a:p>
          <a:p>
            <a:pPr marL="0" indent="0">
              <a:buNone/>
            </a:pPr>
            <a:r>
              <a:rPr lang="en-US" sz="1800" dirty="0"/>
              <a:t>[7] George Cherian and et al., “Coordinated AP Time/Frequency Sharing in a Transmit Opportunity in 11be,” 19/1582r2, Nov 2019.</a:t>
            </a:r>
          </a:p>
          <a:p>
            <a:pPr marL="0" indent="0">
              <a:buNone/>
            </a:pPr>
            <a:r>
              <a:rPr lang="en-US" sz="1800" dirty="0"/>
              <a:t>[8] Dibakar Das and et al., “C-TDMA Follow-up,” 23/93r2, Mar. 2024.</a:t>
            </a:r>
          </a:p>
          <a:p>
            <a:pPr marL="0" indent="0">
              <a:buNone/>
            </a:pPr>
            <a:r>
              <a:rPr lang="en-US" sz="1800" dirty="0"/>
              <a:t>[9]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“TXOP Protection in C-TDMA,” 24/227r1, Apr. 2024.</a:t>
            </a:r>
          </a:p>
          <a:p>
            <a:pPr marL="0" indent="0">
              <a:buNone/>
            </a:pPr>
            <a:r>
              <a:rPr lang="en-US" sz="1800" dirty="0"/>
              <a:t>[10]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“TXOP Return in C-TDMA,” 24/411r0, Apr. 2024.</a:t>
            </a:r>
          </a:p>
          <a:p>
            <a:pPr marL="0" indent="0">
              <a:buNone/>
            </a:pPr>
            <a:r>
              <a:rPr lang="en-US" sz="1800" dirty="0"/>
              <a:t>[11] </a:t>
            </a:r>
            <a:r>
              <a:rPr kumimoji="0" lang="en-US" altLang="ko-KR" sz="1800" b="0" i="0" u="none" strike="noStrike" kern="1200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Geonhwan</a:t>
            </a:r>
            <a:r>
              <a:rPr kumimoji="0" lang="en-US" altLang="ko-KR" sz="1800" b="0" i="0" u="none" strike="noStrike" kern="1200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Kim and et al., “Coordinated TDMA (Follow up),” 23/1910r1, Nov. 2023.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[12] </a:t>
            </a:r>
            <a:r>
              <a:rPr lang="en-US" sz="1800" dirty="0">
                <a:solidFill>
                  <a:schemeClr val="tx1"/>
                </a:solidFill>
              </a:rPr>
              <a:t>Si-Chan Noh and et al., “NAV protection for C-TDMA,” 24/375r0, Feb. 2024.</a:t>
            </a:r>
          </a:p>
          <a:p>
            <a:pPr marL="0" indent="0">
              <a:buNone/>
            </a:pPr>
            <a:r>
              <a:rPr lang="en-US" sz="1800" dirty="0"/>
              <a:t>[13] Sanket Kalamkar and et al., “NAV Rule in C-TDMA,” 24/423r0, May 2024.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AB26CCD9-D07E-EDBD-5DA8-3944690B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CF72DE-DAE6-9956-73B3-37762D5A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June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0CEF2-E22D-463E-2231-29DBF4AF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91201" y="6475413"/>
            <a:ext cx="1752724" cy="184666"/>
          </a:xfrm>
        </p:spPr>
        <p:txBody>
          <a:bodyPr wrap="none" anchor="t">
            <a:normAutofit/>
          </a:bodyPr>
          <a:lstStyle/>
          <a:p>
            <a:pPr>
              <a:defRPr/>
            </a:pPr>
            <a:r>
              <a:rPr lang="en-US" altLang="ko-KR"/>
              <a:t>Sanket Kalamkar et al.,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CAFE-07C0-FE4C-93D7-1C2900FB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34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9a001-2fb4-4fe7-ae93-7951d46b483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BE71135422B44EA215DE9B5DC95432" ma:contentTypeVersion="17" ma:contentTypeDescription="Create a new document." ma:contentTypeScope="" ma:versionID="61382a0c55613de6c021cb690438046c">
  <xsd:schema xmlns:xsd="http://www.w3.org/2001/XMLSchema" xmlns:xs="http://www.w3.org/2001/XMLSchema" xmlns:p="http://schemas.microsoft.com/office/2006/metadata/properties" xmlns:ns3="7f19a001-2fb4-4fe7-ae93-7951d46b483b" xmlns:ns4="c3228d3a-7dfb-4c96-8510-2901c972099d" targetNamespace="http://schemas.microsoft.com/office/2006/metadata/properties" ma:root="true" ma:fieldsID="72029139f412e7eb65bb75cd152b5e56" ns3:_="" ns4:_="">
    <xsd:import namespace="7f19a001-2fb4-4fe7-ae93-7951d46b483b"/>
    <xsd:import namespace="c3228d3a-7dfb-4c96-8510-2901c97209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9a001-2fb4-4fe7-ae93-7951d46b48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228d3a-7dfb-4c96-8510-2901c972099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c3228d3a-7dfb-4c96-8510-2901c972099d"/>
    <ds:schemaRef ds:uri="7f19a001-2fb4-4fe7-ae93-7951d46b483b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20B0D2-226E-4D08-9859-8056F01B03F2}">
  <ds:schemaRefs>
    <ds:schemaRef ds:uri="7f19a001-2fb4-4fe7-ae93-7951d46b483b"/>
    <ds:schemaRef ds:uri="c3228d3a-7dfb-4c96-8510-2901c97209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1098</Words>
  <Application>Microsoft Office PowerPoint</Application>
  <PresentationFormat>On-screen Show (4:3)</PresentationFormat>
  <Paragraphs>120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Aptos</vt:lpstr>
      <vt:lpstr>Times New Roman</vt:lpstr>
      <vt:lpstr>802-11-Submission</vt:lpstr>
      <vt:lpstr>TXOP Return in C-TDMA</vt:lpstr>
      <vt:lpstr>C-TDMA Background</vt:lpstr>
      <vt:lpstr>Mechanism for Returning the TXOP</vt:lpstr>
      <vt:lpstr>TXOP Return via a Management frame</vt:lpstr>
      <vt:lpstr>Optionality of TXOP Return</vt:lpstr>
      <vt:lpstr>Summary</vt:lpstr>
      <vt:lpstr>SP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Sanket Kalamkar</cp:lastModifiedBy>
  <cp:revision>3</cp:revision>
  <cp:lastPrinted>1998-02-10T13:28:06Z</cp:lastPrinted>
  <dcterms:created xsi:type="dcterms:W3CDTF">2007-05-21T21:00:37Z</dcterms:created>
  <dcterms:modified xsi:type="dcterms:W3CDTF">2024-09-09T21:53:29Z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0x0101002ABE71135422B44EA215DE9B5DC95432</vt:lpwstr>
  </property>
</Properties>
</file>