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8"/>
  </p:notesMasterIdLst>
  <p:handoutMasterIdLst>
    <p:handoutMasterId r:id="rId19"/>
  </p:handoutMasterIdLst>
  <p:sldIdLst>
    <p:sldId id="270" r:id="rId5"/>
    <p:sldId id="141169813" r:id="rId6"/>
    <p:sldId id="141169812" r:id="rId7"/>
    <p:sldId id="141169806" r:id="rId8"/>
    <p:sldId id="141169800" r:id="rId9"/>
    <p:sldId id="141169807" r:id="rId10"/>
    <p:sldId id="141169801" r:id="rId11"/>
    <p:sldId id="141169802" r:id="rId12"/>
    <p:sldId id="141169803" r:id="rId13"/>
    <p:sldId id="141169808" r:id="rId14"/>
    <p:sldId id="141169809" r:id="rId15"/>
    <p:sldId id="141169810" r:id="rId16"/>
    <p:sldId id="1529" r:id="rId1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DEA9D14-EF9D-B8B2-DC05-A878C4E2E7C8}" name="Sanket Kalamkar" initials="SK" userId="S::sankal@qti.qualcomm.com::9f7da7a1-a53a-443e-9c41-71048af38d86" providerId="AD"/>
  <p188:author id="{B4753D28-6F3D-2291-C442-34C9018A370C}" name="Abdel Karim Ajami" initials="AA" userId="S::aajami@qti.qualcomm.com::52d54957-2a0e-4b01-bea4-4ee51dbbefc4" providerId="AD"/>
  <p188:author id="{3246D32B-4B6F-2604-2325-B28595D84A3A}" name="r1a" initials="r1a" userId="r1a" providerId="None"/>
  <p188:author id="{F7A3D13D-5DB4-1CDE-6627-6D2DBF8DD2C8}" name="Abhishek Patil" initials="AP" userId="S::appatil@qti.qualcomm.com::4a57f103-40b4-4474-a113-d3340a5396d8" providerId="AD"/>
  <p188:author id="{338CFF47-243A-9C8D-F54C-0DCF5877AB99}" name="Giovanni Chisci" initials="GC" userId="Giovanni Chisci" providerId="None"/>
  <p188:author id="{B85AEE9A-3021-74FA-AD4F-86B4D2912F36}" name="Reviewer" initials="Reviewer" userId="Reviewer" providerId="None"/>
  <p188:author id="{6A23C2B9-0C50-A134-54C3-FD051D555190}" name="Yanjun Sun" initials="YS" userId="S::yanjuns@qti.qualcomm.com::b36047ec-8c33-4551-bc74-961d47fe2da9" providerId="AD"/>
  <p188:author id="{D4A0ACBF-DAA3-83BE-30AB-1D08DB8A93CD}" name="r0" initials="r0" userId="r0" providerId="None"/>
  <p188:author id="{225760E0-6E0C-0D1E-1C39-1244750F4B33}" name="r1" initials="r1" userId="r1"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Yanjun Sun" initials="YS" lastIdx="3" clrIdx="0">
    <p:extLst>
      <p:ext uri="{19B8F6BF-5375-455C-9EA6-DF929625EA0E}">
        <p15:presenceInfo xmlns:p15="http://schemas.microsoft.com/office/powerpoint/2012/main" userId="S::yanjuns@qti.qualcomm.com::b36047ec-8c33-4551-bc74-961d47fe2da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C498FE"/>
    <a:srgbClr val="C9D0F1"/>
    <a:srgbClr val="CCEED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266E6B7-95F6-4927-B40E-ACD55F5AF202}" v="6" dt="2024-09-09T19:51:13.6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1500" y="52"/>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 Id="rId27"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nket Kalamkar" userId="9f7da7a1-a53a-443e-9c41-71048af38d86" providerId="ADAL" clId="{E266E6B7-95F6-4927-B40E-ACD55F5AF202}"/>
    <pc:docChg chg="undo custSel addSld delSld modSld sldOrd modMainMaster">
      <pc:chgData name="Sanket Kalamkar" userId="9f7da7a1-a53a-443e-9c41-71048af38d86" providerId="ADAL" clId="{E266E6B7-95F6-4927-B40E-ACD55F5AF202}" dt="2024-09-09T21:11:03.048" v="1022" actId="6549"/>
      <pc:docMkLst>
        <pc:docMk/>
      </pc:docMkLst>
      <pc:sldChg chg="modSp mod">
        <pc:chgData name="Sanket Kalamkar" userId="9f7da7a1-a53a-443e-9c41-71048af38d86" providerId="ADAL" clId="{E266E6B7-95F6-4927-B40E-ACD55F5AF202}" dt="2024-09-09T19:52:28.545" v="633" actId="20577"/>
        <pc:sldMkLst>
          <pc:docMk/>
          <pc:sldMk cId="1089148663" sldId="270"/>
        </pc:sldMkLst>
        <pc:spChg chg="mod">
          <ac:chgData name="Sanket Kalamkar" userId="9f7da7a1-a53a-443e-9c41-71048af38d86" providerId="ADAL" clId="{E266E6B7-95F6-4927-B40E-ACD55F5AF202}" dt="2024-09-09T17:54:32.805" v="285" actId="20577"/>
          <ac:spMkLst>
            <pc:docMk/>
            <pc:sldMk cId="1089148663" sldId="270"/>
            <ac:spMk id="2" creationId="{00000000-0000-0000-0000-000000000000}"/>
          </ac:spMkLst>
        </pc:spChg>
        <pc:spChg chg="mod">
          <ac:chgData name="Sanket Kalamkar" userId="9f7da7a1-a53a-443e-9c41-71048af38d86" providerId="ADAL" clId="{E266E6B7-95F6-4927-B40E-ACD55F5AF202}" dt="2024-09-09T19:52:28.545" v="633" actId="20577"/>
          <ac:spMkLst>
            <pc:docMk/>
            <pc:sldMk cId="1089148663" sldId="270"/>
            <ac:spMk id="5" creationId="{B89C2EB6-BDD9-F39E-B3DB-80458050AA60}"/>
          </ac:spMkLst>
        </pc:spChg>
      </pc:sldChg>
      <pc:sldChg chg="modSp mod">
        <pc:chgData name="Sanket Kalamkar" userId="9f7da7a1-a53a-443e-9c41-71048af38d86" providerId="ADAL" clId="{E266E6B7-95F6-4927-B40E-ACD55F5AF202}" dt="2024-09-09T18:26:05.618" v="590" actId="20577"/>
        <pc:sldMkLst>
          <pc:docMk/>
          <pc:sldMk cId="2351853105" sldId="1529"/>
        </pc:sldMkLst>
        <pc:spChg chg="mod">
          <ac:chgData name="Sanket Kalamkar" userId="9f7da7a1-a53a-443e-9c41-71048af38d86" providerId="ADAL" clId="{E266E6B7-95F6-4927-B40E-ACD55F5AF202}" dt="2024-09-09T18:26:05.618" v="590" actId="20577"/>
          <ac:spMkLst>
            <pc:docMk/>
            <pc:sldMk cId="2351853105" sldId="1529"/>
            <ac:spMk id="11" creationId="{E8C6A802-7E0E-5B6C-0DA6-DEA2CEEB13B6}"/>
          </ac:spMkLst>
        </pc:spChg>
      </pc:sldChg>
      <pc:sldChg chg="addSp delSp modSp del mod">
        <pc:chgData name="Sanket Kalamkar" userId="9f7da7a1-a53a-443e-9c41-71048af38d86" providerId="ADAL" clId="{E266E6B7-95F6-4927-B40E-ACD55F5AF202}" dt="2024-09-09T19:51:21.373" v="622" actId="47"/>
        <pc:sldMkLst>
          <pc:docMk/>
          <pc:sldMk cId="4204667386" sldId="141169798"/>
        </pc:sldMkLst>
        <pc:spChg chg="mod">
          <ac:chgData name="Sanket Kalamkar" userId="9f7da7a1-a53a-443e-9c41-71048af38d86" providerId="ADAL" clId="{E266E6B7-95F6-4927-B40E-ACD55F5AF202}" dt="2024-09-09T19:49:18.784" v="608" actId="20577"/>
          <ac:spMkLst>
            <pc:docMk/>
            <pc:sldMk cId="4204667386" sldId="141169798"/>
            <ac:spMk id="2" creationId="{BD7B908B-6968-AA2B-E293-9F9DD9039D4D}"/>
          </ac:spMkLst>
        </pc:spChg>
        <pc:spChg chg="del mod">
          <ac:chgData name="Sanket Kalamkar" userId="9f7da7a1-a53a-443e-9c41-71048af38d86" providerId="ADAL" clId="{E266E6B7-95F6-4927-B40E-ACD55F5AF202}" dt="2024-09-09T17:39:33.082" v="52" actId="478"/>
          <ac:spMkLst>
            <pc:docMk/>
            <pc:sldMk cId="4204667386" sldId="141169798"/>
            <ac:spMk id="9" creationId="{4BB7435B-5E7F-99CF-5544-98851F43B6AA}"/>
          </ac:spMkLst>
        </pc:spChg>
        <pc:spChg chg="mod">
          <ac:chgData name="Sanket Kalamkar" userId="9f7da7a1-a53a-443e-9c41-71048af38d86" providerId="ADAL" clId="{E266E6B7-95F6-4927-B40E-ACD55F5AF202}" dt="2024-09-09T17:39:29.153" v="50"/>
          <ac:spMkLst>
            <pc:docMk/>
            <pc:sldMk cId="4204667386" sldId="141169798"/>
            <ac:spMk id="12" creationId="{B816B7E7-48D6-F7E9-6A3A-4CF40DF6EF4E}"/>
          </ac:spMkLst>
        </pc:spChg>
        <pc:spChg chg="del mod">
          <ac:chgData name="Sanket Kalamkar" userId="9f7da7a1-a53a-443e-9c41-71048af38d86" providerId="ADAL" clId="{E266E6B7-95F6-4927-B40E-ACD55F5AF202}" dt="2024-09-09T17:39:38.633" v="54" actId="478"/>
          <ac:spMkLst>
            <pc:docMk/>
            <pc:sldMk cId="4204667386" sldId="141169798"/>
            <ac:spMk id="13" creationId="{DFE825AA-2570-869F-F339-6987ECC5E47F}"/>
          </ac:spMkLst>
        </pc:spChg>
        <pc:grpChg chg="add del mod">
          <ac:chgData name="Sanket Kalamkar" userId="9f7da7a1-a53a-443e-9c41-71048af38d86" providerId="ADAL" clId="{E266E6B7-95F6-4927-B40E-ACD55F5AF202}" dt="2024-09-09T17:39:41.084" v="56" actId="478"/>
          <ac:grpSpMkLst>
            <pc:docMk/>
            <pc:sldMk cId="4204667386" sldId="141169798"/>
            <ac:grpSpMk id="7" creationId="{AE46E3CA-64C2-1A3C-1BCE-C4B2A64A9DFC}"/>
          </ac:grpSpMkLst>
        </pc:grpChg>
        <pc:grpChg chg="del mod">
          <ac:chgData name="Sanket Kalamkar" userId="9f7da7a1-a53a-443e-9c41-71048af38d86" providerId="ADAL" clId="{E266E6B7-95F6-4927-B40E-ACD55F5AF202}" dt="2024-09-09T17:39:43.338" v="57" actId="478"/>
          <ac:grpSpMkLst>
            <pc:docMk/>
            <pc:sldMk cId="4204667386" sldId="141169798"/>
            <ac:grpSpMk id="10" creationId="{29E82383-D403-674E-290E-D03435223F23}"/>
          </ac:grpSpMkLst>
        </pc:grpChg>
        <pc:picChg chg="del">
          <ac:chgData name="Sanket Kalamkar" userId="9f7da7a1-a53a-443e-9c41-71048af38d86" providerId="ADAL" clId="{E266E6B7-95F6-4927-B40E-ACD55F5AF202}" dt="2024-09-09T17:39:28.188" v="49" actId="478"/>
          <ac:picMkLst>
            <pc:docMk/>
            <pc:sldMk cId="4204667386" sldId="141169798"/>
            <ac:picMk id="8" creationId="{9DF33362-1EE3-F2B9-CC95-7A8B3C191389}"/>
          </ac:picMkLst>
        </pc:picChg>
        <pc:picChg chg="mod">
          <ac:chgData name="Sanket Kalamkar" userId="9f7da7a1-a53a-443e-9c41-71048af38d86" providerId="ADAL" clId="{E266E6B7-95F6-4927-B40E-ACD55F5AF202}" dt="2024-09-09T17:39:29.153" v="50"/>
          <ac:picMkLst>
            <pc:docMk/>
            <pc:sldMk cId="4204667386" sldId="141169798"/>
            <ac:picMk id="11" creationId="{0E676A01-F0D1-24E2-2EC3-4330F0233E28}"/>
          </ac:picMkLst>
        </pc:picChg>
        <pc:cxnChg chg="del mod">
          <ac:chgData name="Sanket Kalamkar" userId="9f7da7a1-a53a-443e-9c41-71048af38d86" providerId="ADAL" clId="{E266E6B7-95F6-4927-B40E-ACD55F5AF202}" dt="2024-09-09T17:39:43.338" v="57" actId="478"/>
          <ac:cxnSpMkLst>
            <pc:docMk/>
            <pc:sldMk cId="4204667386" sldId="141169798"/>
            <ac:cxnSpMk id="14" creationId="{117EF35E-A8DE-139B-9E6C-922799F74A79}"/>
          </ac:cxnSpMkLst>
        </pc:cxnChg>
      </pc:sldChg>
      <pc:sldChg chg="modSp del mod">
        <pc:chgData name="Sanket Kalamkar" userId="9f7da7a1-a53a-443e-9c41-71048af38d86" providerId="ADAL" clId="{E266E6B7-95F6-4927-B40E-ACD55F5AF202}" dt="2024-09-09T17:49:28.095" v="277" actId="47"/>
        <pc:sldMkLst>
          <pc:docMk/>
          <pc:sldMk cId="4233627935" sldId="141169799"/>
        </pc:sldMkLst>
        <pc:spChg chg="mod">
          <ac:chgData name="Sanket Kalamkar" userId="9f7da7a1-a53a-443e-9c41-71048af38d86" providerId="ADAL" clId="{E266E6B7-95F6-4927-B40E-ACD55F5AF202}" dt="2024-09-09T17:47:58.122" v="232" actId="20577"/>
          <ac:spMkLst>
            <pc:docMk/>
            <pc:sldMk cId="4233627935" sldId="141169799"/>
            <ac:spMk id="3" creationId="{3AFA5D43-3DEA-2A11-4F2E-FA8466B05325}"/>
          </ac:spMkLst>
        </pc:spChg>
      </pc:sldChg>
      <pc:sldChg chg="addSp delSp modSp mod ord">
        <pc:chgData name="Sanket Kalamkar" userId="9f7da7a1-a53a-443e-9c41-71048af38d86" providerId="ADAL" clId="{E266E6B7-95F6-4927-B40E-ACD55F5AF202}" dt="2024-09-09T20:48:27.314" v="714" actId="1036"/>
        <pc:sldMkLst>
          <pc:docMk/>
          <pc:sldMk cId="2952162121" sldId="141169800"/>
        </pc:sldMkLst>
        <pc:spChg chg="mod">
          <ac:chgData name="Sanket Kalamkar" userId="9f7da7a1-a53a-443e-9c41-71048af38d86" providerId="ADAL" clId="{E266E6B7-95F6-4927-B40E-ACD55F5AF202}" dt="2024-09-09T17:47:44.554" v="227" actId="20577"/>
          <ac:spMkLst>
            <pc:docMk/>
            <pc:sldMk cId="2952162121" sldId="141169800"/>
            <ac:spMk id="3" creationId="{687BFCF5-39D9-79C0-5F92-ECAA44449EA5}"/>
          </ac:spMkLst>
        </pc:spChg>
        <pc:spChg chg="mod">
          <ac:chgData name="Sanket Kalamkar" userId="9f7da7a1-a53a-443e-9c41-71048af38d86" providerId="ADAL" clId="{E266E6B7-95F6-4927-B40E-ACD55F5AF202}" dt="2024-09-09T18:07:31.243" v="369" actId="20577"/>
          <ac:spMkLst>
            <pc:docMk/>
            <pc:sldMk cId="2952162121" sldId="141169800"/>
            <ac:spMk id="17" creationId="{CCCFC972-6FFB-FF65-6F7A-E6AAD82288F3}"/>
          </ac:spMkLst>
        </pc:spChg>
        <pc:spChg chg="mod">
          <ac:chgData name="Sanket Kalamkar" userId="9f7da7a1-a53a-443e-9c41-71048af38d86" providerId="ADAL" clId="{E266E6B7-95F6-4927-B40E-ACD55F5AF202}" dt="2024-09-09T18:07:45.580" v="396" actId="20577"/>
          <ac:spMkLst>
            <pc:docMk/>
            <pc:sldMk cId="2952162121" sldId="141169800"/>
            <ac:spMk id="18" creationId="{A1064602-1660-B308-80B4-08B9CF0FDE0D}"/>
          </ac:spMkLst>
        </pc:spChg>
        <pc:grpChg chg="add del">
          <ac:chgData name="Sanket Kalamkar" userId="9f7da7a1-a53a-443e-9c41-71048af38d86" providerId="ADAL" clId="{E266E6B7-95F6-4927-B40E-ACD55F5AF202}" dt="2024-09-09T18:10:07.212" v="398" actId="478"/>
          <ac:grpSpMkLst>
            <pc:docMk/>
            <pc:sldMk cId="2952162121" sldId="141169800"/>
            <ac:grpSpMk id="2" creationId="{7F730FAB-4AA3-E586-1778-3F80AFBE045A}"/>
          </ac:grpSpMkLst>
        </pc:grpChg>
        <pc:picChg chg="add del mod">
          <ac:chgData name="Sanket Kalamkar" userId="9f7da7a1-a53a-443e-9c41-71048af38d86" providerId="ADAL" clId="{E266E6B7-95F6-4927-B40E-ACD55F5AF202}" dt="2024-09-09T20:46:22.178" v="689" actId="478"/>
          <ac:picMkLst>
            <pc:docMk/>
            <pc:sldMk cId="2952162121" sldId="141169800"/>
            <ac:picMk id="8" creationId="{B698F617-2315-487F-D28A-840C54FFD5BE}"/>
          </ac:picMkLst>
        </pc:picChg>
        <pc:picChg chg="del">
          <ac:chgData name="Sanket Kalamkar" userId="9f7da7a1-a53a-443e-9c41-71048af38d86" providerId="ADAL" clId="{E266E6B7-95F6-4927-B40E-ACD55F5AF202}" dt="2024-09-09T18:10:09.994" v="399" actId="478"/>
          <ac:picMkLst>
            <pc:docMk/>
            <pc:sldMk cId="2952162121" sldId="141169800"/>
            <ac:picMk id="9" creationId="{014AA576-EE74-F33D-D10E-B174D18337A9}"/>
          </ac:picMkLst>
        </pc:picChg>
        <pc:picChg chg="add del mod">
          <ac:chgData name="Sanket Kalamkar" userId="9f7da7a1-a53a-443e-9c41-71048af38d86" providerId="ADAL" clId="{E266E6B7-95F6-4927-B40E-ACD55F5AF202}" dt="2024-09-09T20:47:15.985" v="699" actId="478"/>
          <ac:picMkLst>
            <pc:docMk/>
            <pc:sldMk cId="2952162121" sldId="141169800"/>
            <ac:picMk id="9" creationId="{7EC66F51-9141-8500-3247-CEF7BC1795CC}"/>
          </ac:picMkLst>
        </pc:picChg>
        <pc:picChg chg="add del mod">
          <ac:chgData name="Sanket Kalamkar" userId="9f7da7a1-a53a-443e-9c41-71048af38d86" providerId="ADAL" clId="{E266E6B7-95F6-4927-B40E-ACD55F5AF202}" dt="2024-09-09T20:48:18.816" v="710" actId="478"/>
          <ac:picMkLst>
            <pc:docMk/>
            <pc:sldMk cId="2952162121" sldId="141169800"/>
            <ac:picMk id="11" creationId="{0674AB02-0836-6A2E-BE0D-13851D6CABE5}"/>
          </ac:picMkLst>
        </pc:picChg>
        <pc:picChg chg="add mod">
          <ac:chgData name="Sanket Kalamkar" userId="9f7da7a1-a53a-443e-9c41-71048af38d86" providerId="ADAL" clId="{E266E6B7-95F6-4927-B40E-ACD55F5AF202}" dt="2024-09-09T20:48:27.314" v="714" actId="1036"/>
          <ac:picMkLst>
            <pc:docMk/>
            <pc:sldMk cId="2952162121" sldId="141169800"/>
            <ac:picMk id="13" creationId="{15F87960-FEC7-F8B0-30B5-465505E079DA}"/>
          </ac:picMkLst>
        </pc:picChg>
      </pc:sldChg>
      <pc:sldChg chg="modSp mod">
        <pc:chgData name="Sanket Kalamkar" userId="9f7da7a1-a53a-443e-9c41-71048af38d86" providerId="ADAL" clId="{E266E6B7-95F6-4927-B40E-ACD55F5AF202}" dt="2024-09-09T21:06:05.632" v="844" actId="13926"/>
        <pc:sldMkLst>
          <pc:docMk/>
          <pc:sldMk cId="1387989094" sldId="141169801"/>
        </pc:sldMkLst>
        <pc:spChg chg="mod">
          <ac:chgData name="Sanket Kalamkar" userId="9f7da7a1-a53a-443e-9c41-71048af38d86" providerId="ADAL" clId="{E266E6B7-95F6-4927-B40E-ACD55F5AF202}" dt="2024-09-09T21:06:05.632" v="844" actId="13926"/>
          <ac:spMkLst>
            <pc:docMk/>
            <pc:sldMk cId="1387989094" sldId="141169801"/>
            <ac:spMk id="2" creationId="{8048A7CF-8550-9D55-08F0-8CA730BD9321}"/>
          </ac:spMkLst>
        </pc:spChg>
      </pc:sldChg>
      <pc:sldChg chg="modSp mod">
        <pc:chgData name="Sanket Kalamkar" userId="9f7da7a1-a53a-443e-9c41-71048af38d86" providerId="ADAL" clId="{E266E6B7-95F6-4927-B40E-ACD55F5AF202}" dt="2024-09-09T21:06:34.072" v="876" actId="20577"/>
        <pc:sldMkLst>
          <pc:docMk/>
          <pc:sldMk cId="1988491206" sldId="141169802"/>
        </pc:sldMkLst>
        <pc:spChg chg="mod">
          <ac:chgData name="Sanket Kalamkar" userId="9f7da7a1-a53a-443e-9c41-71048af38d86" providerId="ADAL" clId="{E266E6B7-95F6-4927-B40E-ACD55F5AF202}" dt="2024-09-09T21:06:34.072" v="876" actId="20577"/>
          <ac:spMkLst>
            <pc:docMk/>
            <pc:sldMk cId="1988491206" sldId="141169802"/>
            <ac:spMk id="3" creationId="{33A84265-A8F1-314C-809D-47460FED8AAA}"/>
          </ac:spMkLst>
        </pc:spChg>
      </pc:sldChg>
      <pc:sldChg chg="modSp mod">
        <pc:chgData name="Sanket Kalamkar" userId="9f7da7a1-a53a-443e-9c41-71048af38d86" providerId="ADAL" clId="{E266E6B7-95F6-4927-B40E-ACD55F5AF202}" dt="2024-09-09T21:11:03.048" v="1022" actId="6549"/>
        <pc:sldMkLst>
          <pc:docMk/>
          <pc:sldMk cId="1747400265" sldId="141169803"/>
        </pc:sldMkLst>
        <pc:spChg chg="mod">
          <ac:chgData name="Sanket Kalamkar" userId="9f7da7a1-a53a-443e-9c41-71048af38d86" providerId="ADAL" clId="{E266E6B7-95F6-4927-B40E-ACD55F5AF202}" dt="2024-09-09T21:11:03.048" v="1022" actId="6549"/>
          <ac:spMkLst>
            <pc:docMk/>
            <pc:sldMk cId="1747400265" sldId="141169803"/>
            <ac:spMk id="2" creationId="{BC708B23-A3E0-1762-BB1E-3A5BC083CD7A}"/>
          </ac:spMkLst>
        </pc:spChg>
      </pc:sldChg>
      <pc:sldChg chg="modSp mod">
        <pc:chgData name="Sanket Kalamkar" userId="9f7da7a1-a53a-443e-9c41-71048af38d86" providerId="ADAL" clId="{E266E6B7-95F6-4927-B40E-ACD55F5AF202}" dt="2024-09-09T20:28:50.161" v="688" actId="6549"/>
        <pc:sldMkLst>
          <pc:docMk/>
          <pc:sldMk cId="1071551868" sldId="141169806"/>
        </pc:sldMkLst>
        <pc:spChg chg="mod">
          <ac:chgData name="Sanket Kalamkar" userId="9f7da7a1-a53a-443e-9c41-71048af38d86" providerId="ADAL" clId="{E266E6B7-95F6-4927-B40E-ACD55F5AF202}" dt="2024-09-09T20:28:50.161" v="688" actId="6549"/>
          <ac:spMkLst>
            <pc:docMk/>
            <pc:sldMk cId="1071551868" sldId="141169806"/>
            <ac:spMk id="2" creationId="{E542DBCA-2EFF-705E-803F-EAC4271FC604}"/>
          </ac:spMkLst>
        </pc:spChg>
        <pc:spChg chg="mod">
          <ac:chgData name="Sanket Kalamkar" userId="9f7da7a1-a53a-443e-9c41-71048af38d86" providerId="ADAL" clId="{E266E6B7-95F6-4927-B40E-ACD55F5AF202}" dt="2024-09-09T19:51:38.191" v="627" actId="1036"/>
          <ac:spMkLst>
            <pc:docMk/>
            <pc:sldMk cId="1071551868" sldId="141169806"/>
            <ac:spMk id="3" creationId="{BFD569DC-6340-E738-3943-56D797C61768}"/>
          </ac:spMkLst>
        </pc:spChg>
      </pc:sldChg>
      <pc:sldChg chg="modSp mod">
        <pc:chgData name="Sanket Kalamkar" userId="9f7da7a1-a53a-443e-9c41-71048af38d86" providerId="ADAL" clId="{E266E6B7-95F6-4927-B40E-ACD55F5AF202}" dt="2024-09-09T20:52:20.566" v="798" actId="6549"/>
        <pc:sldMkLst>
          <pc:docMk/>
          <pc:sldMk cId="1716032470" sldId="141169807"/>
        </pc:sldMkLst>
        <pc:spChg chg="mod">
          <ac:chgData name="Sanket Kalamkar" userId="9f7da7a1-a53a-443e-9c41-71048af38d86" providerId="ADAL" clId="{E266E6B7-95F6-4927-B40E-ACD55F5AF202}" dt="2024-09-09T20:52:20.566" v="798" actId="6549"/>
          <ac:spMkLst>
            <pc:docMk/>
            <pc:sldMk cId="1716032470" sldId="141169807"/>
            <ac:spMk id="2" creationId="{E542DBCA-2EFF-705E-803F-EAC4271FC604}"/>
          </ac:spMkLst>
        </pc:spChg>
        <pc:spChg chg="mod">
          <ac:chgData name="Sanket Kalamkar" userId="9f7da7a1-a53a-443e-9c41-71048af38d86" providerId="ADAL" clId="{E266E6B7-95F6-4927-B40E-ACD55F5AF202}" dt="2024-09-09T17:47:28.202" v="214" actId="20577"/>
          <ac:spMkLst>
            <pc:docMk/>
            <pc:sldMk cId="1716032470" sldId="141169807"/>
            <ac:spMk id="3" creationId="{BFD569DC-6340-E738-3943-56D797C61768}"/>
          </ac:spMkLst>
        </pc:spChg>
      </pc:sldChg>
      <pc:sldChg chg="modSp new mod">
        <pc:chgData name="Sanket Kalamkar" userId="9f7da7a1-a53a-443e-9c41-71048af38d86" providerId="ADAL" clId="{E266E6B7-95F6-4927-B40E-ACD55F5AF202}" dt="2024-07-12T20:54:21.112" v="22" actId="404"/>
        <pc:sldMkLst>
          <pc:docMk/>
          <pc:sldMk cId="2341694411" sldId="141169808"/>
        </pc:sldMkLst>
        <pc:spChg chg="mod">
          <ac:chgData name="Sanket Kalamkar" userId="9f7da7a1-a53a-443e-9c41-71048af38d86" providerId="ADAL" clId="{E266E6B7-95F6-4927-B40E-ACD55F5AF202}" dt="2024-07-12T20:54:21.112" v="22" actId="404"/>
          <ac:spMkLst>
            <pc:docMk/>
            <pc:sldMk cId="2341694411" sldId="141169808"/>
            <ac:spMk id="2" creationId="{F4E8C62F-5D63-7C93-243E-4D13E2D3F397}"/>
          </ac:spMkLst>
        </pc:spChg>
        <pc:spChg chg="mod">
          <ac:chgData name="Sanket Kalamkar" userId="9f7da7a1-a53a-443e-9c41-71048af38d86" providerId="ADAL" clId="{E266E6B7-95F6-4927-B40E-ACD55F5AF202}" dt="2024-07-12T20:53:21.390" v="3" actId="20577"/>
          <ac:spMkLst>
            <pc:docMk/>
            <pc:sldMk cId="2341694411" sldId="141169808"/>
            <ac:spMk id="3" creationId="{13CB988D-0EFD-D032-D851-A5F9C9483E47}"/>
          </ac:spMkLst>
        </pc:spChg>
      </pc:sldChg>
      <pc:sldChg chg="modSp new mod">
        <pc:chgData name="Sanket Kalamkar" userId="9f7da7a1-a53a-443e-9c41-71048af38d86" providerId="ADAL" clId="{E266E6B7-95F6-4927-B40E-ACD55F5AF202}" dt="2024-07-12T20:55:16.660" v="32" actId="12"/>
        <pc:sldMkLst>
          <pc:docMk/>
          <pc:sldMk cId="165555364" sldId="141169809"/>
        </pc:sldMkLst>
        <pc:spChg chg="mod">
          <ac:chgData name="Sanket Kalamkar" userId="9f7da7a1-a53a-443e-9c41-71048af38d86" providerId="ADAL" clId="{E266E6B7-95F6-4927-B40E-ACD55F5AF202}" dt="2024-07-12T20:55:16.660" v="32" actId="12"/>
          <ac:spMkLst>
            <pc:docMk/>
            <pc:sldMk cId="165555364" sldId="141169809"/>
            <ac:spMk id="2" creationId="{1C26AB58-3121-C5F4-28E3-781E8D0CE350}"/>
          </ac:spMkLst>
        </pc:spChg>
        <pc:spChg chg="mod">
          <ac:chgData name="Sanket Kalamkar" userId="9f7da7a1-a53a-443e-9c41-71048af38d86" providerId="ADAL" clId="{E266E6B7-95F6-4927-B40E-ACD55F5AF202}" dt="2024-07-12T20:54:32.093" v="26" actId="20577"/>
          <ac:spMkLst>
            <pc:docMk/>
            <pc:sldMk cId="165555364" sldId="141169809"/>
            <ac:spMk id="3" creationId="{0A1DD8FE-8F9B-6275-8503-E5F2A4B35180}"/>
          </ac:spMkLst>
        </pc:spChg>
      </pc:sldChg>
      <pc:sldChg chg="modSp new mod">
        <pc:chgData name="Sanket Kalamkar" userId="9f7da7a1-a53a-443e-9c41-71048af38d86" providerId="ADAL" clId="{E266E6B7-95F6-4927-B40E-ACD55F5AF202}" dt="2024-07-12T20:55:48.697" v="41" actId="113"/>
        <pc:sldMkLst>
          <pc:docMk/>
          <pc:sldMk cId="978820466" sldId="141169810"/>
        </pc:sldMkLst>
        <pc:spChg chg="mod">
          <ac:chgData name="Sanket Kalamkar" userId="9f7da7a1-a53a-443e-9c41-71048af38d86" providerId="ADAL" clId="{E266E6B7-95F6-4927-B40E-ACD55F5AF202}" dt="2024-07-12T20:55:48.697" v="41" actId="113"/>
          <ac:spMkLst>
            <pc:docMk/>
            <pc:sldMk cId="978820466" sldId="141169810"/>
            <ac:spMk id="2" creationId="{D37A189D-B4C7-5B94-B642-2BD008ACB0E3}"/>
          </ac:spMkLst>
        </pc:spChg>
        <pc:spChg chg="mod">
          <ac:chgData name="Sanket Kalamkar" userId="9f7da7a1-a53a-443e-9c41-71048af38d86" providerId="ADAL" clId="{E266E6B7-95F6-4927-B40E-ACD55F5AF202}" dt="2024-07-12T20:55:27.406" v="36" actId="20577"/>
          <ac:spMkLst>
            <pc:docMk/>
            <pc:sldMk cId="978820466" sldId="141169810"/>
            <ac:spMk id="3" creationId="{8EEA3118-03AA-94CC-762C-A810B08E1B93}"/>
          </ac:spMkLst>
        </pc:spChg>
      </pc:sldChg>
      <pc:sldChg chg="modSp add del mod">
        <pc:chgData name="Sanket Kalamkar" userId="9f7da7a1-a53a-443e-9c41-71048af38d86" providerId="ADAL" clId="{E266E6B7-95F6-4927-B40E-ACD55F5AF202}" dt="2024-09-09T19:50:27.028" v="613" actId="47"/>
        <pc:sldMkLst>
          <pc:docMk/>
          <pc:sldMk cId="1499079569" sldId="141169811"/>
        </pc:sldMkLst>
        <pc:spChg chg="mod">
          <ac:chgData name="Sanket Kalamkar" userId="9f7da7a1-a53a-443e-9c41-71048af38d86" providerId="ADAL" clId="{E266E6B7-95F6-4927-B40E-ACD55F5AF202}" dt="2024-09-09T17:59:10.267" v="331" actId="20577"/>
          <ac:spMkLst>
            <pc:docMk/>
            <pc:sldMk cId="1499079569" sldId="141169811"/>
            <ac:spMk id="2" creationId="{941303E1-2E28-6BD6-7DE8-2B6101AAECA3}"/>
          </ac:spMkLst>
        </pc:spChg>
        <pc:spChg chg="mod">
          <ac:chgData name="Sanket Kalamkar" userId="9f7da7a1-a53a-443e-9c41-71048af38d86" providerId="ADAL" clId="{E266E6B7-95F6-4927-B40E-ACD55F5AF202}" dt="2024-09-09T17:44:39.146" v="143" actId="20577"/>
          <ac:spMkLst>
            <pc:docMk/>
            <pc:sldMk cId="1499079569" sldId="141169811"/>
            <ac:spMk id="3" creationId="{3AFA5D43-3DEA-2A11-4F2E-FA8466B05325}"/>
          </ac:spMkLst>
        </pc:spChg>
        <pc:spChg chg="mod">
          <ac:chgData name="Sanket Kalamkar" userId="9f7da7a1-a53a-443e-9c41-71048af38d86" providerId="ADAL" clId="{E266E6B7-95F6-4927-B40E-ACD55F5AF202}" dt="2024-09-09T19:46:24.113" v="604" actId="20577"/>
          <ac:spMkLst>
            <pc:docMk/>
            <pc:sldMk cId="1499079569" sldId="141169811"/>
            <ac:spMk id="4" creationId="{34FEBF6B-2D0D-3560-D08A-D60A2C534102}"/>
          </ac:spMkLst>
        </pc:spChg>
      </pc:sldChg>
      <pc:sldChg chg="modSp add mod">
        <pc:chgData name="Sanket Kalamkar" userId="9f7da7a1-a53a-443e-9c41-71048af38d86" providerId="ADAL" clId="{E266E6B7-95F6-4927-B40E-ACD55F5AF202}" dt="2024-09-09T20:26:45.632" v="666" actId="27636"/>
        <pc:sldMkLst>
          <pc:docMk/>
          <pc:sldMk cId="1887130013" sldId="141169812"/>
        </pc:sldMkLst>
        <pc:spChg chg="mod">
          <ac:chgData name="Sanket Kalamkar" userId="9f7da7a1-a53a-443e-9c41-71048af38d86" providerId="ADAL" clId="{E266E6B7-95F6-4927-B40E-ACD55F5AF202}" dt="2024-09-09T20:26:45.632" v="666" actId="27636"/>
          <ac:spMkLst>
            <pc:docMk/>
            <pc:sldMk cId="1887130013" sldId="141169812"/>
            <ac:spMk id="2" creationId="{E542DBCA-2EFF-705E-803F-EAC4271FC604}"/>
          </ac:spMkLst>
        </pc:spChg>
        <pc:spChg chg="mod">
          <ac:chgData name="Sanket Kalamkar" userId="9f7da7a1-a53a-443e-9c41-71048af38d86" providerId="ADAL" clId="{E266E6B7-95F6-4927-B40E-ACD55F5AF202}" dt="2024-09-09T19:50:37.969" v="614" actId="403"/>
          <ac:spMkLst>
            <pc:docMk/>
            <pc:sldMk cId="1887130013" sldId="141169812"/>
            <ac:spMk id="3" creationId="{BFD569DC-6340-E738-3943-56D797C61768}"/>
          </ac:spMkLst>
        </pc:spChg>
      </pc:sldChg>
      <pc:sldChg chg="addSp modSp add mod">
        <pc:chgData name="Sanket Kalamkar" userId="9f7da7a1-a53a-443e-9c41-71048af38d86" providerId="ADAL" clId="{E266E6B7-95F6-4927-B40E-ACD55F5AF202}" dt="2024-09-09T20:25:56.206" v="641" actId="20577"/>
        <pc:sldMkLst>
          <pc:docMk/>
          <pc:sldMk cId="4079829431" sldId="141169813"/>
        </pc:sldMkLst>
        <pc:spChg chg="mod">
          <ac:chgData name="Sanket Kalamkar" userId="9f7da7a1-a53a-443e-9c41-71048af38d86" providerId="ADAL" clId="{E266E6B7-95F6-4927-B40E-ACD55F5AF202}" dt="2024-09-09T20:25:56.206" v="641" actId="20577"/>
          <ac:spMkLst>
            <pc:docMk/>
            <pc:sldMk cId="4079829431" sldId="141169813"/>
            <ac:spMk id="2" creationId="{E542DBCA-2EFF-705E-803F-EAC4271FC604}"/>
          </ac:spMkLst>
        </pc:spChg>
        <pc:spChg chg="mod">
          <ac:chgData name="Sanket Kalamkar" userId="9f7da7a1-a53a-443e-9c41-71048af38d86" providerId="ADAL" clId="{E266E6B7-95F6-4927-B40E-ACD55F5AF202}" dt="2024-09-09T19:50:59.950" v="616"/>
          <ac:spMkLst>
            <pc:docMk/>
            <pc:sldMk cId="4079829431" sldId="141169813"/>
            <ac:spMk id="3" creationId="{BFD569DC-6340-E738-3943-56D797C61768}"/>
          </ac:spMkLst>
        </pc:spChg>
        <pc:spChg chg="mod">
          <ac:chgData name="Sanket Kalamkar" userId="9f7da7a1-a53a-443e-9c41-71048af38d86" providerId="ADAL" clId="{E266E6B7-95F6-4927-B40E-ACD55F5AF202}" dt="2024-09-09T19:51:13.667" v="621"/>
          <ac:spMkLst>
            <pc:docMk/>
            <pc:sldMk cId="4079829431" sldId="141169813"/>
            <ac:spMk id="8" creationId="{5786211B-9E2D-816B-546B-2363661FAA6C}"/>
          </ac:spMkLst>
        </pc:spChg>
        <pc:grpChg chg="add mod">
          <ac:chgData name="Sanket Kalamkar" userId="9f7da7a1-a53a-443e-9c41-71048af38d86" providerId="ADAL" clId="{E266E6B7-95F6-4927-B40E-ACD55F5AF202}" dt="2024-09-09T19:51:13.667" v="621"/>
          <ac:grpSpMkLst>
            <pc:docMk/>
            <pc:sldMk cId="4079829431" sldId="141169813"/>
            <ac:grpSpMk id="7" creationId="{EEF68E8D-1A2A-6BB8-B827-2427D5C46222}"/>
          </ac:grpSpMkLst>
        </pc:grpChg>
        <pc:picChg chg="mod">
          <ac:chgData name="Sanket Kalamkar" userId="9f7da7a1-a53a-443e-9c41-71048af38d86" providerId="ADAL" clId="{E266E6B7-95F6-4927-B40E-ACD55F5AF202}" dt="2024-09-09T19:51:13.667" v="621"/>
          <ac:picMkLst>
            <pc:docMk/>
            <pc:sldMk cId="4079829431" sldId="141169813"/>
            <ac:picMk id="9" creationId="{284B17EE-C802-9B45-B450-086A2CAE2548}"/>
          </ac:picMkLst>
        </pc:picChg>
      </pc:sldChg>
      <pc:sldMasterChg chg="modSldLayout">
        <pc:chgData name="Sanket Kalamkar" userId="9f7da7a1-a53a-443e-9c41-71048af38d86" providerId="ADAL" clId="{E266E6B7-95F6-4927-B40E-ACD55F5AF202}" dt="2024-09-09T19:45:41.271" v="594" actId="20577"/>
        <pc:sldMasterMkLst>
          <pc:docMk/>
          <pc:sldMasterMk cId="0" sldId="2147483648"/>
        </pc:sldMasterMkLst>
        <pc:sldLayoutChg chg="modSp mod">
          <pc:chgData name="Sanket Kalamkar" userId="9f7da7a1-a53a-443e-9c41-71048af38d86" providerId="ADAL" clId="{E266E6B7-95F6-4927-B40E-ACD55F5AF202}" dt="2024-09-09T19:45:41.271" v="594" actId="20577"/>
          <pc:sldLayoutMkLst>
            <pc:docMk/>
            <pc:sldMasterMk cId="0" sldId="2147483648"/>
            <pc:sldLayoutMk cId="0" sldId="2147483650"/>
          </pc:sldLayoutMkLst>
          <pc:spChg chg="mod">
            <ac:chgData name="Sanket Kalamkar" userId="9f7da7a1-a53a-443e-9c41-71048af38d86" providerId="ADAL" clId="{E266E6B7-95F6-4927-B40E-ACD55F5AF202}" dt="2024-09-09T19:45:41.271" v="594" actId="20577"/>
            <ac:spMkLst>
              <pc:docMk/>
              <pc:sldMasterMk cId="0" sldId="2147483648"/>
              <pc:sldLayoutMk cId="0" sldId="2147483650"/>
              <ac:spMk id="8" creationId="{335537E5-1268-448B-2958-DB94A9CC7BA8}"/>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802.11-yy/xxxxr0</a:t>
            </a:r>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1</a:t>
            </a:fld>
            <a:endParaRPr lang="en-US"/>
          </a:p>
        </p:txBody>
      </p:sp>
    </p:spTree>
    <p:extLst>
      <p:ext uri="{BB962C8B-B14F-4D97-AF65-F5344CB8AC3E}">
        <p14:creationId xmlns:p14="http://schemas.microsoft.com/office/powerpoint/2010/main" val="3784321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802.11-yy/xxxxr0</a:t>
            </a:r>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8</a:t>
            </a:fld>
            <a:endParaRPr lang="en-US"/>
          </a:p>
        </p:txBody>
      </p:sp>
    </p:spTree>
    <p:extLst>
      <p:ext uri="{BB962C8B-B14F-4D97-AF65-F5344CB8AC3E}">
        <p14:creationId xmlns:p14="http://schemas.microsoft.com/office/powerpoint/2010/main" val="10493525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9" name="Rectangle 5"/>
          <p:cNvSpPr>
            <a:spLocks noGrp="1" noChangeArrowheads="1"/>
          </p:cNvSpPr>
          <p:nvPr>
            <p:ph type="ftr" sz="quarter" idx="3"/>
          </p:nvPr>
        </p:nvSpPr>
        <p:spPr bwMode="auto">
          <a:xfrm>
            <a:off x="6445337" y="6475413"/>
            <a:ext cx="20985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Sanket Kalamkar et al., Qualcomm Inc.</a:t>
            </a:r>
          </a:p>
        </p:txBody>
      </p:sp>
      <p:sp>
        <p:nvSpPr>
          <p:cNvPr id="8" name="Rectangle 4">
            <a:extLst>
              <a:ext uri="{FF2B5EF4-FFF2-40B4-BE49-F238E27FC236}">
                <a16:creationId xmlns:a16="http://schemas.microsoft.com/office/drawing/2014/main" id="{EDCEBDF8-1FBD-49CA-BC1A-DBB01FAE0396}"/>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February 2024</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54BB993B-BF3F-4D96-ADAC-D4E1F0DF6F22}"/>
              </a:ext>
            </a:extLst>
          </p:cNvPr>
          <p:cNvSpPr>
            <a:spLocks noGrp="1"/>
          </p:cNvSpPr>
          <p:nvPr>
            <p:ph type="title"/>
          </p:nvPr>
        </p:nvSpPr>
        <p:spPr/>
        <p:txBody>
          <a:bodyPr/>
          <a:lstStyle/>
          <a:p>
            <a:r>
              <a:rPr lang="en-US"/>
              <a:t>Click to edit Master title style</a:t>
            </a:r>
          </a:p>
        </p:txBody>
      </p:sp>
      <p:sp>
        <p:nvSpPr>
          <p:cNvPr id="5" name="Date Placeholder 4">
            <a:extLst>
              <a:ext uri="{FF2B5EF4-FFF2-40B4-BE49-F238E27FC236}">
                <a16:creationId xmlns:a16="http://schemas.microsoft.com/office/drawing/2014/main" id="{EA9AD854-999C-455A-9EE2-FCE9289AD5AB}"/>
              </a:ext>
            </a:extLst>
          </p:cNvPr>
          <p:cNvSpPr>
            <a:spLocks noGrp="1"/>
          </p:cNvSpPr>
          <p:nvPr>
            <p:ph type="dt" sz="half" idx="10"/>
          </p:nvPr>
        </p:nvSpPr>
        <p:spPr>
          <a:xfrm>
            <a:off x="696913" y="332601"/>
            <a:ext cx="1455527" cy="276999"/>
          </a:xfrm>
        </p:spPr>
        <p:txBody>
          <a:bodyPr/>
          <a:lstStyle/>
          <a:p>
            <a:pPr>
              <a:defRPr/>
            </a:pPr>
            <a:r>
              <a:rPr lang="en-US"/>
              <a:t>February 2024</a:t>
            </a:r>
          </a:p>
        </p:txBody>
      </p:sp>
      <p:sp>
        <p:nvSpPr>
          <p:cNvPr id="6" name="Footer Placeholder 5">
            <a:extLst>
              <a:ext uri="{FF2B5EF4-FFF2-40B4-BE49-F238E27FC236}">
                <a16:creationId xmlns:a16="http://schemas.microsoft.com/office/drawing/2014/main" id="{3313FEDC-1839-4714-8A42-4A01E187F49C}"/>
              </a:ext>
            </a:extLst>
          </p:cNvPr>
          <p:cNvSpPr>
            <a:spLocks noGrp="1"/>
          </p:cNvSpPr>
          <p:nvPr>
            <p:ph type="ftr" sz="quarter" idx="11"/>
          </p:nvPr>
        </p:nvSpPr>
        <p:spPr>
          <a:xfrm>
            <a:off x="6445337" y="6475413"/>
            <a:ext cx="2098588" cy="184666"/>
          </a:xfrm>
        </p:spPr>
        <p:txBody>
          <a:bodyPr/>
          <a:lstStyle/>
          <a:p>
            <a:pPr>
              <a:defRPr/>
            </a:pPr>
            <a:r>
              <a:rPr lang="en-US" altLang="ko-KR"/>
              <a:t>Sanket Kalamkar et al., Qualcomm Inc.</a:t>
            </a:r>
          </a:p>
        </p:txBody>
      </p:sp>
      <p:sp>
        <p:nvSpPr>
          <p:cNvPr id="7" name="Slide Number Placeholder 6">
            <a:extLst>
              <a:ext uri="{FF2B5EF4-FFF2-40B4-BE49-F238E27FC236}">
                <a16:creationId xmlns:a16="http://schemas.microsoft.com/office/drawing/2014/main" id="{5024FA9F-9408-4964-B963-02593343BD14}"/>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a:t>
            </a:fld>
            <a:endParaRPr lang="en-US"/>
          </a:p>
        </p:txBody>
      </p:sp>
      <p:cxnSp>
        <p:nvCxnSpPr>
          <p:cNvPr id="9" name="Straight Connector 8">
            <a:extLst>
              <a:ext uri="{FF2B5EF4-FFF2-40B4-BE49-F238E27FC236}">
                <a16:creationId xmlns:a16="http://schemas.microsoft.com/office/drawing/2014/main" id="{B0FD37DB-D4FA-422D-830E-FB20A6F75C56}"/>
              </a:ext>
            </a:extLst>
          </p:cNvPr>
          <p:cNvCxnSpPr/>
          <p:nvPr userDrawn="1"/>
        </p:nvCxnSpPr>
        <p:spPr bwMode="auto">
          <a:xfrm>
            <a:off x="685800" y="609600"/>
            <a:ext cx="7772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 name="Straight Connector 14">
            <a:extLst>
              <a:ext uri="{FF2B5EF4-FFF2-40B4-BE49-F238E27FC236}">
                <a16:creationId xmlns:a16="http://schemas.microsoft.com/office/drawing/2014/main" id="{276FF6C6-403D-47F2-B8B3-68A6D6FB0AED}"/>
              </a:ext>
            </a:extLst>
          </p:cNvPr>
          <p:cNvCxnSpPr/>
          <p:nvPr userDrawn="1"/>
        </p:nvCxnSpPr>
        <p:spPr bwMode="auto">
          <a:xfrm>
            <a:off x="685800" y="6475413"/>
            <a:ext cx="7772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6" name="Footer Placeholder 5">
            <a:extLst>
              <a:ext uri="{FF2B5EF4-FFF2-40B4-BE49-F238E27FC236}">
                <a16:creationId xmlns:a16="http://schemas.microsoft.com/office/drawing/2014/main" id="{4614FC39-4BED-45E0-8FC9-522FFA09DD2D}"/>
              </a:ext>
            </a:extLst>
          </p:cNvPr>
          <p:cNvSpPr txBox="1">
            <a:spLocks/>
          </p:cNvSpPr>
          <p:nvPr userDrawn="1"/>
        </p:nvSpPr>
        <p:spPr bwMode="auto">
          <a:xfrm>
            <a:off x="681824" y="6474362"/>
            <a:ext cx="71814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a:t>Submission</a:t>
            </a:r>
          </a:p>
        </p:txBody>
      </p:sp>
      <p:sp>
        <p:nvSpPr>
          <p:cNvPr id="8" name="Rectangle 7">
            <a:extLst>
              <a:ext uri="{FF2B5EF4-FFF2-40B4-BE49-F238E27FC236}">
                <a16:creationId xmlns:a16="http://schemas.microsoft.com/office/drawing/2014/main" id="{335537E5-1268-448B-2958-DB94A9CC7BA8}"/>
              </a:ext>
            </a:extLst>
          </p:cNvPr>
          <p:cNvSpPr>
            <a:spLocks noChangeArrowheads="1"/>
          </p:cNvSpPr>
          <p:nvPr userDrawn="1"/>
        </p:nvSpPr>
        <p:spPr bwMode="auto">
          <a:xfrm>
            <a:off x="51751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802.11-24/1016r0</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9" name="Rectangle 5"/>
          <p:cNvSpPr>
            <a:spLocks noGrp="1" noChangeArrowheads="1"/>
          </p:cNvSpPr>
          <p:nvPr>
            <p:ph type="ftr" sz="quarter" idx="3"/>
          </p:nvPr>
        </p:nvSpPr>
        <p:spPr bwMode="auto">
          <a:xfrm>
            <a:off x="6445337" y="6475413"/>
            <a:ext cx="20985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Sanket Kalamkar et al., Qualcomm Inc.</a:t>
            </a:r>
          </a:p>
        </p:txBody>
      </p:sp>
      <p:sp>
        <p:nvSpPr>
          <p:cNvPr id="7" name="Rectangle 4">
            <a:extLst>
              <a:ext uri="{FF2B5EF4-FFF2-40B4-BE49-F238E27FC236}">
                <a16:creationId xmlns:a16="http://schemas.microsoft.com/office/drawing/2014/main" id="{E066D42A-356D-4E5D-B9D3-4A0DB37C941F}"/>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February 2024</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10" name="Rectangle 5"/>
          <p:cNvSpPr>
            <a:spLocks noGrp="1" noChangeArrowheads="1"/>
          </p:cNvSpPr>
          <p:nvPr>
            <p:ph type="ftr" sz="quarter" idx="3"/>
          </p:nvPr>
        </p:nvSpPr>
        <p:spPr bwMode="auto">
          <a:xfrm>
            <a:off x="6445337" y="6475413"/>
            <a:ext cx="20985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Sanket Kalamkar et al., Qualcomm Inc.</a:t>
            </a:r>
          </a:p>
        </p:txBody>
      </p:sp>
      <p:sp>
        <p:nvSpPr>
          <p:cNvPr id="8" name="Rectangle 4">
            <a:extLst>
              <a:ext uri="{FF2B5EF4-FFF2-40B4-BE49-F238E27FC236}">
                <a16:creationId xmlns:a16="http://schemas.microsoft.com/office/drawing/2014/main" id="{5EDE1EDF-5947-4192-94C2-92848A83BAE0}"/>
              </a:ext>
            </a:extLst>
          </p:cNvPr>
          <p:cNvSpPr>
            <a:spLocks noGrp="1" noChangeArrowheads="1"/>
          </p:cNvSpPr>
          <p:nvPr>
            <p:ph type="dt" sz="half" idx="13"/>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February 2024</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6445337" y="6475413"/>
            <a:ext cx="20985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Sanket Kalamkar et al., Qualcomm Inc.</a:t>
            </a:r>
          </a:p>
        </p:txBody>
      </p:sp>
      <p:sp>
        <p:nvSpPr>
          <p:cNvPr id="7" name="Rectangle 4">
            <a:extLst>
              <a:ext uri="{FF2B5EF4-FFF2-40B4-BE49-F238E27FC236}">
                <a16:creationId xmlns:a16="http://schemas.microsoft.com/office/drawing/2014/main" id="{0217BF70-D85E-4E0C-9CD2-5CB507281DAD}"/>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February 2024</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6445337" y="6475413"/>
            <a:ext cx="20985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Sanket Kalamkar et al., Qualcomm Inc.</a:t>
            </a:r>
          </a:p>
        </p:txBody>
      </p:sp>
      <p:sp>
        <p:nvSpPr>
          <p:cNvPr id="6" name="Rectangle 4">
            <a:extLst>
              <a:ext uri="{FF2B5EF4-FFF2-40B4-BE49-F238E27FC236}">
                <a16:creationId xmlns:a16="http://schemas.microsoft.com/office/drawing/2014/main" id="{8AD74CDA-89AE-4BC6-ADB6-BF4C9C3D023D}"/>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February 2024</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February 2024</a:t>
            </a:r>
          </a:p>
        </p:txBody>
      </p:sp>
      <p:sp>
        <p:nvSpPr>
          <p:cNvPr id="1029" name="Rectangle 5"/>
          <p:cNvSpPr>
            <a:spLocks noGrp="1" noChangeArrowheads="1"/>
          </p:cNvSpPr>
          <p:nvPr>
            <p:ph type="ftr" sz="quarter" idx="3"/>
          </p:nvPr>
        </p:nvSpPr>
        <p:spPr bwMode="auto">
          <a:xfrm>
            <a:off x="6445337" y="6475413"/>
            <a:ext cx="20985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Sanket Kalamkar et al., Qualcomm Inc.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a:solidFill>
                  <a:schemeClr val="tx1"/>
                </a:solidFill>
                <a:cs typeface="+mn-cs"/>
              </a:rPr>
              <a:t>doc.: IEEE 802.11-23/1895r2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995" y="954083"/>
            <a:ext cx="7772400" cy="391886"/>
          </a:xfrm>
        </p:spPr>
        <p:txBody>
          <a:bodyPr/>
          <a:lstStyle/>
          <a:p>
            <a:r>
              <a:rPr lang="en-US" sz="2800" dirty="0">
                <a:solidFill>
                  <a:schemeClr val="tx1"/>
                </a:solidFill>
                <a:cs typeface="Times New Roman"/>
              </a:rPr>
              <a:t>C-TDMA Follow-up: </a:t>
            </a:r>
            <a:br>
              <a:rPr lang="en-US" sz="2800" dirty="0">
                <a:solidFill>
                  <a:schemeClr val="tx1"/>
                </a:solidFill>
                <a:cs typeface="Times New Roman"/>
              </a:rPr>
            </a:br>
            <a:r>
              <a:rPr lang="en-US" sz="2800" dirty="0">
                <a:solidFill>
                  <a:schemeClr val="tx1"/>
                </a:solidFill>
                <a:cs typeface="Times New Roman"/>
              </a:rPr>
              <a:t>Additional Details on Framing Sequence</a:t>
            </a:r>
          </a:p>
        </p:txBody>
      </p:sp>
      <p:sp>
        <p:nvSpPr>
          <p:cNvPr id="4" name="Date Placeholder 3"/>
          <p:cNvSpPr>
            <a:spLocks noGrp="1"/>
          </p:cNvSpPr>
          <p:nvPr>
            <p:ph type="dt" sz="half" idx="10"/>
          </p:nvPr>
        </p:nvSpPr>
        <p:spPr>
          <a:xfrm>
            <a:off x="696913" y="332601"/>
            <a:ext cx="1541128" cy="276999"/>
          </a:xfrm>
        </p:spPr>
        <p:txBody>
          <a:bodyPr/>
          <a:lstStyle/>
          <a:p>
            <a:pPr>
              <a:spcAft>
                <a:spcPts val="600"/>
              </a:spcAft>
              <a:defRPr/>
            </a:pPr>
            <a:r>
              <a:rPr lang="en-US"/>
              <a:t>February 2024</a:t>
            </a:r>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a:t>
            </a:fld>
            <a:endParaRPr lang="en-US"/>
          </a:p>
        </p:txBody>
      </p:sp>
      <p:sp>
        <p:nvSpPr>
          <p:cNvPr id="8" name="Rectangle 12"/>
          <p:cNvSpPr>
            <a:spLocks noChangeArrowheads="1"/>
          </p:cNvSpPr>
          <p:nvPr/>
        </p:nvSpPr>
        <p:spPr bwMode="auto">
          <a:xfrm>
            <a:off x="696913" y="22860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a:t>Authors:</a:t>
            </a:r>
            <a:endParaRPr lang="en-US" sz="2000"/>
          </a:p>
        </p:txBody>
      </p:sp>
      <p:sp>
        <p:nvSpPr>
          <p:cNvPr id="10" name="Footer Placeholder 5"/>
          <p:cNvSpPr>
            <a:spLocks noGrp="1"/>
          </p:cNvSpPr>
          <p:nvPr>
            <p:ph type="ftr" sz="quarter" idx="11"/>
          </p:nvPr>
        </p:nvSpPr>
        <p:spPr>
          <a:xfrm>
            <a:off x="6216364" y="6475413"/>
            <a:ext cx="2327561" cy="184666"/>
          </a:xfrm>
        </p:spPr>
        <p:txBody>
          <a:bodyPr/>
          <a:lstStyle/>
          <a:p>
            <a:pPr>
              <a:defRPr/>
            </a:pPr>
            <a:r>
              <a:rPr lang="en-US" altLang="ko-KR"/>
              <a:t>Sanket Kalamkar et al., Qualcomm Inc.</a:t>
            </a:r>
          </a:p>
        </p:txBody>
      </p:sp>
      <p:sp>
        <p:nvSpPr>
          <p:cNvPr id="5" name="Rectangle 2">
            <a:extLst>
              <a:ext uri="{FF2B5EF4-FFF2-40B4-BE49-F238E27FC236}">
                <a16:creationId xmlns:a16="http://schemas.microsoft.com/office/drawing/2014/main" id="{B89C2EB6-BDD9-F39E-B3DB-80458050AA60}"/>
              </a:ext>
            </a:extLst>
          </p:cNvPr>
          <p:cNvSpPr txBox="1">
            <a:spLocks noChangeArrowheads="1"/>
          </p:cNvSpPr>
          <p:nvPr/>
        </p:nvSpPr>
        <p:spPr bwMode="auto">
          <a:xfrm>
            <a:off x="199708" y="1690452"/>
            <a:ext cx="8290560" cy="423334"/>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33"/>
              </a:spcBef>
              <a:buFontTx/>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800" b="1" kern="0" dirty="0"/>
              <a:t>Date</a:t>
            </a:r>
            <a:r>
              <a:rPr lang="en-GB" sz="1800" kern="0"/>
              <a:t>: 2024-02-20</a:t>
            </a:r>
            <a:endParaRPr lang="en-GB" sz="1800" kern="0" dirty="0"/>
          </a:p>
        </p:txBody>
      </p:sp>
      <p:graphicFrame>
        <p:nvGraphicFramePr>
          <p:cNvPr id="3" name="Table 12">
            <a:extLst>
              <a:ext uri="{FF2B5EF4-FFF2-40B4-BE49-F238E27FC236}">
                <a16:creationId xmlns:a16="http://schemas.microsoft.com/office/drawing/2014/main" id="{A69697D9-7396-CFED-B0BE-B191A4E27B4E}"/>
              </a:ext>
            </a:extLst>
          </p:cNvPr>
          <p:cNvGraphicFramePr>
            <a:graphicFrameLocks noGrp="1"/>
          </p:cNvGraphicFramePr>
          <p:nvPr>
            <p:extLst>
              <p:ext uri="{D42A27DB-BD31-4B8C-83A1-F6EECF244321}">
                <p14:modId xmlns:p14="http://schemas.microsoft.com/office/powerpoint/2010/main" val="975606229"/>
              </p:ext>
            </p:extLst>
          </p:nvPr>
        </p:nvGraphicFramePr>
        <p:xfrm>
          <a:off x="791070" y="2673434"/>
          <a:ext cx="7334250" cy="2706980"/>
        </p:xfrm>
        <a:graphic>
          <a:graphicData uri="http://schemas.openxmlformats.org/drawingml/2006/table">
            <a:tbl>
              <a:tblPr firstRow="1" bandRow="1">
                <a:tableStyleId>{F5AB1C69-6EDB-4FF4-983F-18BD219EF322}</a:tableStyleId>
              </a:tblPr>
              <a:tblGrid>
                <a:gridCol w="1466850">
                  <a:extLst>
                    <a:ext uri="{9D8B030D-6E8A-4147-A177-3AD203B41FA5}">
                      <a16:colId xmlns:a16="http://schemas.microsoft.com/office/drawing/2014/main" val="20000"/>
                    </a:ext>
                  </a:extLst>
                </a:gridCol>
                <a:gridCol w="1158040">
                  <a:extLst>
                    <a:ext uri="{9D8B030D-6E8A-4147-A177-3AD203B41FA5}">
                      <a16:colId xmlns:a16="http://schemas.microsoft.com/office/drawing/2014/main" val="20001"/>
                    </a:ext>
                  </a:extLst>
                </a:gridCol>
                <a:gridCol w="1621255">
                  <a:extLst>
                    <a:ext uri="{9D8B030D-6E8A-4147-A177-3AD203B41FA5}">
                      <a16:colId xmlns:a16="http://schemas.microsoft.com/office/drawing/2014/main" val="20002"/>
                    </a:ext>
                  </a:extLst>
                </a:gridCol>
                <a:gridCol w="1312445">
                  <a:extLst>
                    <a:ext uri="{9D8B030D-6E8A-4147-A177-3AD203B41FA5}">
                      <a16:colId xmlns:a16="http://schemas.microsoft.com/office/drawing/2014/main" val="20003"/>
                    </a:ext>
                  </a:extLst>
                </a:gridCol>
                <a:gridCol w="1775660">
                  <a:extLst>
                    <a:ext uri="{9D8B030D-6E8A-4147-A177-3AD203B41FA5}">
                      <a16:colId xmlns:a16="http://schemas.microsoft.com/office/drawing/2014/main" val="20004"/>
                    </a:ext>
                  </a:extLst>
                </a:gridCol>
              </a:tblGrid>
              <a:tr h="268580">
                <a:tc>
                  <a:txBody>
                    <a:bodyPr/>
                    <a:lstStyle/>
                    <a:p>
                      <a:pPr marL="0" marR="0">
                        <a:spcBef>
                          <a:spcPts val="0"/>
                        </a:spcBef>
                        <a:spcAft>
                          <a:spcPts val="0"/>
                        </a:spcAft>
                      </a:pPr>
                      <a:r>
                        <a:rPr lang="en-US" sz="1600" b="1" kern="0">
                          <a:solidFill>
                            <a:schemeClr val="tx1"/>
                          </a:solidFill>
                          <a:effectLst/>
                          <a:latin typeface="Times New Roman" panose="02020603050405020304" pitchFamily="18" charset="0"/>
                        </a:rPr>
                        <a:t>Name</a:t>
                      </a:r>
                      <a:endParaRPr lang="en-US" sz="700" b="1" kern="0">
                        <a:solidFill>
                          <a:schemeClr val="tx1"/>
                        </a:solidFill>
                        <a:effectLst/>
                        <a:latin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Affiliations</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Address</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Phone</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email</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0024015"/>
                  </a:ext>
                </a:extLst>
              </a:tr>
              <a:tr h="2685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kern="1200">
                          <a:solidFill>
                            <a:schemeClr val="tx1"/>
                          </a:solidFill>
                          <a:latin typeface="+mn-lt"/>
                          <a:ea typeface="+mn-ea"/>
                          <a:cs typeface="+mn-cs"/>
                        </a:rPr>
                        <a:t>Sanket Kalamkar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8">
                  <a:txBody>
                    <a:bodyPr/>
                    <a:lstStyle/>
                    <a:p>
                      <a:pPr algn="ctr"/>
                      <a:r>
                        <a:rPr lang="en-US" sz="1400">
                          <a:solidFill>
                            <a:schemeClr val="tx1"/>
                          </a:solidFill>
                        </a:rPr>
                        <a:t>Qualcomm Technologies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kern="1200">
                          <a:solidFill>
                            <a:schemeClr val="tx1"/>
                          </a:solidFill>
                          <a:latin typeface="Times New Roman"/>
                          <a:ea typeface="Times New Roman"/>
                          <a:cs typeface="Arial"/>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a:solidFill>
                            <a:schemeClr val="tx1"/>
                          </a:solidFill>
                          <a:latin typeface="Times New Roman"/>
                          <a:ea typeface="Times New Roman"/>
                          <a:cs typeface="Arial"/>
                        </a:rPr>
                        <a:t>sankal@qti.qualcomm.com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1039775"/>
                  </a:ext>
                </a:extLst>
              </a:tr>
              <a:tr h="2685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rPr>
                        <a:t>Abhishek Patil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a:solidFill>
                            <a:schemeClr val="tx1"/>
                          </a:solidFill>
                          <a:latin typeface="Times New Roman"/>
                          <a:ea typeface="Times New Roman"/>
                          <a:cs typeface="Arial"/>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27403906"/>
                  </a:ext>
                </a:extLst>
              </a:tr>
              <a:tr h="2685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kern="1200">
                          <a:solidFill>
                            <a:schemeClr val="tx1"/>
                          </a:solidFill>
                          <a:latin typeface="+mn-lt"/>
                          <a:ea typeface="+mn-ea"/>
                          <a:cs typeface="+mn-cs"/>
                        </a:rPr>
                        <a:t>Gaurang Naik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70698570"/>
                  </a:ext>
                </a:extLst>
              </a:tr>
              <a:tr h="2685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rPr>
                        <a:t>George Cherian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92485429"/>
                  </a:ext>
                </a:extLst>
              </a:tr>
              <a:tr h="2685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kern="1200">
                          <a:solidFill>
                            <a:schemeClr val="tx1"/>
                          </a:solidFill>
                          <a:latin typeface="+mn-lt"/>
                          <a:ea typeface="+mn-ea"/>
                          <a:cs typeface="+mn-cs"/>
                        </a:rPr>
                        <a:t>Alfred Asterjadhi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66095236"/>
                  </a:ext>
                </a:extLst>
              </a:tr>
              <a:tr h="2685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kern="1200">
                          <a:solidFill>
                            <a:schemeClr val="tx1"/>
                          </a:solidFill>
                          <a:latin typeface="+mn-lt"/>
                          <a:ea typeface="+mn-ea"/>
                          <a:cs typeface="+mn-cs"/>
                        </a:rPr>
                        <a:t>Duncan Ho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76251215"/>
                  </a:ext>
                </a:extLst>
              </a:tr>
              <a:tr h="268580">
                <a:tc>
                  <a:txBody>
                    <a:bodyPr/>
                    <a:lstStyle/>
                    <a:p>
                      <a:pPr marL="0" algn="ctr" defTabSz="914400" rtl="0" eaLnBrk="1" latinLnBrk="0" hangingPunct="1"/>
                      <a:r>
                        <a:rPr lang="en-US" sz="1400" kern="1200">
                          <a:solidFill>
                            <a:schemeClr val="tx1"/>
                          </a:solidFill>
                          <a:latin typeface="+mn-lt"/>
                          <a:ea typeface="+mn-ea"/>
                          <a:cs typeface="+mn-cs"/>
                        </a:rPr>
                        <a:t>Giovanni </a:t>
                      </a:r>
                      <a:r>
                        <a:rPr lang="en-US" sz="1400" kern="1200" err="1">
                          <a:solidFill>
                            <a:schemeClr val="tx1"/>
                          </a:solidFill>
                          <a:latin typeface="+mn-lt"/>
                          <a:ea typeface="+mn-ea"/>
                          <a:cs typeface="+mn-cs"/>
                        </a:rPr>
                        <a:t>Chisci</a:t>
                      </a:r>
                      <a:endParaRPr lang="en-US" sz="1400" kern="120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49589669"/>
                  </a:ext>
                </a:extLst>
              </a:tr>
              <a:tr h="268580">
                <a:tc>
                  <a:txBody>
                    <a:bodyPr/>
                    <a:lstStyle/>
                    <a:p>
                      <a:pPr marL="0" algn="ctr" defTabSz="914400" rtl="0" eaLnBrk="1" latinLnBrk="0" hangingPunct="1"/>
                      <a:r>
                        <a:rPr lang="en-US" sz="1400" kern="1200" err="1">
                          <a:solidFill>
                            <a:schemeClr val="tx1"/>
                          </a:solidFill>
                          <a:latin typeface="+mn-lt"/>
                          <a:ea typeface="+mn-ea"/>
                          <a:cs typeface="+mn-cs"/>
                        </a:rPr>
                        <a:t>Sherief</a:t>
                      </a:r>
                      <a:r>
                        <a:rPr lang="en-US" sz="1400" kern="1200">
                          <a:solidFill>
                            <a:schemeClr val="tx1"/>
                          </a:solidFill>
                          <a:latin typeface="+mn-lt"/>
                          <a:ea typeface="+mn-ea"/>
                          <a:cs typeface="+mn-cs"/>
                        </a:rPr>
                        <a:t> </a:t>
                      </a:r>
                      <a:r>
                        <a:rPr lang="en-US" sz="1400" kern="1200" err="1">
                          <a:solidFill>
                            <a:schemeClr val="tx1"/>
                          </a:solidFill>
                          <a:latin typeface="+mn-lt"/>
                          <a:ea typeface="+mn-ea"/>
                          <a:cs typeface="+mn-cs"/>
                        </a:rPr>
                        <a:t>Helwa</a:t>
                      </a:r>
                      <a:endParaRPr lang="en-US" sz="1400" kern="120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7296472"/>
                  </a:ext>
                </a:extLst>
              </a:tr>
            </a:tbl>
          </a:graphicData>
        </a:graphic>
      </p:graphicFrame>
    </p:spTree>
    <p:extLst>
      <p:ext uri="{BB962C8B-B14F-4D97-AF65-F5344CB8AC3E}">
        <p14:creationId xmlns:p14="http://schemas.microsoft.com/office/powerpoint/2010/main" val="1089148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4E8C62F-5D63-7C93-243E-4D13E2D3F397}"/>
              </a:ext>
            </a:extLst>
          </p:cNvPr>
          <p:cNvSpPr>
            <a:spLocks noGrp="1"/>
          </p:cNvSpPr>
          <p:nvPr>
            <p:ph idx="1"/>
          </p:nvPr>
        </p:nvSpPr>
        <p:spPr/>
        <p:txBody>
          <a:bodyPr/>
          <a:lstStyle/>
          <a:p>
            <a:pPr>
              <a:spcBef>
                <a:spcPts val="0"/>
              </a:spcBef>
              <a:spcAft>
                <a:spcPts val="0"/>
              </a:spcAft>
            </a:pPr>
            <a:r>
              <a:rPr lang="en-US" b="1" dirty="0">
                <a:effectLst/>
                <a:ea typeface="Aptos" panose="020B0004020202020204" pitchFamily="34" charset="0"/>
                <a:cs typeface="Times New Roman" panose="02020603050405020304" pitchFamily="18" charset="0"/>
              </a:rPr>
              <a:t>Do you agree that a TXOP owner AP announces its intention of sharing a portion of the time resource of its TXOP for C-TDMA operation, in an Initial Control frame (exact ICF and name TBD) sent at the beginning of the TXOP and that the frame polls AP(s) with whom it may share the TXOP to determine their interest?</a:t>
            </a:r>
          </a:p>
          <a:p>
            <a:pPr lvl="1">
              <a:spcBef>
                <a:spcPts val="0"/>
              </a:spcBef>
              <a:spcAft>
                <a:spcPts val="0"/>
              </a:spcAft>
            </a:pPr>
            <a:r>
              <a:rPr lang="en-US" dirty="0">
                <a:effectLst/>
                <a:ea typeface="Aptos" panose="020B0004020202020204" pitchFamily="34" charset="0"/>
                <a:cs typeface="Times New Roman" panose="02020603050405020304" pitchFamily="18" charset="0"/>
              </a:rPr>
              <a:t>A TXOP owner AP that intends to share its TXOP is referred to as a sharing AP.</a:t>
            </a:r>
          </a:p>
          <a:p>
            <a:pPr lvl="1">
              <a:spcBef>
                <a:spcPts val="0"/>
              </a:spcBef>
              <a:spcAft>
                <a:spcPts val="0"/>
              </a:spcAft>
            </a:pPr>
            <a:r>
              <a:rPr lang="en-US" dirty="0">
                <a:effectLst/>
                <a:ea typeface="Aptos" panose="020B0004020202020204" pitchFamily="34" charset="0"/>
                <a:cs typeface="Times New Roman" panose="02020603050405020304" pitchFamily="18" charset="0"/>
              </a:rPr>
              <a:t>A candidate AP identified (polled) in the Initial Control frame is referred to as a polled AP.</a:t>
            </a:r>
          </a:p>
          <a:p>
            <a:pPr lvl="1">
              <a:spcBef>
                <a:spcPts val="0"/>
              </a:spcBef>
              <a:spcAft>
                <a:spcPts val="0"/>
              </a:spcAft>
            </a:pPr>
            <a:r>
              <a:rPr lang="en-US" dirty="0">
                <a:effectLst/>
                <a:ea typeface="Aptos" panose="020B0004020202020204" pitchFamily="34" charset="0"/>
                <a:cs typeface="Times New Roman" panose="02020603050405020304" pitchFamily="18" charset="0"/>
              </a:rPr>
              <a:t>The Duration field of the frame is set to the length of time required to transmit the solicited response frame plus one SIFS.</a:t>
            </a:r>
          </a:p>
          <a:p>
            <a:pPr lvl="1">
              <a:spcBef>
                <a:spcPts val="0"/>
              </a:spcBef>
              <a:spcAft>
                <a:spcPts val="0"/>
              </a:spcAft>
            </a:pPr>
            <a:r>
              <a:rPr lang="en-US" dirty="0">
                <a:effectLst/>
                <a:ea typeface="Aptos" panose="020B0004020202020204" pitchFamily="34" charset="0"/>
                <a:cs typeface="Times New Roman" panose="02020603050405020304" pitchFamily="18" charset="0"/>
              </a:rPr>
              <a:t>Whether or not the sharing AP is mandated to send the Initial Control frame that announces that intention is TBD.</a:t>
            </a:r>
          </a:p>
          <a:p>
            <a:endParaRPr lang="en-US" dirty="0"/>
          </a:p>
        </p:txBody>
      </p:sp>
      <p:sp>
        <p:nvSpPr>
          <p:cNvPr id="3" name="Title 2">
            <a:extLst>
              <a:ext uri="{FF2B5EF4-FFF2-40B4-BE49-F238E27FC236}">
                <a16:creationId xmlns:a16="http://schemas.microsoft.com/office/drawing/2014/main" id="{13CB988D-0EFD-D032-D851-A5F9C9483E47}"/>
              </a:ext>
            </a:extLst>
          </p:cNvPr>
          <p:cNvSpPr>
            <a:spLocks noGrp="1"/>
          </p:cNvSpPr>
          <p:nvPr>
            <p:ph type="title"/>
          </p:nvPr>
        </p:nvSpPr>
        <p:spPr/>
        <p:txBody>
          <a:bodyPr/>
          <a:lstStyle/>
          <a:p>
            <a:r>
              <a:rPr lang="en-US" dirty="0"/>
              <a:t>SP1</a:t>
            </a:r>
          </a:p>
        </p:txBody>
      </p:sp>
      <p:sp>
        <p:nvSpPr>
          <p:cNvPr id="4" name="Date Placeholder 3">
            <a:extLst>
              <a:ext uri="{FF2B5EF4-FFF2-40B4-BE49-F238E27FC236}">
                <a16:creationId xmlns:a16="http://schemas.microsoft.com/office/drawing/2014/main" id="{E04DB8FB-7B53-A001-B5C2-17DCC363B6A8}"/>
              </a:ext>
            </a:extLst>
          </p:cNvPr>
          <p:cNvSpPr>
            <a:spLocks noGrp="1"/>
          </p:cNvSpPr>
          <p:nvPr>
            <p:ph type="dt" sz="half" idx="10"/>
          </p:nvPr>
        </p:nvSpPr>
        <p:spPr/>
        <p:txBody>
          <a:bodyPr/>
          <a:lstStyle/>
          <a:p>
            <a:pPr>
              <a:defRPr/>
            </a:pPr>
            <a:r>
              <a:rPr lang="en-US"/>
              <a:t>February 2024</a:t>
            </a:r>
          </a:p>
        </p:txBody>
      </p:sp>
      <p:sp>
        <p:nvSpPr>
          <p:cNvPr id="5" name="Footer Placeholder 4">
            <a:extLst>
              <a:ext uri="{FF2B5EF4-FFF2-40B4-BE49-F238E27FC236}">
                <a16:creationId xmlns:a16="http://schemas.microsoft.com/office/drawing/2014/main" id="{CB84251C-803D-32F4-CEB3-16BB4A87B977}"/>
              </a:ext>
            </a:extLst>
          </p:cNvPr>
          <p:cNvSpPr>
            <a:spLocks noGrp="1"/>
          </p:cNvSpPr>
          <p:nvPr>
            <p:ph type="ftr" sz="quarter" idx="11"/>
          </p:nvPr>
        </p:nvSpPr>
        <p:spPr/>
        <p:txBody>
          <a:bodyPr/>
          <a:lstStyle/>
          <a:p>
            <a:pPr>
              <a:defRPr/>
            </a:pPr>
            <a:r>
              <a:rPr lang="en-US" altLang="ko-KR"/>
              <a:t>Sanket Kalamkar et al., Qualcomm Inc.</a:t>
            </a:r>
          </a:p>
        </p:txBody>
      </p:sp>
      <p:sp>
        <p:nvSpPr>
          <p:cNvPr id="6" name="Slide Number Placeholder 5">
            <a:extLst>
              <a:ext uri="{FF2B5EF4-FFF2-40B4-BE49-F238E27FC236}">
                <a16:creationId xmlns:a16="http://schemas.microsoft.com/office/drawing/2014/main" id="{CA22F50F-5F45-0B25-50BC-530AA8F937E1}"/>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10</a:t>
            </a:fld>
            <a:endParaRPr lang="en-US"/>
          </a:p>
        </p:txBody>
      </p:sp>
    </p:spTree>
    <p:extLst>
      <p:ext uri="{BB962C8B-B14F-4D97-AF65-F5344CB8AC3E}">
        <p14:creationId xmlns:p14="http://schemas.microsoft.com/office/powerpoint/2010/main" val="23416944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C26AB58-3121-C5F4-28E3-781E8D0CE350}"/>
              </a:ext>
            </a:extLst>
          </p:cNvPr>
          <p:cNvSpPr>
            <a:spLocks noGrp="1"/>
          </p:cNvSpPr>
          <p:nvPr>
            <p:ph idx="1"/>
          </p:nvPr>
        </p:nvSpPr>
        <p:spPr/>
        <p:txBody>
          <a:bodyPr/>
          <a:lstStyle/>
          <a:p>
            <a:pPr>
              <a:spcBef>
                <a:spcPts val="0"/>
              </a:spcBef>
              <a:spcAft>
                <a:spcPts val="0"/>
              </a:spcAft>
            </a:pPr>
            <a:r>
              <a:rPr lang="en-US" b="1" dirty="0">
                <a:effectLst/>
                <a:ea typeface="Aptos" panose="020B0004020202020204" pitchFamily="34" charset="0"/>
                <a:cs typeface="Times New Roman" panose="02020603050405020304" pitchFamily="18" charset="0"/>
              </a:rPr>
              <a:t>Do you agree that, as part of the C-TDMA procedure, a sharing AP shall send a TXOP Allocation frame (exact name TBD) to a single polled AP to share a time portion of its TXOP and the frame is an MU-RTS TXS Trigger frame?</a:t>
            </a:r>
          </a:p>
          <a:p>
            <a:pPr lvl="1">
              <a:spcBef>
                <a:spcPts val="0"/>
              </a:spcBef>
              <a:spcAft>
                <a:spcPts val="0"/>
              </a:spcAft>
            </a:pPr>
            <a:r>
              <a:rPr lang="en-US" sz="2000" dirty="0">
                <a:effectLst/>
                <a:ea typeface="Aptos" panose="020B0004020202020204" pitchFamily="34" charset="0"/>
                <a:cs typeface="Times New Roman" panose="02020603050405020304" pitchFamily="18" charset="0"/>
              </a:rPr>
              <a:t>The duration of the shared TXOP shall be indicated in the Allocation Duration field of the frame.</a:t>
            </a:r>
          </a:p>
          <a:p>
            <a:pPr lvl="1">
              <a:spcBef>
                <a:spcPts val="0"/>
              </a:spcBef>
              <a:spcAft>
                <a:spcPts val="0"/>
              </a:spcAft>
            </a:pPr>
            <a:r>
              <a:rPr lang="en-US" sz="2000" dirty="0">
                <a:effectLst/>
                <a:ea typeface="Aptos" panose="020B0004020202020204" pitchFamily="34" charset="0"/>
                <a:cs typeface="Times New Roman" panose="02020603050405020304" pitchFamily="18" charset="0"/>
              </a:rPr>
              <a:t>The Duration field of the frame is set to the length of time required to transmit the solicited response frame plus one SIFS.</a:t>
            </a:r>
          </a:p>
          <a:p>
            <a:endParaRPr lang="en-US" dirty="0"/>
          </a:p>
        </p:txBody>
      </p:sp>
      <p:sp>
        <p:nvSpPr>
          <p:cNvPr id="3" name="Title 2">
            <a:extLst>
              <a:ext uri="{FF2B5EF4-FFF2-40B4-BE49-F238E27FC236}">
                <a16:creationId xmlns:a16="http://schemas.microsoft.com/office/drawing/2014/main" id="{0A1DD8FE-8F9B-6275-8503-E5F2A4B35180}"/>
              </a:ext>
            </a:extLst>
          </p:cNvPr>
          <p:cNvSpPr>
            <a:spLocks noGrp="1"/>
          </p:cNvSpPr>
          <p:nvPr>
            <p:ph type="title"/>
          </p:nvPr>
        </p:nvSpPr>
        <p:spPr/>
        <p:txBody>
          <a:bodyPr/>
          <a:lstStyle/>
          <a:p>
            <a:r>
              <a:rPr lang="en-US" dirty="0"/>
              <a:t>SP2</a:t>
            </a:r>
          </a:p>
        </p:txBody>
      </p:sp>
      <p:sp>
        <p:nvSpPr>
          <p:cNvPr id="4" name="Date Placeholder 3">
            <a:extLst>
              <a:ext uri="{FF2B5EF4-FFF2-40B4-BE49-F238E27FC236}">
                <a16:creationId xmlns:a16="http://schemas.microsoft.com/office/drawing/2014/main" id="{04E8CEAE-F783-1565-C744-0795A78DE522}"/>
              </a:ext>
            </a:extLst>
          </p:cNvPr>
          <p:cNvSpPr>
            <a:spLocks noGrp="1"/>
          </p:cNvSpPr>
          <p:nvPr>
            <p:ph type="dt" sz="half" idx="10"/>
          </p:nvPr>
        </p:nvSpPr>
        <p:spPr/>
        <p:txBody>
          <a:bodyPr/>
          <a:lstStyle/>
          <a:p>
            <a:pPr>
              <a:defRPr/>
            </a:pPr>
            <a:r>
              <a:rPr lang="en-US"/>
              <a:t>February 2024</a:t>
            </a:r>
          </a:p>
        </p:txBody>
      </p:sp>
      <p:sp>
        <p:nvSpPr>
          <p:cNvPr id="5" name="Footer Placeholder 4">
            <a:extLst>
              <a:ext uri="{FF2B5EF4-FFF2-40B4-BE49-F238E27FC236}">
                <a16:creationId xmlns:a16="http://schemas.microsoft.com/office/drawing/2014/main" id="{9572BEBF-485B-3137-D57C-1A598425DFB9}"/>
              </a:ext>
            </a:extLst>
          </p:cNvPr>
          <p:cNvSpPr>
            <a:spLocks noGrp="1"/>
          </p:cNvSpPr>
          <p:nvPr>
            <p:ph type="ftr" sz="quarter" idx="11"/>
          </p:nvPr>
        </p:nvSpPr>
        <p:spPr/>
        <p:txBody>
          <a:bodyPr/>
          <a:lstStyle/>
          <a:p>
            <a:pPr>
              <a:defRPr/>
            </a:pPr>
            <a:r>
              <a:rPr lang="en-US" altLang="ko-KR"/>
              <a:t>Sanket Kalamkar et al., Qualcomm Inc.</a:t>
            </a:r>
          </a:p>
        </p:txBody>
      </p:sp>
      <p:sp>
        <p:nvSpPr>
          <p:cNvPr id="6" name="Slide Number Placeholder 5">
            <a:extLst>
              <a:ext uri="{FF2B5EF4-FFF2-40B4-BE49-F238E27FC236}">
                <a16:creationId xmlns:a16="http://schemas.microsoft.com/office/drawing/2014/main" id="{D317B444-0AE3-84BF-3966-0D2582F75AC0}"/>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11</a:t>
            </a:fld>
            <a:endParaRPr lang="en-US"/>
          </a:p>
        </p:txBody>
      </p:sp>
    </p:spTree>
    <p:extLst>
      <p:ext uri="{BB962C8B-B14F-4D97-AF65-F5344CB8AC3E}">
        <p14:creationId xmlns:p14="http://schemas.microsoft.com/office/powerpoint/2010/main" val="1655553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37A189D-B4C7-5B94-B642-2BD008ACB0E3}"/>
              </a:ext>
            </a:extLst>
          </p:cNvPr>
          <p:cNvSpPr>
            <a:spLocks noGrp="1"/>
          </p:cNvSpPr>
          <p:nvPr>
            <p:ph idx="1"/>
          </p:nvPr>
        </p:nvSpPr>
        <p:spPr/>
        <p:txBody>
          <a:bodyPr/>
          <a:lstStyle/>
          <a:p>
            <a:r>
              <a:rPr lang="en-US" b="1" dirty="0"/>
              <a:t>Do you support that a sharing AP identifies a shared AP via the AID12 field carried in the User Info field of the sharing AP’s Trigger frame?</a:t>
            </a:r>
          </a:p>
        </p:txBody>
      </p:sp>
      <p:sp>
        <p:nvSpPr>
          <p:cNvPr id="3" name="Title 2">
            <a:extLst>
              <a:ext uri="{FF2B5EF4-FFF2-40B4-BE49-F238E27FC236}">
                <a16:creationId xmlns:a16="http://schemas.microsoft.com/office/drawing/2014/main" id="{8EEA3118-03AA-94CC-762C-A810B08E1B93}"/>
              </a:ext>
            </a:extLst>
          </p:cNvPr>
          <p:cNvSpPr>
            <a:spLocks noGrp="1"/>
          </p:cNvSpPr>
          <p:nvPr>
            <p:ph type="title"/>
          </p:nvPr>
        </p:nvSpPr>
        <p:spPr/>
        <p:txBody>
          <a:bodyPr/>
          <a:lstStyle/>
          <a:p>
            <a:r>
              <a:rPr lang="en-US" dirty="0"/>
              <a:t>SP3</a:t>
            </a:r>
          </a:p>
        </p:txBody>
      </p:sp>
      <p:sp>
        <p:nvSpPr>
          <p:cNvPr id="4" name="Date Placeholder 3">
            <a:extLst>
              <a:ext uri="{FF2B5EF4-FFF2-40B4-BE49-F238E27FC236}">
                <a16:creationId xmlns:a16="http://schemas.microsoft.com/office/drawing/2014/main" id="{00A88A2C-66D3-EC37-8480-E3E4B9971040}"/>
              </a:ext>
            </a:extLst>
          </p:cNvPr>
          <p:cNvSpPr>
            <a:spLocks noGrp="1"/>
          </p:cNvSpPr>
          <p:nvPr>
            <p:ph type="dt" sz="half" idx="10"/>
          </p:nvPr>
        </p:nvSpPr>
        <p:spPr/>
        <p:txBody>
          <a:bodyPr/>
          <a:lstStyle/>
          <a:p>
            <a:pPr>
              <a:defRPr/>
            </a:pPr>
            <a:r>
              <a:rPr lang="en-US"/>
              <a:t>February 2024</a:t>
            </a:r>
          </a:p>
        </p:txBody>
      </p:sp>
      <p:sp>
        <p:nvSpPr>
          <p:cNvPr id="5" name="Footer Placeholder 4">
            <a:extLst>
              <a:ext uri="{FF2B5EF4-FFF2-40B4-BE49-F238E27FC236}">
                <a16:creationId xmlns:a16="http://schemas.microsoft.com/office/drawing/2014/main" id="{D28A90B6-C7D1-D464-ECD9-7FD81132DD97}"/>
              </a:ext>
            </a:extLst>
          </p:cNvPr>
          <p:cNvSpPr>
            <a:spLocks noGrp="1"/>
          </p:cNvSpPr>
          <p:nvPr>
            <p:ph type="ftr" sz="quarter" idx="11"/>
          </p:nvPr>
        </p:nvSpPr>
        <p:spPr/>
        <p:txBody>
          <a:bodyPr/>
          <a:lstStyle/>
          <a:p>
            <a:pPr>
              <a:defRPr/>
            </a:pPr>
            <a:r>
              <a:rPr lang="en-US" altLang="ko-KR"/>
              <a:t>Sanket Kalamkar et al., Qualcomm Inc.</a:t>
            </a:r>
          </a:p>
        </p:txBody>
      </p:sp>
      <p:sp>
        <p:nvSpPr>
          <p:cNvPr id="6" name="Slide Number Placeholder 5">
            <a:extLst>
              <a:ext uri="{FF2B5EF4-FFF2-40B4-BE49-F238E27FC236}">
                <a16:creationId xmlns:a16="http://schemas.microsoft.com/office/drawing/2014/main" id="{12D38860-65A7-E614-09A9-43F4E53D1018}"/>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12</a:t>
            </a:fld>
            <a:endParaRPr lang="en-US"/>
          </a:p>
        </p:txBody>
      </p:sp>
    </p:spTree>
    <p:extLst>
      <p:ext uri="{BB962C8B-B14F-4D97-AF65-F5344CB8AC3E}">
        <p14:creationId xmlns:p14="http://schemas.microsoft.com/office/powerpoint/2010/main" val="9788204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
            <a:extLst>
              <a:ext uri="{FF2B5EF4-FFF2-40B4-BE49-F238E27FC236}">
                <a16:creationId xmlns:a16="http://schemas.microsoft.com/office/drawing/2014/main" id="{E8C6A802-7E0E-5B6C-0DA6-DEA2CEEB13B6}"/>
              </a:ext>
            </a:extLst>
          </p:cNvPr>
          <p:cNvSpPr>
            <a:spLocks noGrp="1"/>
          </p:cNvSpPr>
          <p:nvPr>
            <p:ph idx="1"/>
          </p:nvPr>
        </p:nvSpPr>
        <p:spPr>
          <a:xfrm>
            <a:off x="615819" y="1600199"/>
            <a:ext cx="8024327" cy="4906479"/>
          </a:xfrm>
        </p:spPr>
        <p:txBody>
          <a:bodyPr>
            <a:normAutofit fontScale="92500" lnSpcReduction="10000"/>
          </a:bodyPr>
          <a:lstStyle/>
          <a:p>
            <a:pPr marL="0" indent="0">
              <a:buNone/>
            </a:pPr>
            <a:r>
              <a:rPr lang="en-US" sz="1800" dirty="0"/>
              <a:t>[1] Abhishek Patil and et al. , “C-TDMA Frame Sequence,” 23/1895r1, Jan 2024.</a:t>
            </a:r>
          </a:p>
          <a:p>
            <a:pPr marL="0" indent="0">
              <a:buNone/>
            </a:pPr>
            <a:r>
              <a:rPr lang="en-US" sz="1800" dirty="0"/>
              <a:t>[2] Yanjun Sun and et al., “Considerations on Coordinated TDMA (C-TDMA),” 23/0041r0, Jan 2023.</a:t>
            </a:r>
          </a:p>
          <a:p>
            <a:pPr marL="0" indent="0">
              <a:buNone/>
            </a:pPr>
            <a:r>
              <a:rPr lang="en-US" sz="1800" dirty="0"/>
              <a:t>[3] Dibakar Das and et al. , “C-TDMA procedure in UHR,” 23/0261r0, Apr 2023.</a:t>
            </a:r>
          </a:p>
          <a:p>
            <a:pPr marL="0" indent="0">
              <a:buNone/>
            </a:pPr>
            <a:r>
              <a:rPr lang="en-US" sz="1800" dirty="0"/>
              <a:t>[4] Yanjun Sun and et al., “Follow-up on Coordinated TDMA (C-TDMA),” 23/0739r1, Jul 2023.</a:t>
            </a:r>
          </a:p>
          <a:p>
            <a:pPr marL="0" indent="0">
              <a:buNone/>
            </a:pPr>
            <a:r>
              <a:rPr lang="en-US" sz="1800" dirty="0"/>
              <a:t>[5] Si-Chan Noh and et al., “Considerations on Return TXOP between multiple APs,” 23/1327r0, Aug 2023.</a:t>
            </a:r>
          </a:p>
          <a:p>
            <a:pPr marL="0" indent="0">
              <a:buNone/>
            </a:pPr>
            <a:r>
              <a:rPr lang="en-US" sz="1800" dirty="0"/>
              <a:t>[6] Liwen Chu and </a:t>
            </a:r>
            <a:r>
              <a:rPr lang="en-US" sz="1800" dirty="0" err="1"/>
              <a:t>etc</a:t>
            </a:r>
            <a:r>
              <a:rPr lang="en-US" sz="1800" dirty="0"/>
              <a:t> al., “Extended TXOP sharing,” 23/249r1, May 2023.</a:t>
            </a:r>
          </a:p>
          <a:p>
            <a:pPr marL="0" indent="0">
              <a:buNone/>
            </a:pPr>
            <a:r>
              <a:rPr lang="en-US" sz="1800" dirty="0"/>
              <a:t>[7] George Cherian and et al., “Coordinated AP Time/Frequency Sharing in a Transmit Opportunity in 11be,” 19/1582r2, Nov 2019.</a:t>
            </a:r>
          </a:p>
          <a:p>
            <a:pPr marL="0" indent="0">
              <a:buNone/>
            </a:pPr>
            <a:r>
              <a:rPr lang="en-US" sz="1800" dirty="0"/>
              <a:t>[8] Dibakar Das and et al., “C-TDMA Follow-up,” 23/93r2, Mar. 2024.</a:t>
            </a:r>
          </a:p>
          <a:p>
            <a:pPr marL="0" indent="0">
              <a:buNone/>
            </a:pPr>
            <a:r>
              <a:rPr lang="en-US" sz="1800" dirty="0"/>
              <a:t>[9] </a:t>
            </a:r>
            <a:r>
              <a:rPr kumimoji="0" lang="en-US" altLang="ko-KR" sz="18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Geonhwan</a:t>
            </a:r>
            <a:r>
              <a:rPr kumimoji="0" lang="en-US" altLang="ko-KR" sz="18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Kim and et al., “TXOP Protection in C-TDMA,” 24/227r1, Apr. 2024.</a:t>
            </a:r>
          </a:p>
          <a:p>
            <a:pPr marL="0" indent="0">
              <a:buNone/>
            </a:pPr>
            <a:r>
              <a:rPr lang="en-US" sz="1800" dirty="0"/>
              <a:t>[10] </a:t>
            </a:r>
            <a:r>
              <a:rPr kumimoji="0" lang="en-US" altLang="ko-KR" sz="18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Geonhwan</a:t>
            </a:r>
            <a:r>
              <a:rPr kumimoji="0" lang="en-US" altLang="ko-KR" sz="18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Kim and et al., “TXOP Return in C-TDMA,” 24/411r0, Apr. 2024.</a:t>
            </a:r>
          </a:p>
          <a:p>
            <a:pPr marL="0" indent="0">
              <a:buNone/>
            </a:pPr>
            <a:r>
              <a:rPr lang="en-US" sz="1800" dirty="0"/>
              <a:t>[11] </a:t>
            </a:r>
            <a:r>
              <a:rPr kumimoji="0" lang="en-US" altLang="ko-KR" sz="18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Geonhwan</a:t>
            </a:r>
            <a:r>
              <a:rPr kumimoji="0" lang="en-US" altLang="ko-KR" sz="18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Kim and et al., “Coordinated TDMA (Follow up),” 23/1910r1, Nov. 2023.</a:t>
            </a:r>
            <a:endParaRPr lang="en-US" sz="1800" dirty="0"/>
          </a:p>
          <a:p>
            <a:pPr marL="0" indent="0">
              <a:buNone/>
            </a:pPr>
            <a:r>
              <a:rPr lang="en-US" sz="1800" dirty="0"/>
              <a:t>[12] </a:t>
            </a:r>
            <a:r>
              <a:rPr lang="en-US" sz="1800" dirty="0">
                <a:solidFill>
                  <a:schemeClr val="tx1"/>
                </a:solidFill>
              </a:rPr>
              <a:t>Si-Chan Noh and et al., “NAV protection for C-TDMA,” 24/375r0, Feb. 2024.</a:t>
            </a:r>
          </a:p>
          <a:p>
            <a:pPr marL="0" indent="0">
              <a:buNone/>
            </a:pPr>
            <a:r>
              <a:rPr lang="en-US" sz="1800" dirty="0"/>
              <a:t>[13] Sanket Kalamkar and et al., “NAV Rule in C-TDMA,” 24/423r0, May 2024.</a:t>
            </a:r>
            <a:endParaRPr lang="en-US" sz="1800" dirty="0">
              <a:solidFill>
                <a:schemeClr val="tx1"/>
              </a:solidFill>
            </a:endParaRPr>
          </a:p>
        </p:txBody>
      </p:sp>
      <p:sp>
        <p:nvSpPr>
          <p:cNvPr id="13" name="Title 2">
            <a:extLst>
              <a:ext uri="{FF2B5EF4-FFF2-40B4-BE49-F238E27FC236}">
                <a16:creationId xmlns:a16="http://schemas.microsoft.com/office/drawing/2014/main" id="{AB26CCD9-D07E-EDBD-5DA8-3944690B0A70}"/>
              </a:ext>
            </a:extLst>
          </p:cNvPr>
          <p:cNvSpPr>
            <a:spLocks noGrp="1"/>
          </p:cNvSpPr>
          <p:nvPr>
            <p:ph type="title"/>
          </p:nvPr>
        </p:nvSpPr>
        <p:spPr>
          <a:xfrm>
            <a:off x="685800" y="685800"/>
            <a:ext cx="7772400" cy="1066800"/>
          </a:xfrm>
        </p:spPr>
        <p:txBody>
          <a:bodyPr/>
          <a:lstStyle/>
          <a:p>
            <a:r>
              <a:rPr lang="en-US"/>
              <a:t>References</a:t>
            </a:r>
          </a:p>
        </p:txBody>
      </p:sp>
      <p:sp>
        <p:nvSpPr>
          <p:cNvPr id="6" name="Date Placeholder 5">
            <a:extLst>
              <a:ext uri="{FF2B5EF4-FFF2-40B4-BE49-F238E27FC236}">
                <a16:creationId xmlns:a16="http://schemas.microsoft.com/office/drawing/2014/main" id="{3BCF72DE-DAE6-9956-73B3-37762D5AE45E}"/>
              </a:ext>
            </a:extLst>
          </p:cNvPr>
          <p:cNvSpPr>
            <a:spLocks noGrp="1"/>
          </p:cNvSpPr>
          <p:nvPr>
            <p:ph type="dt" sz="half" idx="10"/>
          </p:nvPr>
        </p:nvSpPr>
        <p:spPr>
          <a:xfrm>
            <a:off x="696913" y="332601"/>
            <a:ext cx="968214" cy="276999"/>
          </a:xfrm>
        </p:spPr>
        <p:txBody>
          <a:bodyPr wrap="none" anchor="b">
            <a:normAutofit/>
          </a:bodyPr>
          <a:lstStyle/>
          <a:p>
            <a:pPr>
              <a:spcAft>
                <a:spcPts val="600"/>
              </a:spcAft>
              <a:defRPr/>
            </a:pPr>
            <a:r>
              <a:rPr lang="en-US"/>
              <a:t>February 2024</a:t>
            </a:r>
          </a:p>
        </p:txBody>
      </p:sp>
      <p:sp>
        <p:nvSpPr>
          <p:cNvPr id="5" name="Footer Placeholder 4">
            <a:extLst>
              <a:ext uri="{FF2B5EF4-FFF2-40B4-BE49-F238E27FC236}">
                <a16:creationId xmlns:a16="http://schemas.microsoft.com/office/drawing/2014/main" id="{27B0CEF2-E22D-463E-2231-29DBF4AF155A}"/>
              </a:ext>
            </a:extLst>
          </p:cNvPr>
          <p:cNvSpPr>
            <a:spLocks noGrp="1"/>
          </p:cNvSpPr>
          <p:nvPr>
            <p:ph type="ftr" sz="quarter" idx="11"/>
          </p:nvPr>
        </p:nvSpPr>
        <p:spPr>
          <a:xfrm>
            <a:off x="6791201" y="6475413"/>
            <a:ext cx="1752724" cy="184666"/>
          </a:xfrm>
        </p:spPr>
        <p:txBody>
          <a:bodyPr wrap="none" anchor="t">
            <a:normAutofit/>
          </a:bodyPr>
          <a:lstStyle/>
          <a:p>
            <a:pPr>
              <a:defRPr/>
            </a:pPr>
            <a:r>
              <a:rPr lang="en-US" altLang="ko-KR"/>
              <a:t>Sanket Kalamkar et al., Qualcomm Inc.</a:t>
            </a:r>
          </a:p>
        </p:txBody>
      </p:sp>
      <p:sp>
        <p:nvSpPr>
          <p:cNvPr id="4" name="Slide Number Placeholder 3">
            <a:extLst>
              <a:ext uri="{FF2B5EF4-FFF2-40B4-BE49-F238E27FC236}">
                <a16:creationId xmlns:a16="http://schemas.microsoft.com/office/drawing/2014/main" id="{284FCAFE-07C0-FE4C-93D7-1C2900FBD664}"/>
              </a:ext>
            </a:extLst>
          </p:cNvPr>
          <p:cNvSpPr>
            <a:spLocks noGrp="1"/>
          </p:cNvSpPr>
          <p:nvPr>
            <p:ph type="sldNum" sz="quarter" idx="12"/>
          </p:nvPr>
        </p:nvSpPr>
        <p:spPr>
          <a:xfrm>
            <a:off x="4344988" y="6475413"/>
            <a:ext cx="530225" cy="182562"/>
          </a:xfrm>
        </p:spPr>
        <p:txBody>
          <a:bodyPr wrap="none" anchor="t">
            <a:normAutofit/>
          </a:bodyPr>
          <a:lstStyle/>
          <a:p>
            <a:pPr>
              <a:lnSpc>
                <a:spcPct val="90000"/>
              </a:lnSpc>
              <a:spcAft>
                <a:spcPts val="600"/>
              </a:spcAft>
              <a:defRPr/>
            </a:pPr>
            <a:r>
              <a:rPr lang="en-US"/>
              <a:t>Slide </a:t>
            </a:r>
            <a:fld id="{F652A146-6F07-41EF-8958-F5CF356A0B78}" type="slidenum">
              <a:rPr lang="en-US" smtClean="0"/>
              <a:pPr>
                <a:lnSpc>
                  <a:spcPct val="90000"/>
                </a:lnSpc>
                <a:spcAft>
                  <a:spcPts val="600"/>
                </a:spcAft>
                <a:defRPr/>
              </a:pPr>
              <a:t>13</a:t>
            </a:fld>
            <a:endParaRPr lang="en-US"/>
          </a:p>
        </p:txBody>
      </p:sp>
    </p:spTree>
    <p:extLst>
      <p:ext uri="{BB962C8B-B14F-4D97-AF65-F5344CB8AC3E}">
        <p14:creationId xmlns:p14="http://schemas.microsoft.com/office/powerpoint/2010/main" val="2351853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542DBCA-2EFF-705E-803F-EAC4271FC604}"/>
              </a:ext>
            </a:extLst>
          </p:cNvPr>
          <p:cNvSpPr>
            <a:spLocks noGrp="1"/>
          </p:cNvSpPr>
          <p:nvPr>
            <p:ph idx="1"/>
          </p:nvPr>
        </p:nvSpPr>
        <p:spPr>
          <a:xfrm>
            <a:off x="419101" y="1752600"/>
            <a:ext cx="8410574" cy="2318657"/>
          </a:xfrm>
        </p:spPr>
        <p:txBody>
          <a:bodyPr>
            <a:normAutofit lnSpcReduction="10000"/>
          </a:bodyPr>
          <a:lstStyle/>
          <a:p>
            <a:r>
              <a:rPr lang="en-US" sz="2000" b="1" kern="0" dirty="0"/>
              <a:t>Previous contributions discussed the following framing sequence [1, 2, 4, 9-11, 13]:</a:t>
            </a:r>
          </a:p>
          <a:p>
            <a:pPr lvl="1"/>
            <a:r>
              <a:rPr lang="en-US" sz="1700" kern="0" dirty="0"/>
              <a:t>The sharing AP polls candidate shared APs via Poll/</a:t>
            </a:r>
            <a:r>
              <a:rPr lang="en-US" sz="1700" dirty="0"/>
              <a:t>Ann.</a:t>
            </a:r>
            <a:r>
              <a:rPr lang="en-US" sz="1700" kern="0" dirty="0"/>
              <a:t> frame</a:t>
            </a:r>
          </a:p>
          <a:p>
            <a:pPr lvl="1"/>
            <a:r>
              <a:rPr lang="en-US" sz="1700" kern="0" dirty="0"/>
              <a:t>The sharing AP triggers TXOP sharing via TXOP Allocation frame</a:t>
            </a:r>
          </a:p>
          <a:p>
            <a:pPr lvl="1"/>
            <a:r>
              <a:rPr lang="en-US" sz="1700" kern="0" dirty="0"/>
              <a:t>The shared AP returns unused TXOP (if any) via TXOP Return frame</a:t>
            </a:r>
          </a:p>
          <a:p>
            <a:endParaRPr lang="en-US" sz="1900" b="1" dirty="0"/>
          </a:p>
          <a:p>
            <a:r>
              <a:rPr lang="en-US" sz="1900" b="1" dirty="0"/>
              <a:t>This contribution provides next-level details for the Poll/Ann. frame</a:t>
            </a:r>
            <a:endParaRPr lang="en-US" sz="1900" b="1" kern="0" dirty="0"/>
          </a:p>
        </p:txBody>
      </p:sp>
      <p:sp>
        <p:nvSpPr>
          <p:cNvPr id="3" name="Title 2">
            <a:extLst>
              <a:ext uri="{FF2B5EF4-FFF2-40B4-BE49-F238E27FC236}">
                <a16:creationId xmlns:a16="http://schemas.microsoft.com/office/drawing/2014/main" id="{BFD569DC-6340-E738-3943-56D797C61768}"/>
              </a:ext>
            </a:extLst>
          </p:cNvPr>
          <p:cNvSpPr>
            <a:spLocks noGrp="1"/>
          </p:cNvSpPr>
          <p:nvPr>
            <p:ph type="title"/>
          </p:nvPr>
        </p:nvSpPr>
        <p:spPr>
          <a:xfrm>
            <a:off x="419101" y="685800"/>
            <a:ext cx="8220074" cy="1066800"/>
          </a:xfrm>
        </p:spPr>
        <p:txBody>
          <a:bodyPr/>
          <a:lstStyle/>
          <a:p>
            <a:r>
              <a:rPr lang="en-US" dirty="0"/>
              <a:t>C-TDMA Frame Exchange Sequence </a:t>
            </a:r>
          </a:p>
        </p:txBody>
      </p:sp>
      <p:sp>
        <p:nvSpPr>
          <p:cNvPr id="4" name="Date Placeholder 3">
            <a:extLst>
              <a:ext uri="{FF2B5EF4-FFF2-40B4-BE49-F238E27FC236}">
                <a16:creationId xmlns:a16="http://schemas.microsoft.com/office/drawing/2014/main" id="{A64589B5-7F0B-3842-7A24-14BB6852D924}"/>
              </a:ext>
            </a:extLst>
          </p:cNvPr>
          <p:cNvSpPr>
            <a:spLocks noGrp="1"/>
          </p:cNvSpPr>
          <p:nvPr>
            <p:ph type="dt" sz="half" idx="10"/>
          </p:nvPr>
        </p:nvSpPr>
        <p:spPr>
          <a:xfrm>
            <a:off x="696913" y="332601"/>
            <a:ext cx="1455527" cy="276999"/>
          </a:xfrm>
        </p:spPr>
        <p:txBody>
          <a:bodyPr/>
          <a:lstStyle/>
          <a:p>
            <a:r>
              <a:rPr lang="en-US"/>
              <a:t>February 2024</a:t>
            </a:r>
          </a:p>
        </p:txBody>
      </p:sp>
      <p:sp>
        <p:nvSpPr>
          <p:cNvPr id="5" name="Footer Placeholder 4">
            <a:extLst>
              <a:ext uri="{FF2B5EF4-FFF2-40B4-BE49-F238E27FC236}">
                <a16:creationId xmlns:a16="http://schemas.microsoft.com/office/drawing/2014/main" id="{828D64BE-8552-CF98-8A71-4D802135570F}"/>
              </a:ext>
            </a:extLst>
          </p:cNvPr>
          <p:cNvSpPr>
            <a:spLocks noGrp="1"/>
          </p:cNvSpPr>
          <p:nvPr>
            <p:ph type="ftr" sz="quarter" idx="11"/>
          </p:nvPr>
        </p:nvSpPr>
        <p:spPr>
          <a:xfrm>
            <a:off x="6445337" y="6475413"/>
            <a:ext cx="2098588" cy="184666"/>
          </a:xfrm>
        </p:spPr>
        <p:txBody>
          <a:bodyPr/>
          <a:lstStyle/>
          <a:p>
            <a:r>
              <a:rPr lang="en-US" altLang="ko-KR"/>
              <a:t>Sanket Kalamkar et al., Qualcomm Inc.</a:t>
            </a:r>
          </a:p>
        </p:txBody>
      </p:sp>
      <p:sp>
        <p:nvSpPr>
          <p:cNvPr id="6" name="Slide Number Placeholder 5">
            <a:extLst>
              <a:ext uri="{FF2B5EF4-FFF2-40B4-BE49-F238E27FC236}">
                <a16:creationId xmlns:a16="http://schemas.microsoft.com/office/drawing/2014/main" id="{94BC8B82-BA6F-A8F1-6993-4FA7E828A322}"/>
              </a:ext>
            </a:extLst>
          </p:cNvPr>
          <p:cNvSpPr>
            <a:spLocks noGrp="1"/>
          </p:cNvSpPr>
          <p:nvPr>
            <p:ph type="sldNum" sz="quarter" idx="12"/>
          </p:nvPr>
        </p:nvSpPr>
        <p:spPr>
          <a:xfrm>
            <a:off x="4344988" y="6475413"/>
            <a:ext cx="530225" cy="182562"/>
          </a:xfrm>
        </p:spPr>
        <p:txBody>
          <a:bodyPr/>
          <a:lstStyle/>
          <a:p>
            <a:r>
              <a:rPr lang="en-US"/>
              <a:t>Slide </a:t>
            </a:r>
            <a:fld id="{7614916F-BBEF-4684-B6F5-1E636F42BA02}" type="slidenum">
              <a:rPr lang="en-US" smtClean="0"/>
              <a:pPr/>
              <a:t>2</a:t>
            </a:fld>
            <a:endParaRPr lang="en-US"/>
          </a:p>
        </p:txBody>
      </p:sp>
      <p:grpSp>
        <p:nvGrpSpPr>
          <p:cNvPr id="7" name="Group 6">
            <a:extLst>
              <a:ext uri="{FF2B5EF4-FFF2-40B4-BE49-F238E27FC236}">
                <a16:creationId xmlns:a16="http://schemas.microsoft.com/office/drawing/2014/main" id="{EEF68E8D-1A2A-6BB8-B827-2427D5C46222}"/>
              </a:ext>
            </a:extLst>
          </p:cNvPr>
          <p:cNvGrpSpPr/>
          <p:nvPr/>
        </p:nvGrpSpPr>
        <p:grpSpPr>
          <a:xfrm>
            <a:off x="174171" y="4346484"/>
            <a:ext cx="8708572" cy="1948462"/>
            <a:chOff x="217714" y="4194084"/>
            <a:chExt cx="8708572" cy="1948462"/>
          </a:xfrm>
        </p:grpSpPr>
        <p:sp>
          <p:nvSpPr>
            <p:cNvPr id="8" name="TextBox 7">
              <a:extLst>
                <a:ext uri="{FF2B5EF4-FFF2-40B4-BE49-F238E27FC236}">
                  <a16:creationId xmlns:a16="http://schemas.microsoft.com/office/drawing/2014/main" id="{5786211B-9E2D-816B-546B-2363661FAA6C}"/>
                </a:ext>
              </a:extLst>
            </p:cNvPr>
            <p:cNvSpPr txBox="1"/>
            <p:nvPr/>
          </p:nvSpPr>
          <p:spPr>
            <a:xfrm>
              <a:off x="791105" y="5834769"/>
              <a:ext cx="4161039" cy="307777"/>
            </a:xfrm>
            <a:prstGeom prst="rect">
              <a:avLst/>
            </a:prstGeom>
            <a:noFill/>
          </p:spPr>
          <p:txBody>
            <a:bodyPr wrap="square" rtlCol="0">
              <a:spAutoFit/>
            </a:bodyPr>
            <a:lstStyle/>
            <a:p>
              <a:r>
                <a:rPr lang="en-US" sz="1400"/>
                <a:t>*Polling of in-BSS STAs of the sharing AP is optional</a:t>
              </a:r>
            </a:p>
          </p:txBody>
        </p:sp>
        <p:pic>
          <p:nvPicPr>
            <p:cNvPr id="9" name="Picture 8">
              <a:extLst>
                <a:ext uri="{FF2B5EF4-FFF2-40B4-BE49-F238E27FC236}">
                  <a16:creationId xmlns:a16="http://schemas.microsoft.com/office/drawing/2014/main" id="{284B17EE-C802-9B45-B450-086A2CAE2548}"/>
                </a:ext>
              </a:extLst>
            </p:cNvPr>
            <p:cNvPicPr>
              <a:picLocks noChangeAspect="1"/>
            </p:cNvPicPr>
            <p:nvPr/>
          </p:nvPicPr>
          <p:blipFill>
            <a:blip r:embed="rId2"/>
            <a:stretch>
              <a:fillRect/>
            </a:stretch>
          </p:blipFill>
          <p:spPr>
            <a:xfrm>
              <a:off x="217714" y="4194084"/>
              <a:ext cx="8708572" cy="1673634"/>
            </a:xfrm>
            <a:prstGeom prst="rect">
              <a:avLst/>
            </a:prstGeom>
          </p:spPr>
        </p:pic>
      </p:grpSp>
    </p:spTree>
    <p:extLst>
      <p:ext uri="{BB962C8B-B14F-4D97-AF65-F5344CB8AC3E}">
        <p14:creationId xmlns:p14="http://schemas.microsoft.com/office/powerpoint/2010/main" val="4079829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542DBCA-2EFF-705E-803F-EAC4271FC604}"/>
              </a:ext>
            </a:extLst>
          </p:cNvPr>
          <p:cNvSpPr>
            <a:spLocks noGrp="1"/>
          </p:cNvSpPr>
          <p:nvPr>
            <p:ph idx="1"/>
          </p:nvPr>
        </p:nvSpPr>
        <p:spPr>
          <a:xfrm>
            <a:off x="419101" y="1752600"/>
            <a:ext cx="8410574" cy="4572000"/>
          </a:xfrm>
        </p:spPr>
        <p:txBody>
          <a:bodyPr>
            <a:normAutofit fontScale="92500" lnSpcReduction="20000"/>
          </a:bodyPr>
          <a:lstStyle/>
          <a:p>
            <a:pPr algn="just"/>
            <a:r>
              <a:rPr lang="en-US" sz="1900" b="1" dirty="0"/>
              <a:t>Sharing AP sends Poll/Ann. frame at the start of the TXOP to:</a:t>
            </a:r>
          </a:p>
          <a:p>
            <a:pPr lvl="1" algn="just"/>
            <a:r>
              <a:rPr lang="en-US" dirty="0"/>
              <a:t>Announce its intent to share a part of its TXOP</a:t>
            </a:r>
          </a:p>
          <a:p>
            <a:pPr lvl="1" algn="just"/>
            <a:r>
              <a:rPr lang="en-US" dirty="0"/>
              <a:t>Poll candidate AP(s) to check their interest in participation</a:t>
            </a:r>
          </a:p>
          <a:p>
            <a:pPr lvl="1" algn="just"/>
            <a:r>
              <a:rPr lang="en-US" dirty="0"/>
              <a:t>Optionally, poll its in-BSS STA(s) </a:t>
            </a:r>
          </a:p>
          <a:p>
            <a:pPr lvl="1" algn="just"/>
            <a:endParaRPr lang="en-US" dirty="0"/>
          </a:p>
          <a:p>
            <a:pPr algn="just"/>
            <a:r>
              <a:rPr lang="en-US" sz="1900" b="1" dirty="0"/>
              <a:t>The Poll/Ann. frame may specify traffic priority for the shared TXOP, e.g.,:</a:t>
            </a:r>
          </a:p>
          <a:p>
            <a:pPr lvl="1" algn="just"/>
            <a:r>
              <a:rPr lang="en-US" dirty="0"/>
              <a:t>AC, SCSID, TID of the traffic </a:t>
            </a:r>
          </a:p>
          <a:p>
            <a:pPr lvl="1" algn="just"/>
            <a:endParaRPr lang="en-US" dirty="0"/>
          </a:p>
          <a:p>
            <a:pPr algn="just"/>
            <a:r>
              <a:rPr lang="en-US" sz="1900" b="1" dirty="0"/>
              <a:t>A response from a polled AP may indicate:</a:t>
            </a:r>
          </a:p>
          <a:p>
            <a:pPr lvl="1" algn="just"/>
            <a:r>
              <a:rPr lang="en-US" dirty="0"/>
              <a:t>Its intent to participate in C-TDMA</a:t>
            </a:r>
          </a:p>
          <a:p>
            <a:pPr lvl="1" algn="just"/>
            <a:r>
              <a:rPr lang="en-US" dirty="0"/>
              <a:t>Relevant information about its traffic</a:t>
            </a:r>
          </a:p>
          <a:p>
            <a:pPr algn="just"/>
            <a:endParaRPr lang="en-US" dirty="0"/>
          </a:p>
          <a:p>
            <a:pPr algn="just"/>
            <a:r>
              <a:rPr lang="en-US" sz="1900" b="1" dirty="0"/>
              <a:t>The Poll/Ann. frame helps shared AP(s) make scheduling decisions:</a:t>
            </a:r>
          </a:p>
          <a:p>
            <a:pPr lvl="1" algn="just"/>
            <a:r>
              <a:rPr lang="en-US" dirty="0"/>
              <a:t>whether to participate in sharing during the current TXOP</a:t>
            </a:r>
          </a:p>
          <a:p>
            <a:pPr lvl="2" algn="just"/>
            <a:r>
              <a:rPr lang="en-US" dirty="0"/>
              <a:t>A shared AP will not participate if it has no traffic for the indicated traffic type</a:t>
            </a:r>
          </a:p>
          <a:p>
            <a:pPr lvl="1" algn="just"/>
            <a:r>
              <a:rPr lang="en-US" dirty="0"/>
              <a:t>If participating, the AP identifies suitable client(s) to serve during the shared TXOP</a:t>
            </a:r>
          </a:p>
        </p:txBody>
      </p:sp>
      <p:sp>
        <p:nvSpPr>
          <p:cNvPr id="3" name="Title 2">
            <a:extLst>
              <a:ext uri="{FF2B5EF4-FFF2-40B4-BE49-F238E27FC236}">
                <a16:creationId xmlns:a16="http://schemas.microsoft.com/office/drawing/2014/main" id="{BFD569DC-6340-E738-3943-56D797C61768}"/>
              </a:ext>
            </a:extLst>
          </p:cNvPr>
          <p:cNvSpPr>
            <a:spLocks noGrp="1"/>
          </p:cNvSpPr>
          <p:nvPr>
            <p:ph type="title"/>
          </p:nvPr>
        </p:nvSpPr>
        <p:spPr>
          <a:xfrm>
            <a:off x="419101" y="685800"/>
            <a:ext cx="8220074" cy="1066800"/>
          </a:xfrm>
        </p:spPr>
        <p:txBody>
          <a:bodyPr/>
          <a:lstStyle/>
          <a:p>
            <a:r>
              <a:rPr lang="en-US" dirty="0"/>
              <a:t>Details of Polling/Announcement Frame</a:t>
            </a:r>
          </a:p>
        </p:txBody>
      </p:sp>
      <p:sp>
        <p:nvSpPr>
          <p:cNvPr id="4" name="Date Placeholder 3">
            <a:extLst>
              <a:ext uri="{FF2B5EF4-FFF2-40B4-BE49-F238E27FC236}">
                <a16:creationId xmlns:a16="http://schemas.microsoft.com/office/drawing/2014/main" id="{A64589B5-7F0B-3842-7A24-14BB6852D924}"/>
              </a:ext>
            </a:extLst>
          </p:cNvPr>
          <p:cNvSpPr>
            <a:spLocks noGrp="1"/>
          </p:cNvSpPr>
          <p:nvPr>
            <p:ph type="dt" sz="half" idx="10"/>
          </p:nvPr>
        </p:nvSpPr>
        <p:spPr>
          <a:xfrm>
            <a:off x="696913" y="332601"/>
            <a:ext cx="1455527" cy="276999"/>
          </a:xfrm>
        </p:spPr>
        <p:txBody>
          <a:bodyPr/>
          <a:lstStyle/>
          <a:p>
            <a:r>
              <a:rPr lang="en-US"/>
              <a:t>February 2024</a:t>
            </a:r>
          </a:p>
        </p:txBody>
      </p:sp>
      <p:sp>
        <p:nvSpPr>
          <p:cNvPr id="5" name="Footer Placeholder 4">
            <a:extLst>
              <a:ext uri="{FF2B5EF4-FFF2-40B4-BE49-F238E27FC236}">
                <a16:creationId xmlns:a16="http://schemas.microsoft.com/office/drawing/2014/main" id="{828D64BE-8552-CF98-8A71-4D802135570F}"/>
              </a:ext>
            </a:extLst>
          </p:cNvPr>
          <p:cNvSpPr>
            <a:spLocks noGrp="1"/>
          </p:cNvSpPr>
          <p:nvPr>
            <p:ph type="ftr" sz="quarter" idx="11"/>
          </p:nvPr>
        </p:nvSpPr>
        <p:spPr>
          <a:xfrm>
            <a:off x="6445337" y="6475413"/>
            <a:ext cx="2098588" cy="184666"/>
          </a:xfrm>
        </p:spPr>
        <p:txBody>
          <a:bodyPr/>
          <a:lstStyle/>
          <a:p>
            <a:r>
              <a:rPr lang="en-US" altLang="ko-KR"/>
              <a:t>Sanket Kalamkar et al., Qualcomm Inc.</a:t>
            </a:r>
          </a:p>
        </p:txBody>
      </p:sp>
      <p:sp>
        <p:nvSpPr>
          <p:cNvPr id="6" name="Slide Number Placeholder 5">
            <a:extLst>
              <a:ext uri="{FF2B5EF4-FFF2-40B4-BE49-F238E27FC236}">
                <a16:creationId xmlns:a16="http://schemas.microsoft.com/office/drawing/2014/main" id="{94BC8B82-BA6F-A8F1-6993-4FA7E828A322}"/>
              </a:ext>
            </a:extLst>
          </p:cNvPr>
          <p:cNvSpPr>
            <a:spLocks noGrp="1"/>
          </p:cNvSpPr>
          <p:nvPr>
            <p:ph type="sldNum" sz="quarter" idx="12"/>
          </p:nvPr>
        </p:nvSpPr>
        <p:spPr>
          <a:xfrm>
            <a:off x="4344988" y="6475413"/>
            <a:ext cx="530225" cy="182562"/>
          </a:xfrm>
        </p:spPr>
        <p:txBody>
          <a:bodyPr/>
          <a:lstStyle/>
          <a:p>
            <a:r>
              <a:rPr lang="en-US"/>
              <a:t>Slide </a:t>
            </a:r>
            <a:fld id="{7614916F-BBEF-4684-B6F5-1E636F42BA02}" type="slidenum">
              <a:rPr lang="en-US" smtClean="0"/>
              <a:pPr/>
              <a:t>3</a:t>
            </a:fld>
            <a:endParaRPr lang="en-US"/>
          </a:p>
        </p:txBody>
      </p:sp>
    </p:spTree>
    <p:extLst>
      <p:ext uri="{BB962C8B-B14F-4D97-AF65-F5344CB8AC3E}">
        <p14:creationId xmlns:p14="http://schemas.microsoft.com/office/powerpoint/2010/main" val="18871300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542DBCA-2EFF-705E-803F-EAC4271FC604}"/>
              </a:ext>
            </a:extLst>
          </p:cNvPr>
          <p:cNvSpPr>
            <a:spLocks noGrp="1"/>
          </p:cNvSpPr>
          <p:nvPr>
            <p:ph idx="1"/>
          </p:nvPr>
        </p:nvSpPr>
        <p:spPr>
          <a:xfrm>
            <a:off x="552451" y="1514475"/>
            <a:ext cx="8086724" cy="2807741"/>
          </a:xfrm>
        </p:spPr>
        <p:txBody>
          <a:bodyPr>
            <a:normAutofit lnSpcReduction="10000"/>
          </a:bodyPr>
          <a:lstStyle/>
          <a:p>
            <a:r>
              <a:rPr lang="en-US" b="1" dirty="0"/>
              <a:t>An AP can have an agreement with multiple APs in its neighborhood to perform TXOP sharing (i.e., participate in C-TDMA)</a:t>
            </a:r>
          </a:p>
          <a:p>
            <a:pPr lvl="1"/>
            <a:r>
              <a:rPr lang="en-US" dirty="0"/>
              <a:t>Two participating APs might have knowledge of each other’s long-term traffic profiles, e.g., SCS agreements</a:t>
            </a:r>
            <a:br>
              <a:rPr lang="en-US" dirty="0"/>
            </a:br>
            <a:endParaRPr lang="en-US" dirty="0"/>
          </a:p>
          <a:p>
            <a:r>
              <a:rPr lang="en-US" b="1" dirty="0"/>
              <a:t>Having knowledge of long-term traffic needs of an AP is not an indicator of its resource needs AP during the sharing AP’s TXOP</a:t>
            </a:r>
          </a:p>
          <a:p>
            <a:pPr lvl="1"/>
            <a:r>
              <a:rPr lang="en-US" dirty="0"/>
              <a:t>Actual traffic arrival fluctuates around the expected traffic arrival due to jitter and other factors (see figure below)</a:t>
            </a:r>
          </a:p>
        </p:txBody>
      </p:sp>
      <p:sp>
        <p:nvSpPr>
          <p:cNvPr id="3" name="Title 2">
            <a:extLst>
              <a:ext uri="{FF2B5EF4-FFF2-40B4-BE49-F238E27FC236}">
                <a16:creationId xmlns:a16="http://schemas.microsoft.com/office/drawing/2014/main" id="{BFD569DC-6340-E738-3943-56D797C61768}"/>
              </a:ext>
            </a:extLst>
          </p:cNvPr>
          <p:cNvSpPr>
            <a:spLocks noGrp="1"/>
          </p:cNvSpPr>
          <p:nvPr>
            <p:ph type="title"/>
          </p:nvPr>
        </p:nvSpPr>
        <p:spPr>
          <a:xfrm>
            <a:off x="685800" y="740230"/>
            <a:ext cx="7772400" cy="666750"/>
          </a:xfrm>
        </p:spPr>
        <p:txBody>
          <a:bodyPr/>
          <a:lstStyle/>
          <a:p>
            <a:r>
              <a:rPr lang="en-US" dirty="0"/>
              <a:t>Need for Polling/Announcement Frame</a:t>
            </a:r>
          </a:p>
        </p:txBody>
      </p:sp>
      <p:sp>
        <p:nvSpPr>
          <p:cNvPr id="4" name="Date Placeholder 3">
            <a:extLst>
              <a:ext uri="{FF2B5EF4-FFF2-40B4-BE49-F238E27FC236}">
                <a16:creationId xmlns:a16="http://schemas.microsoft.com/office/drawing/2014/main" id="{A64589B5-7F0B-3842-7A24-14BB6852D924}"/>
              </a:ext>
            </a:extLst>
          </p:cNvPr>
          <p:cNvSpPr>
            <a:spLocks noGrp="1"/>
          </p:cNvSpPr>
          <p:nvPr>
            <p:ph type="dt" sz="half" idx="10"/>
          </p:nvPr>
        </p:nvSpPr>
        <p:spPr>
          <a:xfrm>
            <a:off x="696913" y="332601"/>
            <a:ext cx="1455527" cy="276999"/>
          </a:xfrm>
        </p:spPr>
        <p:txBody>
          <a:bodyPr/>
          <a:lstStyle/>
          <a:p>
            <a:pPr>
              <a:defRPr/>
            </a:pPr>
            <a:r>
              <a:rPr lang="en-US"/>
              <a:t>February 2024</a:t>
            </a:r>
          </a:p>
        </p:txBody>
      </p:sp>
      <p:sp>
        <p:nvSpPr>
          <p:cNvPr id="5" name="Footer Placeholder 4">
            <a:extLst>
              <a:ext uri="{FF2B5EF4-FFF2-40B4-BE49-F238E27FC236}">
                <a16:creationId xmlns:a16="http://schemas.microsoft.com/office/drawing/2014/main" id="{828D64BE-8552-CF98-8A71-4D802135570F}"/>
              </a:ext>
            </a:extLst>
          </p:cNvPr>
          <p:cNvSpPr>
            <a:spLocks noGrp="1"/>
          </p:cNvSpPr>
          <p:nvPr>
            <p:ph type="ftr" sz="quarter" idx="11"/>
          </p:nvPr>
        </p:nvSpPr>
        <p:spPr>
          <a:xfrm>
            <a:off x="6445337" y="6475413"/>
            <a:ext cx="2098588" cy="184666"/>
          </a:xfrm>
        </p:spPr>
        <p:txBody>
          <a:bodyPr/>
          <a:lstStyle/>
          <a:p>
            <a:pPr>
              <a:defRPr/>
            </a:pPr>
            <a:r>
              <a:rPr lang="en-US" altLang="ko-KR"/>
              <a:t>Sanket Kalamkar et al., Qualcomm Inc.</a:t>
            </a:r>
          </a:p>
        </p:txBody>
      </p:sp>
      <p:sp>
        <p:nvSpPr>
          <p:cNvPr id="6" name="Slide Number Placeholder 5">
            <a:extLst>
              <a:ext uri="{FF2B5EF4-FFF2-40B4-BE49-F238E27FC236}">
                <a16:creationId xmlns:a16="http://schemas.microsoft.com/office/drawing/2014/main" id="{94BC8B82-BA6F-A8F1-6993-4FA7E828A322}"/>
              </a:ext>
            </a:extLst>
          </p:cNvPr>
          <p:cNvSpPr>
            <a:spLocks noGrp="1"/>
          </p:cNvSpPr>
          <p:nvPr>
            <p:ph type="sldNum" sz="quarter" idx="12"/>
          </p:nvPr>
        </p:nvSpPr>
        <p:spPr>
          <a:xfrm>
            <a:off x="4344988" y="6475413"/>
            <a:ext cx="530225" cy="182562"/>
          </a:xfrm>
        </p:spPr>
        <p:txBody>
          <a:bodyPr/>
          <a:lstStyle/>
          <a:p>
            <a:pPr>
              <a:defRPr/>
            </a:pPr>
            <a:r>
              <a:rPr lang="en-US"/>
              <a:t>Slide </a:t>
            </a:r>
            <a:fld id="{7614916F-BBEF-4684-B6F5-1E636F42BA02}" type="slidenum">
              <a:rPr lang="en-US" smtClean="0"/>
              <a:pPr>
                <a:defRPr/>
              </a:pPr>
              <a:t>4</a:t>
            </a:fld>
            <a:endParaRPr lang="en-US"/>
          </a:p>
        </p:txBody>
      </p:sp>
      <p:pic>
        <p:nvPicPr>
          <p:cNvPr id="12" name="Picture 11">
            <a:extLst>
              <a:ext uri="{FF2B5EF4-FFF2-40B4-BE49-F238E27FC236}">
                <a16:creationId xmlns:a16="http://schemas.microsoft.com/office/drawing/2014/main" id="{4A3D6F77-BD7C-6A3F-42EF-91A12055ED5A}"/>
              </a:ext>
            </a:extLst>
          </p:cNvPr>
          <p:cNvPicPr>
            <a:picLocks noChangeAspect="1"/>
          </p:cNvPicPr>
          <p:nvPr/>
        </p:nvPicPr>
        <p:blipFill>
          <a:blip r:embed="rId2"/>
          <a:stretch>
            <a:fillRect/>
          </a:stretch>
        </p:blipFill>
        <p:spPr>
          <a:xfrm>
            <a:off x="1561673" y="4322216"/>
            <a:ext cx="6101993" cy="2175904"/>
          </a:xfrm>
          <a:prstGeom prst="rect">
            <a:avLst/>
          </a:prstGeom>
        </p:spPr>
      </p:pic>
    </p:spTree>
    <p:extLst>
      <p:ext uri="{BB962C8B-B14F-4D97-AF65-F5344CB8AC3E}">
        <p14:creationId xmlns:p14="http://schemas.microsoft.com/office/powerpoint/2010/main" val="1071551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87BFCF5-39D9-79C0-5F92-ECAA44449EA5}"/>
              </a:ext>
            </a:extLst>
          </p:cNvPr>
          <p:cNvSpPr>
            <a:spLocks noGrp="1"/>
          </p:cNvSpPr>
          <p:nvPr>
            <p:ph type="title"/>
          </p:nvPr>
        </p:nvSpPr>
        <p:spPr>
          <a:xfrm>
            <a:off x="685799" y="685800"/>
            <a:ext cx="8139702" cy="1066800"/>
          </a:xfrm>
        </p:spPr>
        <p:txBody>
          <a:bodyPr wrap="square" anchor="ctr">
            <a:normAutofit fontScale="90000"/>
          </a:bodyPr>
          <a:lstStyle/>
          <a:p>
            <a:r>
              <a:rPr lang="en-US" dirty="0"/>
              <a:t>Need for Polling/Announcement Frame (contd..)</a:t>
            </a:r>
          </a:p>
        </p:txBody>
      </p:sp>
      <p:sp>
        <p:nvSpPr>
          <p:cNvPr id="4" name="Date Placeholder 3">
            <a:extLst>
              <a:ext uri="{FF2B5EF4-FFF2-40B4-BE49-F238E27FC236}">
                <a16:creationId xmlns:a16="http://schemas.microsoft.com/office/drawing/2014/main" id="{3947AC97-2D1E-C3BF-95F4-A4A0FD9F60AB}"/>
              </a:ext>
            </a:extLst>
          </p:cNvPr>
          <p:cNvSpPr>
            <a:spLocks noGrp="1"/>
          </p:cNvSpPr>
          <p:nvPr>
            <p:ph type="dt" sz="half" idx="10"/>
          </p:nvPr>
        </p:nvSpPr>
        <p:spPr>
          <a:xfrm>
            <a:off x="696913" y="332601"/>
            <a:ext cx="1455527" cy="276999"/>
          </a:xfrm>
        </p:spPr>
        <p:txBody>
          <a:bodyPr wrap="none" anchor="b">
            <a:normAutofit/>
          </a:bodyPr>
          <a:lstStyle/>
          <a:p>
            <a:pPr>
              <a:spcAft>
                <a:spcPts val="600"/>
              </a:spcAft>
              <a:defRPr/>
            </a:pPr>
            <a:r>
              <a:rPr lang="en-US"/>
              <a:t>February 2024</a:t>
            </a:r>
          </a:p>
        </p:txBody>
      </p:sp>
      <p:sp>
        <p:nvSpPr>
          <p:cNvPr id="5" name="Footer Placeholder 4">
            <a:extLst>
              <a:ext uri="{FF2B5EF4-FFF2-40B4-BE49-F238E27FC236}">
                <a16:creationId xmlns:a16="http://schemas.microsoft.com/office/drawing/2014/main" id="{4101B133-A8BE-179C-682C-C8CD34AF12D6}"/>
              </a:ext>
            </a:extLst>
          </p:cNvPr>
          <p:cNvSpPr>
            <a:spLocks noGrp="1"/>
          </p:cNvSpPr>
          <p:nvPr>
            <p:ph type="ftr" sz="quarter" idx="11"/>
          </p:nvPr>
        </p:nvSpPr>
        <p:spPr>
          <a:xfrm>
            <a:off x="6445337" y="6567879"/>
            <a:ext cx="2098588" cy="184666"/>
          </a:xfrm>
        </p:spPr>
        <p:txBody>
          <a:bodyPr wrap="none" anchor="t">
            <a:normAutofit/>
          </a:bodyPr>
          <a:lstStyle/>
          <a:p>
            <a:pPr>
              <a:spcAft>
                <a:spcPts val="600"/>
              </a:spcAft>
              <a:defRPr/>
            </a:pPr>
            <a:r>
              <a:rPr lang="en-US" altLang="ko-KR"/>
              <a:t>Sanket Kalamkar et al., Qualcomm Inc.</a:t>
            </a:r>
          </a:p>
        </p:txBody>
      </p:sp>
      <p:sp>
        <p:nvSpPr>
          <p:cNvPr id="6" name="Slide Number Placeholder 5">
            <a:extLst>
              <a:ext uri="{FF2B5EF4-FFF2-40B4-BE49-F238E27FC236}">
                <a16:creationId xmlns:a16="http://schemas.microsoft.com/office/drawing/2014/main" id="{5B73CD00-C4AE-8480-7C29-13298A2AE181}"/>
              </a:ext>
            </a:extLst>
          </p:cNvPr>
          <p:cNvSpPr>
            <a:spLocks noGrp="1"/>
          </p:cNvSpPr>
          <p:nvPr>
            <p:ph type="sldNum" sz="quarter" idx="12"/>
          </p:nvPr>
        </p:nvSpPr>
        <p:spPr>
          <a:xfrm>
            <a:off x="4344988" y="6567879"/>
            <a:ext cx="530225" cy="182562"/>
          </a:xfrm>
        </p:spPr>
        <p:txBody>
          <a:bodyPr wrap="none" anchor="t">
            <a:normAutofit/>
          </a:bodyPr>
          <a:lstStyle/>
          <a:p>
            <a:pPr>
              <a:lnSpc>
                <a:spcPct val="90000"/>
              </a:lnSpc>
              <a:spcAft>
                <a:spcPts val="600"/>
              </a:spcAft>
              <a:defRPr/>
            </a:pPr>
            <a:r>
              <a:rPr lang="en-US"/>
              <a:t>Slide </a:t>
            </a:r>
            <a:fld id="{7614916F-BBEF-4684-B6F5-1E636F42BA02}" type="slidenum">
              <a:rPr lang="en-US" smtClean="0"/>
              <a:pPr>
                <a:lnSpc>
                  <a:spcPct val="90000"/>
                </a:lnSpc>
                <a:spcAft>
                  <a:spcPts val="600"/>
                </a:spcAft>
                <a:defRPr/>
              </a:pPr>
              <a:t>5</a:t>
            </a:fld>
            <a:endParaRPr lang="en-US"/>
          </a:p>
        </p:txBody>
      </p:sp>
      <p:grpSp>
        <p:nvGrpSpPr>
          <p:cNvPr id="2" name="Group 1">
            <a:extLst>
              <a:ext uri="{FF2B5EF4-FFF2-40B4-BE49-F238E27FC236}">
                <a16:creationId xmlns:a16="http://schemas.microsoft.com/office/drawing/2014/main" id="{7F730FAB-4AA3-E586-1778-3F80AFBE045A}"/>
              </a:ext>
            </a:extLst>
          </p:cNvPr>
          <p:cNvGrpSpPr/>
          <p:nvPr/>
        </p:nvGrpSpPr>
        <p:grpSpPr>
          <a:xfrm>
            <a:off x="380143" y="1530850"/>
            <a:ext cx="7685069" cy="3131407"/>
            <a:chOff x="380143" y="1530850"/>
            <a:chExt cx="7685069" cy="3131407"/>
          </a:xfrm>
        </p:grpSpPr>
        <p:sp>
          <p:nvSpPr>
            <p:cNvPr id="17" name="TextBox 16">
              <a:extLst>
                <a:ext uri="{FF2B5EF4-FFF2-40B4-BE49-F238E27FC236}">
                  <a16:creationId xmlns:a16="http://schemas.microsoft.com/office/drawing/2014/main" id="{CCCFC972-6FFB-FF65-6F7A-E6AAD82288F3}"/>
                </a:ext>
              </a:extLst>
            </p:cNvPr>
            <p:cNvSpPr txBox="1"/>
            <p:nvPr/>
          </p:nvSpPr>
          <p:spPr>
            <a:xfrm>
              <a:off x="380143" y="1530850"/>
              <a:ext cx="7294653" cy="338554"/>
            </a:xfrm>
            <a:prstGeom prst="rect">
              <a:avLst/>
            </a:prstGeom>
            <a:noFill/>
          </p:spPr>
          <p:txBody>
            <a:bodyPr wrap="square" rtlCol="0">
              <a:spAutoFit/>
            </a:bodyPr>
            <a:lstStyle/>
            <a:p>
              <a:r>
                <a:rPr lang="en-US" sz="1600" b="1" dirty="0"/>
                <a:t>TXOP sharing </a:t>
              </a:r>
              <a:r>
                <a:rPr lang="en-US" sz="1600" b="1" dirty="0">
                  <a:solidFill>
                    <a:srgbClr val="FF0000"/>
                  </a:solidFill>
                </a:rPr>
                <a:t>without</a:t>
              </a:r>
              <a:r>
                <a:rPr lang="en-US" sz="1600" b="1" dirty="0"/>
                <a:t> a Poll/Ann. frame at the start of the TXOP :</a:t>
              </a:r>
            </a:p>
          </p:txBody>
        </p:sp>
        <p:sp>
          <p:nvSpPr>
            <p:cNvPr id="18" name="TextBox 17">
              <a:extLst>
                <a:ext uri="{FF2B5EF4-FFF2-40B4-BE49-F238E27FC236}">
                  <a16:creationId xmlns:a16="http://schemas.microsoft.com/office/drawing/2014/main" id="{A1064602-1660-B308-80B4-08B9CF0FDE0D}"/>
                </a:ext>
              </a:extLst>
            </p:cNvPr>
            <p:cNvSpPr txBox="1"/>
            <p:nvPr/>
          </p:nvSpPr>
          <p:spPr>
            <a:xfrm>
              <a:off x="419527" y="4323703"/>
              <a:ext cx="7645685" cy="338554"/>
            </a:xfrm>
            <a:prstGeom prst="rect">
              <a:avLst/>
            </a:prstGeom>
            <a:noFill/>
          </p:spPr>
          <p:txBody>
            <a:bodyPr wrap="square" rtlCol="0">
              <a:spAutoFit/>
            </a:bodyPr>
            <a:lstStyle/>
            <a:p>
              <a:r>
                <a:rPr lang="en-US" sz="1600" b="1" dirty="0"/>
                <a:t>TXOP sharing </a:t>
              </a:r>
              <a:r>
                <a:rPr lang="en-US" sz="1600" b="1" dirty="0">
                  <a:solidFill>
                    <a:srgbClr val="00B050"/>
                  </a:solidFill>
                </a:rPr>
                <a:t>with</a:t>
              </a:r>
              <a:r>
                <a:rPr lang="en-US" sz="1600" b="1" dirty="0"/>
                <a:t> a Poll/Ann. frame at the start of the TXOP:</a:t>
              </a:r>
            </a:p>
          </p:txBody>
        </p:sp>
      </p:grpSp>
      <p:pic>
        <p:nvPicPr>
          <p:cNvPr id="13" name="Picture 12">
            <a:extLst>
              <a:ext uri="{FF2B5EF4-FFF2-40B4-BE49-F238E27FC236}">
                <a16:creationId xmlns:a16="http://schemas.microsoft.com/office/drawing/2014/main" id="{15F87960-FEC7-F8B0-30B5-465505E079DA}"/>
              </a:ext>
            </a:extLst>
          </p:cNvPr>
          <p:cNvPicPr>
            <a:picLocks noChangeAspect="1"/>
          </p:cNvPicPr>
          <p:nvPr/>
        </p:nvPicPr>
        <p:blipFill>
          <a:blip r:embed="rId2"/>
          <a:stretch>
            <a:fillRect/>
          </a:stretch>
        </p:blipFill>
        <p:spPr>
          <a:xfrm>
            <a:off x="0" y="1849132"/>
            <a:ext cx="9144000" cy="4596652"/>
          </a:xfrm>
          <a:prstGeom prst="rect">
            <a:avLst/>
          </a:prstGeom>
        </p:spPr>
      </p:pic>
    </p:spTree>
    <p:extLst>
      <p:ext uri="{BB962C8B-B14F-4D97-AF65-F5344CB8AC3E}">
        <p14:creationId xmlns:p14="http://schemas.microsoft.com/office/powerpoint/2010/main" val="2952162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542DBCA-2EFF-705E-803F-EAC4271FC604}"/>
              </a:ext>
            </a:extLst>
          </p:cNvPr>
          <p:cNvSpPr>
            <a:spLocks noGrp="1"/>
          </p:cNvSpPr>
          <p:nvPr>
            <p:ph idx="1"/>
          </p:nvPr>
        </p:nvSpPr>
        <p:spPr>
          <a:xfrm>
            <a:off x="419101" y="1752600"/>
            <a:ext cx="8410574" cy="4722812"/>
          </a:xfrm>
        </p:spPr>
        <p:txBody>
          <a:bodyPr>
            <a:normAutofit fontScale="92500" lnSpcReduction="20000"/>
          </a:bodyPr>
          <a:lstStyle/>
          <a:p>
            <a:pPr algn="just"/>
            <a:r>
              <a:rPr lang="en-US" b="1" dirty="0"/>
              <a:t>Furthermore, a candidate shared AP may be unavailable during the TXOP</a:t>
            </a:r>
          </a:p>
          <a:p>
            <a:pPr lvl="1" algn="just"/>
            <a:r>
              <a:rPr lang="en-US" dirty="0"/>
              <a:t>E.g., due to OBSS NAV, Co-Ex, AP power save, etc.</a:t>
            </a:r>
          </a:p>
          <a:p>
            <a:pPr algn="just"/>
            <a:endParaRPr lang="en-US" dirty="0"/>
          </a:p>
          <a:p>
            <a:pPr algn="just"/>
            <a:r>
              <a:rPr lang="en-US" b="1" dirty="0"/>
              <a:t>Possible that the traffic buffered at a candidate AP does not meet the traffic priority for the shared TXOP determined by the sharing AP</a:t>
            </a:r>
          </a:p>
          <a:p>
            <a:pPr lvl="1" algn="just"/>
            <a:r>
              <a:rPr lang="en-US" dirty="0"/>
              <a:t>And hence can’t use the shared portion of the TXOP</a:t>
            </a:r>
          </a:p>
          <a:p>
            <a:pPr algn="just"/>
            <a:endParaRPr lang="en-US" dirty="0"/>
          </a:p>
          <a:p>
            <a:pPr algn="just"/>
            <a:r>
              <a:rPr lang="en-US" b="1" dirty="0"/>
              <a:t>When an AP obtains a TXOP, how does it decide whether to share this TXOP and, if so, with whom?</a:t>
            </a:r>
          </a:p>
          <a:p>
            <a:pPr lvl="1" algn="just"/>
            <a:r>
              <a:rPr lang="en-US" dirty="0"/>
              <a:t>An AP doesn’t have to share every TXOP that it obtains</a:t>
            </a:r>
          </a:p>
          <a:p>
            <a:pPr lvl="1" algn="just"/>
            <a:r>
              <a:rPr lang="en-US" dirty="0"/>
              <a:t>And, if it decides to share a TXOP, it should share the TXOP with the neediest AP</a:t>
            </a:r>
          </a:p>
          <a:p>
            <a:pPr lvl="1" algn="just"/>
            <a:r>
              <a:rPr lang="en-US" dirty="0"/>
              <a:t>Blind TXOP sharing will lead to unnecessary overheads and poor performance</a:t>
            </a:r>
          </a:p>
          <a:p>
            <a:pPr algn="just"/>
            <a:endParaRPr lang="en-US" dirty="0"/>
          </a:p>
          <a:p>
            <a:pPr algn="just"/>
            <a:r>
              <a:rPr lang="en-US" b="1" dirty="0"/>
              <a:t>TGbn must provide a mechanism for sharing AP to:</a:t>
            </a:r>
          </a:p>
          <a:p>
            <a:pPr lvl="1" algn="just"/>
            <a:r>
              <a:rPr lang="en-US" dirty="0"/>
              <a:t>announce its intention to share the TXOP</a:t>
            </a:r>
          </a:p>
          <a:p>
            <a:pPr lvl="1" algn="just"/>
            <a:r>
              <a:rPr lang="en-US" dirty="0"/>
              <a:t>poll the candidate APs</a:t>
            </a:r>
          </a:p>
        </p:txBody>
      </p:sp>
      <p:sp>
        <p:nvSpPr>
          <p:cNvPr id="3" name="Title 2">
            <a:extLst>
              <a:ext uri="{FF2B5EF4-FFF2-40B4-BE49-F238E27FC236}">
                <a16:creationId xmlns:a16="http://schemas.microsoft.com/office/drawing/2014/main" id="{BFD569DC-6340-E738-3943-56D797C61768}"/>
              </a:ext>
            </a:extLst>
          </p:cNvPr>
          <p:cNvSpPr>
            <a:spLocks noGrp="1"/>
          </p:cNvSpPr>
          <p:nvPr>
            <p:ph type="title"/>
          </p:nvPr>
        </p:nvSpPr>
        <p:spPr>
          <a:xfrm>
            <a:off x="419101" y="685800"/>
            <a:ext cx="8220074" cy="1066800"/>
          </a:xfrm>
        </p:spPr>
        <p:txBody>
          <a:bodyPr/>
          <a:lstStyle/>
          <a:p>
            <a:r>
              <a:rPr lang="en-US" sz="3000" dirty="0"/>
              <a:t>Need for Polling/Announcement Frame (contd..)</a:t>
            </a:r>
          </a:p>
        </p:txBody>
      </p:sp>
      <p:sp>
        <p:nvSpPr>
          <p:cNvPr id="4" name="Date Placeholder 3">
            <a:extLst>
              <a:ext uri="{FF2B5EF4-FFF2-40B4-BE49-F238E27FC236}">
                <a16:creationId xmlns:a16="http://schemas.microsoft.com/office/drawing/2014/main" id="{A64589B5-7F0B-3842-7A24-14BB6852D924}"/>
              </a:ext>
            </a:extLst>
          </p:cNvPr>
          <p:cNvSpPr>
            <a:spLocks noGrp="1"/>
          </p:cNvSpPr>
          <p:nvPr>
            <p:ph type="dt" sz="half" idx="10"/>
          </p:nvPr>
        </p:nvSpPr>
        <p:spPr>
          <a:xfrm>
            <a:off x="696913" y="332601"/>
            <a:ext cx="1455527" cy="276999"/>
          </a:xfrm>
        </p:spPr>
        <p:txBody>
          <a:bodyPr/>
          <a:lstStyle/>
          <a:p>
            <a:r>
              <a:rPr lang="en-US"/>
              <a:t>February 2024</a:t>
            </a:r>
          </a:p>
        </p:txBody>
      </p:sp>
      <p:sp>
        <p:nvSpPr>
          <p:cNvPr id="5" name="Footer Placeholder 4">
            <a:extLst>
              <a:ext uri="{FF2B5EF4-FFF2-40B4-BE49-F238E27FC236}">
                <a16:creationId xmlns:a16="http://schemas.microsoft.com/office/drawing/2014/main" id="{828D64BE-8552-CF98-8A71-4D802135570F}"/>
              </a:ext>
            </a:extLst>
          </p:cNvPr>
          <p:cNvSpPr>
            <a:spLocks noGrp="1"/>
          </p:cNvSpPr>
          <p:nvPr>
            <p:ph type="ftr" sz="quarter" idx="11"/>
          </p:nvPr>
        </p:nvSpPr>
        <p:spPr>
          <a:xfrm>
            <a:off x="6445337" y="6475413"/>
            <a:ext cx="2098588" cy="184666"/>
          </a:xfrm>
        </p:spPr>
        <p:txBody>
          <a:bodyPr/>
          <a:lstStyle/>
          <a:p>
            <a:r>
              <a:rPr lang="en-US" altLang="ko-KR"/>
              <a:t>Sanket Kalamkar et al., Qualcomm Inc.</a:t>
            </a:r>
          </a:p>
        </p:txBody>
      </p:sp>
      <p:sp>
        <p:nvSpPr>
          <p:cNvPr id="6" name="Slide Number Placeholder 5">
            <a:extLst>
              <a:ext uri="{FF2B5EF4-FFF2-40B4-BE49-F238E27FC236}">
                <a16:creationId xmlns:a16="http://schemas.microsoft.com/office/drawing/2014/main" id="{94BC8B82-BA6F-A8F1-6993-4FA7E828A322}"/>
              </a:ext>
            </a:extLst>
          </p:cNvPr>
          <p:cNvSpPr>
            <a:spLocks noGrp="1"/>
          </p:cNvSpPr>
          <p:nvPr>
            <p:ph type="sldNum" sz="quarter" idx="12"/>
          </p:nvPr>
        </p:nvSpPr>
        <p:spPr>
          <a:xfrm>
            <a:off x="4344988" y="6475413"/>
            <a:ext cx="530225" cy="182562"/>
          </a:xfrm>
        </p:spPr>
        <p:txBody>
          <a:bodyPr/>
          <a:lstStyle/>
          <a:p>
            <a:r>
              <a:rPr lang="en-US"/>
              <a:t>Slide </a:t>
            </a:r>
            <a:fld id="{7614916F-BBEF-4684-B6F5-1E636F42BA02}" type="slidenum">
              <a:rPr lang="en-US" smtClean="0"/>
              <a:pPr/>
              <a:t>6</a:t>
            </a:fld>
            <a:endParaRPr lang="en-US"/>
          </a:p>
        </p:txBody>
      </p:sp>
    </p:spTree>
    <p:extLst>
      <p:ext uri="{BB962C8B-B14F-4D97-AF65-F5344CB8AC3E}">
        <p14:creationId xmlns:p14="http://schemas.microsoft.com/office/powerpoint/2010/main" val="1716032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048A7CF-8550-9D55-08F0-8CA730BD9321}"/>
              </a:ext>
            </a:extLst>
          </p:cNvPr>
          <p:cNvSpPr>
            <a:spLocks noGrp="1"/>
          </p:cNvSpPr>
          <p:nvPr>
            <p:ph idx="1"/>
          </p:nvPr>
        </p:nvSpPr>
        <p:spPr>
          <a:xfrm>
            <a:off x="504825" y="1383891"/>
            <a:ext cx="8210549" cy="4766538"/>
          </a:xfrm>
        </p:spPr>
        <p:txBody>
          <a:bodyPr>
            <a:normAutofit fontScale="85000" lnSpcReduction="10000"/>
          </a:bodyPr>
          <a:lstStyle/>
          <a:p>
            <a:pPr algn="just"/>
            <a:r>
              <a:rPr lang="en-US" b="1" dirty="0"/>
              <a:t>Some existing features require an ICF/ICR exchange at the start of a TXOP</a:t>
            </a:r>
          </a:p>
          <a:p>
            <a:pPr lvl="1" algn="just"/>
            <a:r>
              <a:rPr lang="en-US" dirty="0"/>
              <a:t>E.g., </a:t>
            </a:r>
            <a:r>
              <a:rPr lang="en-US" dirty="0" err="1"/>
              <a:t>eMLSR</a:t>
            </a:r>
            <a:endParaRPr lang="en-US" dirty="0"/>
          </a:p>
          <a:p>
            <a:pPr algn="just"/>
            <a:endParaRPr lang="en-US" dirty="0"/>
          </a:p>
          <a:p>
            <a:pPr algn="just"/>
            <a:r>
              <a:rPr lang="en-US" b="1" dirty="0"/>
              <a:t>Some TGbn features propose to have ICF/ICR exchange at the start of a TXOP</a:t>
            </a:r>
          </a:p>
          <a:p>
            <a:pPr lvl="1" algn="just"/>
            <a:r>
              <a:rPr lang="en-US" dirty="0"/>
              <a:t>E.g., Co-Ex, AP PS, etc.</a:t>
            </a:r>
          </a:p>
          <a:p>
            <a:pPr lvl="1" algn="just"/>
            <a:r>
              <a:rPr lang="en-US" dirty="0"/>
              <a:t>The poll-response mechanism for C-TDMA fits this design </a:t>
            </a:r>
          </a:p>
          <a:p>
            <a:pPr lvl="2" algn="just"/>
            <a:r>
              <a:rPr lang="en-US" dirty="0"/>
              <a:t>Poll/response is yet another ICF/ICR</a:t>
            </a:r>
          </a:p>
          <a:p>
            <a:pPr lvl="2" algn="just"/>
            <a:r>
              <a:rPr lang="en-US" dirty="0"/>
              <a:t>Can be combined with an ICF/ICR exchange meant for another TGbn feature</a:t>
            </a:r>
          </a:p>
          <a:p>
            <a:pPr lvl="2" algn="just"/>
            <a:r>
              <a:rPr lang="en-US" dirty="0"/>
              <a:t>Such approach will improve the overall efficiency of the protocol</a:t>
            </a:r>
          </a:p>
          <a:p>
            <a:pPr algn="just"/>
            <a:endParaRPr lang="en-US" dirty="0"/>
          </a:p>
          <a:p>
            <a:pPr algn="just"/>
            <a:r>
              <a:rPr lang="en-US" b="1" dirty="0"/>
              <a:t>The BSRP Trigger frame can be considered as Poll/Announcement frame</a:t>
            </a:r>
          </a:p>
          <a:p>
            <a:pPr lvl="1" algn="just"/>
            <a:r>
              <a:rPr lang="en-US" dirty="0"/>
              <a:t>The poll can include candidate shared APs and optionally one or more its associated STAs</a:t>
            </a:r>
          </a:p>
          <a:p>
            <a:pPr lvl="1" algn="just"/>
            <a:r>
              <a:rPr lang="en-US" dirty="0"/>
              <a:t>Each responder is assigned a distinct resource unit (RU)</a:t>
            </a:r>
          </a:p>
          <a:p>
            <a:pPr lvl="2" algn="just"/>
            <a:r>
              <a:rPr lang="en-US" dirty="0"/>
              <a:t>Allowing the sharing AP to unambiguously identify who responded and who did not</a:t>
            </a:r>
          </a:p>
          <a:p>
            <a:pPr algn="just"/>
            <a:endParaRPr lang="en-US" dirty="0"/>
          </a:p>
          <a:p>
            <a:pPr algn="just"/>
            <a:r>
              <a:rPr lang="en-US" b="1" dirty="0"/>
              <a:t>Based on the responses, the sharing AP can decide its TXOP sharing plan</a:t>
            </a:r>
            <a:endParaRPr lang="en-US" dirty="0"/>
          </a:p>
          <a:p>
            <a:pPr marL="0" indent="0" algn="just">
              <a:buNone/>
            </a:pPr>
            <a:br>
              <a:rPr lang="en-US" sz="1600" dirty="0"/>
            </a:br>
            <a:r>
              <a:rPr lang="en-US" sz="1600" dirty="0"/>
              <a:t>Note: Other forms of ICF for polling at the start of the TXOP can be considered.</a:t>
            </a:r>
          </a:p>
        </p:txBody>
      </p:sp>
      <p:sp>
        <p:nvSpPr>
          <p:cNvPr id="3" name="Title 2">
            <a:extLst>
              <a:ext uri="{FF2B5EF4-FFF2-40B4-BE49-F238E27FC236}">
                <a16:creationId xmlns:a16="http://schemas.microsoft.com/office/drawing/2014/main" id="{B9F766AB-2A00-8715-4A2F-46190C8B82F9}"/>
              </a:ext>
            </a:extLst>
          </p:cNvPr>
          <p:cNvSpPr>
            <a:spLocks noGrp="1"/>
          </p:cNvSpPr>
          <p:nvPr>
            <p:ph type="title"/>
          </p:nvPr>
        </p:nvSpPr>
        <p:spPr>
          <a:xfrm>
            <a:off x="685800" y="685800"/>
            <a:ext cx="7772400" cy="621890"/>
          </a:xfrm>
        </p:spPr>
        <p:txBody>
          <a:bodyPr/>
          <a:lstStyle/>
          <a:p>
            <a:r>
              <a:rPr lang="en-US"/>
              <a:t>Additional Considerations</a:t>
            </a:r>
          </a:p>
        </p:txBody>
      </p:sp>
      <p:sp>
        <p:nvSpPr>
          <p:cNvPr id="4" name="Date Placeholder 3">
            <a:extLst>
              <a:ext uri="{FF2B5EF4-FFF2-40B4-BE49-F238E27FC236}">
                <a16:creationId xmlns:a16="http://schemas.microsoft.com/office/drawing/2014/main" id="{6CE3F8B8-608B-16A3-D4E0-EEED7596226E}"/>
              </a:ext>
            </a:extLst>
          </p:cNvPr>
          <p:cNvSpPr>
            <a:spLocks noGrp="1"/>
          </p:cNvSpPr>
          <p:nvPr>
            <p:ph type="dt" sz="half" idx="10"/>
          </p:nvPr>
        </p:nvSpPr>
        <p:spPr>
          <a:xfrm>
            <a:off x="696913" y="332601"/>
            <a:ext cx="1455527" cy="276999"/>
          </a:xfrm>
        </p:spPr>
        <p:txBody>
          <a:bodyPr/>
          <a:lstStyle/>
          <a:p>
            <a:r>
              <a:rPr lang="en-US"/>
              <a:t>February 2024</a:t>
            </a:r>
          </a:p>
        </p:txBody>
      </p:sp>
      <p:sp>
        <p:nvSpPr>
          <p:cNvPr id="5" name="Footer Placeholder 4">
            <a:extLst>
              <a:ext uri="{FF2B5EF4-FFF2-40B4-BE49-F238E27FC236}">
                <a16:creationId xmlns:a16="http://schemas.microsoft.com/office/drawing/2014/main" id="{48B098A9-8917-26B1-EB5B-615FB0C45FCC}"/>
              </a:ext>
            </a:extLst>
          </p:cNvPr>
          <p:cNvSpPr>
            <a:spLocks noGrp="1"/>
          </p:cNvSpPr>
          <p:nvPr>
            <p:ph type="ftr" sz="quarter" idx="11"/>
          </p:nvPr>
        </p:nvSpPr>
        <p:spPr>
          <a:xfrm>
            <a:off x="6445337" y="6475413"/>
            <a:ext cx="2098588" cy="184666"/>
          </a:xfrm>
        </p:spPr>
        <p:txBody>
          <a:bodyPr/>
          <a:lstStyle/>
          <a:p>
            <a:r>
              <a:rPr lang="en-US" altLang="ko-KR"/>
              <a:t>Sanket Kalamkar et al., Qualcomm Inc.</a:t>
            </a:r>
          </a:p>
        </p:txBody>
      </p:sp>
      <p:sp>
        <p:nvSpPr>
          <p:cNvPr id="6" name="Slide Number Placeholder 5">
            <a:extLst>
              <a:ext uri="{FF2B5EF4-FFF2-40B4-BE49-F238E27FC236}">
                <a16:creationId xmlns:a16="http://schemas.microsoft.com/office/drawing/2014/main" id="{0157B141-2CF4-5C6E-83D1-0B80BB9E6D10}"/>
              </a:ext>
            </a:extLst>
          </p:cNvPr>
          <p:cNvSpPr>
            <a:spLocks noGrp="1"/>
          </p:cNvSpPr>
          <p:nvPr>
            <p:ph type="sldNum" sz="quarter" idx="12"/>
          </p:nvPr>
        </p:nvSpPr>
        <p:spPr>
          <a:xfrm>
            <a:off x="4344988" y="6475413"/>
            <a:ext cx="530225" cy="182562"/>
          </a:xfrm>
        </p:spPr>
        <p:txBody>
          <a:bodyPr/>
          <a:lstStyle/>
          <a:p>
            <a:r>
              <a:rPr lang="en-US"/>
              <a:t>Slide </a:t>
            </a:r>
            <a:fld id="{7614916F-BBEF-4684-B6F5-1E636F42BA02}" type="slidenum">
              <a:rPr lang="en-US" smtClean="0"/>
              <a:pPr/>
              <a:t>7</a:t>
            </a:fld>
            <a:endParaRPr lang="en-US"/>
          </a:p>
        </p:txBody>
      </p:sp>
    </p:spTree>
    <p:extLst>
      <p:ext uri="{BB962C8B-B14F-4D97-AF65-F5344CB8AC3E}">
        <p14:creationId xmlns:p14="http://schemas.microsoft.com/office/powerpoint/2010/main" val="13879890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DAD749D-F910-1D1B-91D4-E2577C742FC6}"/>
              </a:ext>
            </a:extLst>
          </p:cNvPr>
          <p:cNvSpPr>
            <a:spLocks noGrp="1"/>
          </p:cNvSpPr>
          <p:nvPr>
            <p:ph idx="1"/>
          </p:nvPr>
        </p:nvSpPr>
        <p:spPr>
          <a:xfrm>
            <a:off x="477078" y="1966452"/>
            <a:ext cx="8222974" cy="4508960"/>
          </a:xfrm>
        </p:spPr>
        <p:txBody>
          <a:bodyPr>
            <a:normAutofit/>
          </a:bodyPr>
          <a:lstStyle/>
          <a:p>
            <a:pPr algn="just"/>
            <a:r>
              <a:rPr lang="en-US" b="1" dirty="0"/>
              <a:t>Polled shared AP(s) provide a response such as </a:t>
            </a:r>
            <a:r>
              <a:rPr lang="en-US" b="1" i="1" dirty="0"/>
              <a:t>interest</a:t>
            </a:r>
            <a:r>
              <a:rPr lang="en-US" b="1" dirty="0"/>
              <a:t> vs </a:t>
            </a:r>
            <a:r>
              <a:rPr lang="en-US" b="1" i="1" dirty="0"/>
              <a:t>disinterest</a:t>
            </a:r>
          </a:p>
          <a:p>
            <a:pPr algn="just"/>
            <a:endParaRPr lang="en-US" b="1" dirty="0"/>
          </a:p>
          <a:p>
            <a:pPr lvl="1" algn="just"/>
            <a:r>
              <a:rPr lang="en-US" b="1" i="1" dirty="0"/>
              <a:t>Interest</a:t>
            </a:r>
            <a:r>
              <a:rPr lang="en-US" dirty="0"/>
              <a:t>: Nonzero values as the response indicate acceptance</a:t>
            </a:r>
          </a:p>
          <a:p>
            <a:pPr lvl="2" algn="just"/>
            <a:r>
              <a:rPr lang="en-US" dirty="0"/>
              <a:t>Exact format of the response is TBD</a:t>
            </a:r>
          </a:p>
          <a:p>
            <a:pPr lvl="3" algn="just"/>
            <a:r>
              <a:rPr lang="en-US" dirty="0"/>
              <a:t>BSR Control could be modified/extended for this purpose</a:t>
            </a:r>
          </a:p>
          <a:p>
            <a:pPr lvl="3" algn="just"/>
            <a:r>
              <a:rPr lang="en-US" dirty="0"/>
              <a:t>Alternatively, TGbn could define a new frame / A-Control</a:t>
            </a:r>
          </a:p>
          <a:p>
            <a:pPr lvl="1" algn="just"/>
            <a:endParaRPr lang="en-US" b="1" i="1" dirty="0"/>
          </a:p>
          <a:p>
            <a:pPr lvl="1" algn="just"/>
            <a:r>
              <a:rPr lang="en-US" b="1" i="1" dirty="0"/>
              <a:t>Disinterest</a:t>
            </a:r>
            <a:r>
              <a:rPr lang="en-US" dirty="0"/>
              <a:t>: All 0s in all BSR Control fields indicates that the polled AP is not interested in utilizing portion of the TXOP</a:t>
            </a:r>
          </a:p>
          <a:p>
            <a:pPr lvl="2" algn="just"/>
            <a:r>
              <a:rPr lang="en-US" dirty="0"/>
              <a:t>E.g., when the polled AP does not have any buffers for the indicated AC in the polling frame from the sharing AP</a:t>
            </a:r>
          </a:p>
          <a:p>
            <a:endParaRPr lang="en-US" dirty="0"/>
          </a:p>
          <a:p>
            <a:pPr marL="0" indent="0">
              <a:buNone/>
            </a:pPr>
            <a:endParaRPr lang="en-US" dirty="0"/>
          </a:p>
        </p:txBody>
      </p:sp>
      <p:sp>
        <p:nvSpPr>
          <p:cNvPr id="3" name="Title 2">
            <a:extLst>
              <a:ext uri="{FF2B5EF4-FFF2-40B4-BE49-F238E27FC236}">
                <a16:creationId xmlns:a16="http://schemas.microsoft.com/office/drawing/2014/main" id="{33A84265-A8F1-314C-809D-47460FED8AAA}"/>
              </a:ext>
            </a:extLst>
          </p:cNvPr>
          <p:cNvSpPr>
            <a:spLocks noGrp="1"/>
          </p:cNvSpPr>
          <p:nvPr>
            <p:ph type="title"/>
          </p:nvPr>
        </p:nvSpPr>
        <p:spPr>
          <a:xfrm>
            <a:off x="685800" y="685800"/>
            <a:ext cx="7772400" cy="739877"/>
          </a:xfrm>
        </p:spPr>
        <p:txBody>
          <a:bodyPr/>
          <a:lstStyle/>
          <a:p>
            <a:r>
              <a:rPr lang="en-US" dirty="0"/>
              <a:t>Response to the Polling/Ann. Frame</a:t>
            </a:r>
          </a:p>
        </p:txBody>
      </p:sp>
      <p:sp>
        <p:nvSpPr>
          <p:cNvPr id="4" name="Date Placeholder 3">
            <a:extLst>
              <a:ext uri="{FF2B5EF4-FFF2-40B4-BE49-F238E27FC236}">
                <a16:creationId xmlns:a16="http://schemas.microsoft.com/office/drawing/2014/main" id="{8FB1A95B-0680-9AC5-8B3E-AB7AD15F9DD6}"/>
              </a:ext>
            </a:extLst>
          </p:cNvPr>
          <p:cNvSpPr>
            <a:spLocks noGrp="1"/>
          </p:cNvSpPr>
          <p:nvPr>
            <p:ph type="dt" sz="half" idx="10"/>
          </p:nvPr>
        </p:nvSpPr>
        <p:spPr/>
        <p:txBody>
          <a:bodyPr/>
          <a:lstStyle/>
          <a:p>
            <a:pPr>
              <a:defRPr/>
            </a:pPr>
            <a:r>
              <a:rPr lang="en-US"/>
              <a:t>February 2024</a:t>
            </a:r>
          </a:p>
        </p:txBody>
      </p:sp>
      <p:sp>
        <p:nvSpPr>
          <p:cNvPr id="5" name="Footer Placeholder 4">
            <a:extLst>
              <a:ext uri="{FF2B5EF4-FFF2-40B4-BE49-F238E27FC236}">
                <a16:creationId xmlns:a16="http://schemas.microsoft.com/office/drawing/2014/main" id="{C7E3D9FA-B0D7-EFB4-42B7-5D3AB3A49E8D}"/>
              </a:ext>
            </a:extLst>
          </p:cNvPr>
          <p:cNvSpPr>
            <a:spLocks noGrp="1"/>
          </p:cNvSpPr>
          <p:nvPr>
            <p:ph type="ftr" sz="quarter" idx="11"/>
          </p:nvPr>
        </p:nvSpPr>
        <p:spPr/>
        <p:txBody>
          <a:bodyPr/>
          <a:lstStyle/>
          <a:p>
            <a:pPr>
              <a:defRPr/>
            </a:pPr>
            <a:r>
              <a:rPr lang="en-US" altLang="ko-KR"/>
              <a:t>Sanket Kalamkar et al., Qualcomm Inc.</a:t>
            </a:r>
          </a:p>
        </p:txBody>
      </p:sp>
      <p:sp>
        <p:nvSpPr>
          <p:cNvPr id="6" name="Slide Number Placeholder 5">
            <a:extLst>
              <a:ext uri="{FF2B5EF4-FFF2-40B4-BE49-F238E27FC236}">
                <a16:creationId xmlns:a16="http://schemas.microsoft.com/office/drawing/2014/main" id="{807513A5-B9A9-AAFE-0CBC-FFFDBB2789CE}"/>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8</a:t>
            </a:fld>
            <a:endParaRPr lang="en-US"/>
          </a:p>
        </p:txBody>
      </p:sp>
    </p:spTree>
    <p:extLst>
      <p:ext uri="{BB962C8B-B14F-4D97-AF65-F5344CB8AC3E}">
        <p14:creationId xmlns:p14="http://schemas.microsoft.com/office/powerpoint/2010/main" val="19884912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C708B23-A3E0-1762-BB1E-3A5BC083CD7A}"/>
              </a:ext>
            </a:extLst>
          </p:cNvPr>
          <p:cNvSpPr>
            <a:spLocks noGrp="1"/>
          </p:cNvSpPr>
          <p:nvPr>
            <p:ph idx="1"/>
          </p:nvPr>
        </p:nvSpPr>
        <p:spPr>
          <a:xfrm>
            <a:off x="685800" y="1881808"/>
            <a:ext cx="7965040" cy="4214191"/>
          </a:xfrm>
        </p:spPr>
        <p:txBody>
          <a:bodyPr>
            <a:normAutofit/>
          </a:bodyPr>
          <a:lstStyle/>
          <a:p>
            <a:pPr algn="just"/>
            <a:r>
              <a:rPr lang="en-US" b="1" dirty="0"/>
              <a:t>To have efficient C-TDMA operation, the Polling/Announcement frame at the start of the TXOP is necessary</a:t>
            </a:r>
          </a:p>
          <a:p>
            <a:pPr lvl="1" algn="just"/>
            <a:r>
              <a:rPr lang="en-US" dirty="0"/>
              <a:t>Such a polling/announcement offers benefits over blind TXOP sharing and the TXOP sharing based on only long-term agreements </a:t>
            </a:r>
          </a:p>
          <a:p>
            <a:pPr lvl="1"/>
            <a:r>
              <a:rPr lang="en-US" dirty="0"/>
              <a:t>Yet another ICF/ICR</a:t>
            </a:r>
          </a:p>
          <a:p>
            <a:pPr lvl="1"/>
            <a:r>
              <a:rPr lang="en-US" dirty="0"/>
              <a:t>Improved efficiency of C-TDMA procedure</a:t>
            </a:r>
            <a:br>
              <a:rPr lang="en-US" dirty="0"/>
            </a:br>
            <a:br>
              <a:rPr lang="en-US" dirty="0"/>
            </a:br>
            <a:endParaRPr lang="en-US" dirty="0"/>
          </a:p>
          <a:p>
            <a:pPr algn="just"/>
            <a:r>
              <a:rPr lang="en-US" b="1" dirty="0"/>
              <a:t>The BSRP Trigger can be used for polling</a:t>
            </a:r>
            <a:r>
              <a:rPr lang="en-US" b="1"/>
              <a:t>/announcement</a:t>
            </a:r>
            <a:endParaRPr lang="en-US" b="1" dirty="0"/>
          </a:p>
          <a:p>
            <a:pPr lvl="1" algn="just"/>
            <a:r>
              <a:rPr lang="en-US" dirty="0"/>
              <a:t>This framework allows a sharing AP to efficiently poll candidate shared APs</a:t>
            </a:r>
          </a:p>
          <a:p>
            <a:pPr lvl="1" algn="just"/>
            <a:r>
              <a:rPr lang="en-US" dirty="0"/>
              <a:t>Responses from polled APs help the sharing AP make informed decision about TXOP sharing</a:t>
            </a:r>
          </a:p>
        </p:txBody>
      </p:sp>
      <p:sp>
        <p:nvSpPr>
          <p:cNvPr id="3" name="Title 2">
            <a:extLst>
              <a:ext uri="{FF2B5EF4-FFF2-40B4-BE49-F238E27FC236}">
                <a16:creationId xmlns:a16="http://schemas.microsoft.com/office/drawing/2014/main" id="{F72A418E-2BD4-39F2-5FFB-653ECEBF1271}"/>
              </a:ext>
            </a:extLst>
          </p:cNvPr>
          <p:cNvSpPr>
            <a:spLocks noGrp="1"/>
          </p:cNvSpPr>
          <p:nvPr>
            <p:ph type="title"/>
          </p:nvPr>
        </p:nvSpPr>
        <p:spPr/>
        <p:txBody>
          <a:bodyPr/>
          <a:lstStyle/>
          <a:p>
            <a:r>
              <a:rPr lang="en-US"/>
              <a:t>Summary</a:t>
            </a:r>
          </a:p>
        </p:txBody>
      </p:sp>
      <p:sp>
        <p:nvSpPr>
          <p:cNvPr id="4" name="Date Placeholder 3">
            <a:extLst>
              <a:ext uri="{FF2B5EF4-FFF2-40B4-BE49-F238E27FC236}">
                <a16:creationId xmlns:a16="http://schemas.microsoft.com/office/drawing/2014/main" id="{530DA26C-2F53-1EA3-C2FC-4266EE9A4EF0}"/>
              </a:ext>
            </a:extLst>
          </p:cNvPr>
          <p:cNvSpPr>
            <a:spLocks noGrp="1"/>
          </p:cNvSpPr>
          <p:nvPr>
            <p:ph type="dt" sz="half" idx="10"/>
          </p:nvPr>
        </p:nvSpPr>
        <p:spPr/>
        <p:txBody>
          <a:bodyPr/>
          <a:lstStyle/>
          <a:p>
            <a:pPr>
              <a:defRPr/>
            </a:pPr>
            <a:r>
              <a:rPr lang="en-US"/>
              <a:t>February 2024</a:t>
            </a:r>
          </a:p>
        </p:txBody>
      </p:sp>
      <p:sp>
        <p:nvSpPr>
          <p:cNvPr id="5" name="Footer Placeholder 4">
            <a:extLst>
              <a:ext uri="{FF2B5EF4-FFF2-40B4-BE49-F238E27FC236}">
                <a16:creationId xmlns:a16="http://schemas.microsoft.com/office/drawing/2014/main" id="{B5677DEE-A6EB-3FD3-32C5-04414DE25BD6}"/>
              </a:ext>
            </a:extLst>
          </p:cNvPr>
          <p:cNvSpPr>
            <a:spLocks noGrp="1"/>
          </p:cNvSpPr>
          <p:nvPr>
            <p:ph type="ftr" sz="quarter" idx="11"/>
          </p:nvPr>
        </p:nvSpPr>
        <p:spPr/>
        <p:txBody>
          <a:bodyPr/>
          <a:lstStyle/>
          <a:p>
            <a:pPr>
              <a:defRPr/>
            </a:pPr>
            <a:r>
              <a:rPr lang="en-US" altLang="ko-KR"/>
              <a:t>Sanket Kalamkar et al., Qualcomm Inc.</a:t>
            </a:r>
          </a:p>
        </p:txBody>
      </p:sp>
      <p:sp>
        <p:nvSpPr>
          <p:cNvPr id="6" name="Slide Number Placeholder 5">
            <a:extLst>
              <a:ext uri="{FF2B5EF4-FFF2-40B4-BE49-F238E27FC236}">
                <a16:creationId xmlns:a16="http://schemas.microsoft.com/office/drawing/2014/main" id="{DEE4630F-5C6A-32F3-8393-6F3C91C08E8D}"/>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9</a:t>
            </a:fld>
            <a:endParaRPr lang="en-US"/>
          </a:p>
        </p:txBody>
      </p:sp>
    </p:spTree>
    <p:extLst>
      <p:ext uri="{BB962C8B-B14F-4D97-AF65-F5344CB8AC3E}">
        <p14:creationId xmlns:p14="http://schemas.microsoft.com/office/powerpoint/2010/main" val="174740026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7f19a001-2fb4-4fe7-ae93-7951d46b483b"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ABE71135422B44EA215DE9B5DC95432" ma:contentTypeVersion="17" ma:contentTypeDescription="Create a new document." ma:contentTypeScope="" ma:versionID="61382a0c55613de6c021cb690438046c">
  <xsd:schema xmlns:xsd="http://www.w3.org/2001/XMLSchema" xmlns:xs="http://www.w3.org/2001/XMLSchema" xmlns:p="http://schemas.microsoft.com/office/2006/metadata/properties" xmlns:ns3="7f19a001-2fb4-4fe7-ae93-7951d46b483b" xmlns:ns4="c3228d3a-7dfb-4c96-8510-2901c972099d" targetNamespace="http://schemas.microsoft.com/office/2006/metadata/properties" ma:root="true" ma:fieldsID="72029139f412e7eb65bb75cd152b5e56" ns3:_="" ns4:_="">
    <xsd:import namespace="7f19a001-2fb4-4fe7-ae93-7951d46b483b"/>
    <xsd:import namespace="c3228d3a-7dfb-4c96-8510-2901c972099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19a001-2fb4-4fe7-ae93-7951d46b483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3228d3a-7dfb-4c96-8510-2901c972099d"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80BCFC8-6392-455F-94EF-B2BFA21CB3E7}">
  <ds:schemaRefs>
    <ds:schemaRef ds:uri="7f19a001-2fb4-4fe7-ae93-7951d46b483b"/>
    <ds:schemaRef ds:uri="c3228d3a-7dfb-4c96-8510-2901c972099d"/>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A48754DE-018A-47B4-99F5-4DE3DC20CB55}">
  <ds:schemaRefs>
    <ds:schemaRef ds:uri="http://schemas.microsoft.com/sharepoint/v3/contenttype/forms"/>
  </ds:schemaRefs>
</ds:datastoreItem>
</file>

<file path=customXml/itemProps3.xml><?xml version="1.0" encoding="utf-8"?>
<ds:datastoreItem xmlns:ds="http://schemas.openxmlformats.org/officeDocument/2006/customXml" ds:itemID="{C220B0D2-226E-4D08-9859-8056F01B03F2}">
  <ds:schemaRefs>
    <ds:schemaRef ds:uri="7f19a001-2fb4-4fe7-ae93-7951d46b483b"/>
    <ds:schemaRef ds:uri="c3228d3a-7dfb-4c96-8510-2901c972099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310</TotalTime>
  <Words>1686</Words>
  <Application>Microsoft Office PowerPoint</Application>
  <PresentationFormat>On-screen Show (4:3)</PresentationFormat>
  <Paragraphs>177</Paragraphs>
  <Slides>13</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Aptos</vt:lpstr>
      <vt:lpstr>Times New Roman</vt:lpstr>
      <vt:lpstr>802-11-Submission</vt:lpstr>
      <vt:lpstr>C-TDMA Follow-up:  Additional Details on Framing Sequence</vt:lpstr>
      <vt:lpstr>C-TDMA Frame Exchange Sequence </vt:lpstr>
      <vt:lpstr>Details of Polling/Announcement Frame</vt:lpstr>
      <vt:lpstr>Need for Polling/Announcement Frame</vt:lpstr>
      <vt:lpstr>Need for Polling/Announcement Frame (contd..)</vt:lpstr>
      <vt:lpstr>Need for Polling/Announcement Frame (contd..)</vt:lpstr>
      <vt:lpstr>Additional Considerations</vt:lpstr>
      <vt:lpstr>Response to the Polling/Ann. Frame</vt:lpstr>
      <vt:lpstr>Summary</vt:lpstr>
      <vt:lpstr>SP1</vt:lpstr>
      <vt:lpstr>SP2</vt:lpstr>
      <vt:lpstr>SP3</vt:lpstr>
      <vt:lpstr>References</vt:lpstr>
    </vt:vector>
  </TitlesOfParts>
  <Company>AT&amp;T Labs Research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appatil@qti.qualcomm.com</dc:creator>
  <cp:lastModifiedBy>Sanket Kalamkar</cp:lastModifiedBy>
  <cp:revision>2</cp:revision>
  <cp:lastPrinted>1998-02-10T13:28:06Z</cp:lastPrinted>
  <dcterms:created xsi:type="dcterms:W3CDTF">2007-05-21T21:00:37Z</dcterms:created>
  <dcterms:modified xsi:type="dcterms:W3CDTF">2024-09-09T21:11:03Z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0x0101002ABE71135422B44EA215DE9B5DC95432</vt:lpwstr>
  </property>
</Properties>
</file>