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422" r:id="rId18"/>
    <p:sldId id="2421" r:id="rId19"/>
    <p:sldId id="2418" r:id="rId20"/>
    <p:sldId id="2374" r:id="rId21"/>
    <p:sldId id="2377" r:id="rId22"/>
    <p:sldId id="2420"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03" d="100"/>
          <a:sy n="103" d="100"/>
        </p:scale>
        <p:origin x="12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86511EB5-5EEB-4583-A0D9-2557AB341913}"/>
    <pc:docChg chg="custSel addSld modSld modMainMaster">
      <pc:chgData name="Ansley, Carol (CCI-Atlanta)" userId="cbcdc21a-90c4-4b2f-81f7-da4165205229" providerId="ADAL" clId="{86511EB5-5EEB-4583-A0D9-2557AB341913}" dt="2024-07-16T23:51:25.174" v="120" actId="20577"/>
      <pc:docMkLst>
        <pc:docMk/>
      </pc:docMkLst>
      <pc:sldChg chg="modSp mod">
        <pc:chgData name="Ansley, Carol (CCI-Atlanta)" userId="cbcdc21a-90c4-4b2f-81f7-da4165205229" providerId="ADAL" clId="{86511EB5-5EEB-4583-A0D9-2557AB341913}" dt="2024-07-16T23:47:06.743" v="1" actId="20577"/>
        <pc:sldMkLst>
          <pc:docMk/>
          <pc:sldMk cId="0" sldId="256"/>
        </pc:sldMkLst>
        <pc:spChg chg="mod">
          <ac:chgData name="Ansley, Carol (CCI-Atlanta)" userId="cbcdc21a-90c4-4b2f-81f7-da4165205229" providerId="ADAL" clId="{86511EB5-5EEB-4583-A0D9-2557AB341913}" dt="2024-07-16T23:47:06.743" v="1" actId="20577"/>
          <ac:spMkLst>
            <pc:docMk/>
            <pc:sldMk cId="0" sldId="256"/>
            <ac:spMk id="3074" creationId="{00000000-0000-0000-0000-000000000000}"/>
          </ac:spMkLst>
        </pc:spChg>
      </pc:sldChg>
      <pc:sldChg chg="modSp mod">
        <pc:chgData name="Ansley, Carol (CCI-Atlanta)" userId="cbcdc21a-90c4-4b2f-81f7-da4165205229" providerId="ADAL" clId="{86511EB5-5EEB-4583-A0D9-2557AB341913}" dt="2024-07-16T23:48:51.774" v="89" actId="207"/>
        <pc:sldMkLst>
          <pc:docMk/>
          <pc:sldMk cId="2148669212" sldId="2422"/>
        </pc:sldMkLst>
        <pc:spChg chg="mod">
          <ac:chgData name="Ansley, Carol (CCI-Atlanta)" userId="cbcdc21a-90c4-4b2f-81f7-da4165205229" providerId="ADAL" clId="{86511EB5-5EEB-4583-A0D9-2557AB341913}" dt="2024-07-16T23:48:51.774" v="89" actId="207"/>
          <ac:spMkLst>
            <pc:docMk/>
            <pc:sldMk cId="2148669212" sldId="2422"/>
            <ac:spMk id="2" creationId="{00000000-0000-0000-0000-000000000000}"/>
          </ac:spMkLst>
        </pc:spChg>
        <pc:spChg chg="mod">
          <ac:chgData name="Ansley, Carol (CCI-Atlanta)" userId="cbcdc21a-90c4-4b2f-81f7-da4165205229" providerId="ADAL" clId="{86511EB5-5EEB-4583-A0D9-2557AB341913}" dt="2024-07-16T23:48:51.774" v="89" actId="207"/>
          <ac:spMkLst>
            <pc:docMk/>
            <pc:sldMk cId="2148669212" sldId="2422"/>
            <ac:spMk id="9218" creationId="{00000000-0000-0000-0000-000000000000}"/>
          </ac:spMkLst>
        </pc:spChg>
      </pc:sldChg>
      <pc:sldChg chg="modSp add mod">
        <pc:chgData name="Ansley, Carol (CCI-Atlanta)" userId="cbcdc21a-90c4-4b2f-81f7-da4165205229" providerId="ADAL" clId="{86511EB5-5EEB-4583-A0D9-2557AB341913}" dt="2024-07-16T23:51:02.992" v="118" actId="20577"/>
        <pc:sldMkLst>
          <pc:docMk/>
          <pc:sldMk cId="520590326" sldId="2423"/>
        </pc:sldMkLst>
        <pc:spChg chg="mod">
          <ac:chgData name="Ansley, Carol (CCI-Atlanta)" userId="cbcdc21a-90c4-4b2f-81f7-da4165205229" providerId="ADAL" clId="{86511EB5-5EEB-4583-A0D9-2557AB341913}" dt="2024-07-16T23:48:56.976" v="91" actId="20577"/>
          <ac:spMkLst>
            <pc:docMk/>
            <pc:sldMk cId="520590326" sldId="2423"/>
            <ac:spMk id="2" creationId="{00000000-0000-0000-0000-000000000000}"/>
          </ac:spMkLst>
        </pc:spChg>
        <pc:spChg chg="mod">
          <ac:chgData name="Ansley, Carol (CCI-Atlanta)" userId="cbcdc21a-90c4-4b2f-81f7-da4165205229" providerId="ADAL" clId="{86511EB5-5EEB-4583-A0D9-2557AB341913}" dt="2024-07-16T23:51:02.992" v="118" actId="20577"/>
          <ac:spMkLst>
            <pc:docMk/>
            <pc:sldMk cId="520590326" sldId="2423"/>
            <ac:spMk id="9218" creationId="{00000000-0000-0000-0000-000000000000}"/>
          </ac:spMkLst>
        </pc:spChg>
      </pc:sldChg>
      <pc:sldMasterChg chg="modSp mod">
        <pc:chgData name="Ansley, Carol (CCI-Atlanta)" userId="cbcdc21a-90c4-4b2f-81f7-da4165205229" providerId="ADAL" clId="{86511EB5-5EEB-4583-A0D9-2557AB341913}" dt="2024-07-16T23:51:25.174" v="120" actId="20577"/>
        <pc:sldMasterMkLst>
          <pc:docMk/>
          <pc:sldMasterMk cId="0" sldId="2147483648"/>
        </pc:sldMasterMkLst>
        <pc:spChg chg="mod">
          <ac:chgData name="Ansley, Carol (CCI-Atlanta)" userId="cbcdc21a-90c4-4b2f-81f7-da4165205229" providerId="ADAL" clId="{86511EB5-5EEB-4583-A0D9-2557AB341913}" dt="2024-07-16T23:51:25.174" v="120"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8566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5355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583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802.11-24/1014r3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2024-07-17</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July 17,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tx1"/>
                </a:solidFill>
                <a:latin typeface="Times New Roman" panose="02020603050405020304" pitchFamily="18" charset="0"/>
                <a:cs typeface="Times New Roman" panose="02020603050405020304" pitchFamily="18" charset="0"/>
                <a:sym typeface="Times New Roman"/>
              </a:rPr>
              <a:t>Jouni</a:t>
            </a:r>
            <a:r>
              <a:rPr lang="en-US" spc="-1" dirty="0">
                <a:solidFill>
                  <a:schemeClr val="tx1"/>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24/1291, 24/1284, 24/1298</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Phil Hawkes</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520590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16, 2024 – PM2</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12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24/1291, 24/1284, 24/1298,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Okan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straw poll run</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24/1249 – Po-Kai – presented, straw poll run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24/1278 Antonio de la Oliva – presented, straw poll run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24/1162 Stephane Baron - presented</a:t>
            </a:r>
            <a:endPar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148669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16,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12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#45 – approved by unanimous consent</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24/1291, 24/1284, 24/1298,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straw poll for Po-Kai’s CRs – completed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24/1105r0 Ugo Campiglio/Domenico </a:t>
            </a:r>
            <a:r>
              <a:rPr lang="en-US" sz="17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completed, straw poll passed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Okan Mutgan  - presented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24/1249 – Po-Kai</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26956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15,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10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to be done Tuesday</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motion minutes approval, straw poll for Po-Kai’s CRs, 24/1105r0 Ugo Campiglio/Domenico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Okan Mutgan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24/1176 – Editorial CIDs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24/1181 – 12.14.6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24/1112 – 12.14.1-3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Adjourn ad hoc</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24/925r1 (May Interim minutes), 24/1160r0 (July telecon)</a:t>
            </a: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r>
              <a:rPr lang="en-US" sz="1800" b="0" strike="sngStrike" dirty="0"/>
              <a: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24/604r11, 24/553r6, 24/762r2, 24/637r1</a:t>
            </a:r>
            <a:endParaRPr lang="en-US" sz="1800" b="0" dirty="0">
              <a:solidFill>
                <a:schemeClr val="tx1"/>
              </a:solidFill>
            </a:endParaRPr>
          </a:p>
          <a:p>
            <a:endParaRPr lang="en-US" sz="1800" b="0" dirty="0">
              <a:solidFill>
                <a:schemeClr val="tx1"/>
              </a:solidFill>
            </a:endParaRPr>
          </a:p>
          <a:p>
            <a:r>
              <a:rPr lang="en-US" sz="1800" b="0" dirty="0"/>
              <a:t>Mover</a:t>
            </a:r>
            <a:r>
              <a:rPr lang="en-US" sz="1800" b="0"/>
              <a:t>: </a:t>
            </a:r>
            <a:r>
              <a:rPr lang="en-US" sz="1800" b="0" dirty="0"/>
              <a:t>	</a:t>
            </a:r>
          </a:p>
          <a:p>
            <a:r>
              <a:rPr lang="en-US" sz="1800" b="0" dirty="0"/>
              <a:t>Second:    </a:t>
            </a:r>
          </a:p>
          <a:p>
            <a:r>
              <a:rPr lang="en-US" sz="1800" b="0" dirty="0"/>
              <a:t>Approved by unanimous consent,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6399</TotalTime>
  <Words>2646</Words>
  <Application>Microsoft Office PowerPoint</Application>
  <PresentationFormat>Widescreen</PresentationFormat>
  <Paragraphs>283</Paragraphs>
  <Slides>24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17, 2024 – PM2</vt:lpstr>
      <vt:lpstr>TGbi Agenda – July 16, 2024 – PM2</vt:lpstr>
      <vt:lpstr>TGbi Agenda – July 16, 2024 – AM2</vt:lpstr>
      <vt:lpstr>TGbi Agenda – July 15, 2024 – AM1</vt:lpstr>
      <vt:lpstr>Timeline</vt:lpstr>
      <vt:lpstr>Motion # 45</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56</cp:revision>
  <cp:lastPrinted>1601-01-01T00:00:00Z</cp:lastPrinted>
  <dcterms:created xsi:type="dcterms:W3CDTF">2023-11-10T19:40:49Z</dcterms:created>
  <dcterms:modified xsi:type="dcterms:W3CDTF">2024-07-16T23:51:33Z</dcterms:modified>
  <cp:category>Name, Affiliation</cp:category>
</cp:coreProperties>
</file>