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21" r:id="rId17"/>
    <p:sldId id="2418" r:id="rId18"/>
    <p:sldId id="2374" r:id="rId19"/>
    <p:sldId id="2377" r:id="rId20"/>
    <p:sldId id="2420" r:id="rId21"/>
    <p:sldId id="278" r:id="rId22"/>
    <p:sldId id="279"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03" d="100"/>
          <a:sy n="103" d="100"/>
        </p:scale>
        <p:origin x="126"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406AAD24-4C3E-4F2A-8574-569BA82B2D4C}"/>
    <pc:docChg chg="custSel addSld modSld modMainMaster">
      <pc:chgData name="Ansley, Carol (CCI-Atlanta)" userId="cbcdc21a-90c4-4b2f-81f7-da4165205229" providerId="ADAL" clId="{406AAD24-4C3E-4F2A-8574-569BA82B2D4C}" dt="2024-07-15T14:03:56.636" v="104" actId="27636"/>
      <pc:docMkLst>
        <pc:docMk/>
      </pc:docMkLst>
      <pc:sldChg chg="modSp mod">
        <pc:chgData name="Ansley, Carol (CCI-Atlanta)" userId="cbcdc21a-90c4-4b2f-81f7-da4165205229" providerId="ADAL" clId="{406AAD24-4C3E-4F2A-8574-569BA82B2D4C}" dt="2024-07-15T14:03:33.269" v="88" actId="207"/>
        <pc:sldMkLst>
          <pc:docMk/>
          <pc:sldMk cId="3958576916" sldId="2418"/>
        </pc:sldMkLst>
        <pc:spChg chg="mod">
          <ac:chgData name="Ansley, Carol (CCI-Atlanta)" userId="cbcdc21a-90c4-4b2f-81f7-da4165205229" providerId="ADAL" clId="{406AAD24-4C3E-4F2A-8574-569BA82B2D4C}" dt="2024-07-15T14:03:33.269" v="88" actId="207"/>
          <ac:spMkLst>
            <pc:docMk/>
            <pc:sldMk cId="3958576916" sldId="2418"/>
            <ac:spMk id="2" creationId="{00000000-0000-0000-0000-000000000000}"/>
          </ac:spMkLst>
        </pc:spChg>
        <pc:spChg chg="mod">
          <ac:chgData name="Ansley, Carol (CCI-Atlanta)" userId="cbcdc21a-90c4-4b2f-81f7-da4165205229" providerId="ADAL" clId="{406AAD24-4C3E-4F2A-8574-569BA82B2D4C}" dt="2024-07-15T14:03:33.269" v="88" actId="207"/>
          <ac:spMkLst>
            <pc:docMk/>
            <pc:sldMk cId="3958576916" sldId="2418"/>
            <ac:spMk id="9218" creationId="{00000000-0000-0000-0000-000000000000}"/>
          </ac:spMkLst>
        </pc:spChg>
      </pc:sldChg>
      <pc:sldChg chg="modSp add mod">
        <pc:chgData name="Ansley, Carol (CCI-Atlanta)" userId="cbcdc21a-90c4-4b2f-81f7-da4165205229" providerId="ADAL" clId="{406AAD24-4C3E-4F2A-8574-569BA82B2D4C}" dt="2024-07-15T14:03:56.636" v="104" actId="27636"/>
        <pc:sldMkLst>
          <pc:docMk/>
          <pc:sldMk cId="4226956951" sldId="2421"/>
        </pc:sldMkLst>
        <pc:spChg chg="mod">
          <ac:chgData name="Ansley, Carol (CCI-Atlanta)" userId="cbcdc21a-90c4-4b2f-81f7-da4165205229" providerId="ADAL" clId="{406AAD24-4C3E-4F2A-8574-569BA82B2D4C}" dt="2024-07-15T14:02:04.357" v="51" actId="20577"/>
          <ac:spMkLst>
            <pc:docMk/>
            <pc:sldMk cId="4226956951" sldId="2421"/>
            <ac:spMk id="2" creationId="{00000000-0000-0000-0000-000000000000}"/>
          </ac:spMkLst>
        </pc:spChg>
        <pc:spChg chg="mod">
          <ac:chgData name="Ansley, Carol (CCI-Atlanta)" userId="cbcdc21a-90c4-4b2f-81f7-da4165205229" providerId="ADAL" clId="{406AAD24-4C3E-4F2A-8574-569BA82B2D4C}" dt="2024-07-15T14:03:56.636" v="104" actId="27636"/>
          <ac:spMkLst>
            <pc:docMk/>
            <pc:sldMk cId="4226956951" sldId="2421"/>
            <ac:spMk id="9218" creationId="{00000000-0000-0000-0000-000000000000}"/>
          </ac:spMkLst>
        </pc:spChg>
      </pc:sldChg>
      <pc:sldMasterChg chg="modSp mod">
        <pc:chgData name="Ansley, Carol (CCI-Atlanta)" userId="cbcdc21a-90c4-4b2f-81f7-da4165205229" providerId="ADAL" clId="{406AAD24-4C3E-4F2A-8574-569BA82B2D4C}" dt="2024-07-15T14:01:43.089" v="46" actId="20577"/>
        <pc:sldMasterMkLst>
          <pc:docMk/>
          <pc:sldMasterMk cId="0" sldId="2147483648"/>
        </pc:sldMasterMkLst>
        <pc:spChg chg="mod">
          <ac:chgData name="Ansley, Carol (CCI-Atlanta)" userId="cbcdc21a-90c4-4b2f-81f7-da4165205229" providerId="ADAL" clId="{406AAD24-4C3E-4F2A-8574-569BA82B2D4C}" dt="2024-07-15T14:01:43.089" v="46"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0583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802.11-24/1014r1</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July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2024-07-14</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July 16, 2024 – AM2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8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8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Approval of accumulated minutes – Motion #45</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a:solidFill>
                  <a:schemeClr val="tx1"/>
                </a:solidFill>
                <a:latin typeface="Times New Roman" panose="02020603050405020304" pitchFamily="18" charset="0"/>
                <a:cs typeface="Times New Roman" panose="02020603050405020304" pitchFamily="18" charset="0"/>
                <a:sym typeface="Times New Roman"/>
              </a:rPr>
              <a:t>Tuesday</a:t>
            </a:r>
            <a:r>
              <a:rPr lang="en-US" spc="-1" dirty="0">
                <a:solidFill>
                  <a:schemeClr val="tx1"/>
                </a:solidFill>
                <a:latin typeface="Times New Roman" panose="02020603050405020304" pitchFamily="18" charset="0"/>
                <a:cs typeface="Times New Roman" panose="02020603050405020304" pitchFamily="18" charset="0"/>
                <a:sym typeface="Times New Roman"/>
              </a:rPr>
              <a:t>	PM2 – 24/1278 Antonio de la Oliva, 24/1162 Stephane Baron, Phil Hawkes</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Wednesday	PM2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	AM1 – 24/46r3 </a:t>
            </a:r>
            <a:r>
              <a:rPr lang="en-US" spc="-1" dirty="0" err="1">
                <a:solidFill>
                  <a:schemeClr val="tx1"/>
                </a:solidFill>
                <a:latin typeface="Times New Roman" panose="02020603050405020304" pitchFamily="18" charset="0"/>
                <a:cs typeface="Times New Roman" panose="02020603050405020304" pitchFamily="18" charset="0"/>
                <a:sym typeface="Times New Roman"/>
              </a:rPr>
              <a:t>Jouni</a:t>
            </a:r>
            <a:r>
              <a:rPr lang="en-US" spc="-1" dirty="0">
                <a:solidFill>
                  <a:schemeClr val="tx1"/>
                </a:solidFill>
                <a:latin typeface="Times New Roman" panose="02020603050405020304" pitchFamily="18" charset="0"/>
                <a:cs typeface="Times New Roman" panose="02020603050405020304" pitchFamily="18" charset="0"/>
                <a:sym typeface="Times New Roman"/>
              </a:rPr>
              <a:t>, Timeline Update </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Times New Roman"/>
              </a:rPr>
              <a:t>straw poll for Po-Kai’s CRs</a:t>
            </a: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Times New Roman"/>
              </a:rPr>
              <a:t>24/1105r0 Ugo Campiglio/Domenico </a:t>
            </a:r>
            <a:r>
              <a:rPr lang="en-US" sz="1700" spc="-1" dirty="0" err="1">
                <a:solidFill>
                  <a:schemeClr val="tx1"/>
                </a:solidFill>
                <a:latin typeface="Times New Roman" panose="02020603050405020304" pitchFamily="18" charset="0"/>
                <a:cs typeface="Times New Roman" panose="02020603050405020304" pitchFamily="18" charset="0"/>
                <a:sym typeface="Times New Roman"/>
              </a:rPr>
              <a:t>Ficara</a:t>
            </a:r>
            <a:endParaRPr lang="en-US" sz="1700" spc="-1" dirty="0">
              <a:solidFill>
                <a:schemeClr val="tx1"/>
              </a:solidFill>
              <a:latin typeface="Times New Roman" panose="02020603050405020304" pitchFamily="18" charset="0"/>
              <a:cs typeface="Times New Roman" panose="02020603050405020304" pitchFamily="18" charset="0"/>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Times New Roman"/>
              </a:rPr>
              <a:t>Okan Mutgan </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269569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July 15,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10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a:t>
            </a:r>
            <a:r>
              <a:rPr lang="en-US" sz="1800" spc="-1" dirty="0">
                <a:solidFill>
                  <a:schemeClr val="bg1">
                    <a:lumMod val="50000"/>
                  </a:schemeClr>
                </a:solidFill>
                <a:latin typeface="Times New Roman" panose="02020603050405020304" pitchFamily="18" charset="0"/>
                <a:cs typeface="Times New Roman" panose="02020603050405020304" pitchFamily="18" charset="0"/>
              </a:rPr>
              <a:t>to be done Tuesday</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motion minutes approval, straw poll for Po-Kai’s CRs, 24/1105r0 Ugo Campiglio/Domenico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Okan Mutgan</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24/1278 Antonio de la Oliva, 24/1162 Stephane Baron, Phil Hawkes</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24/46r3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Jouni</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Timeline Update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24/1176 – Editorial CIDs – Po-Kai Huang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24/1181 – 12.14.6 CR – Po-Kai Huang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24/1112 – 12.14.1-3 CR – Po-Kai Huang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Adjourn ad hoc</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strike="sngStrike" dirty="0">
                <a:solidFill>
                  <a:srgbClr val="FF0000"/>
                </a:solidFill>
              </a:rPr>
              <a:t>March </a:t>
            </a:r>
            <a:r>
              <a:rPr lang="en-US" strike="sngStrike">
                <a:solidFill>
                  <a:srgbClr val="FF0000"/>
                </a:solidFill>
              </a:rPr>
              <a:t>2024 </a:t>
            </a:r>
            <a:r>
              <a:rPr lang="en-US">
                <a:solidFill>
                  <a:srgbClr val="FF0000"/>
                </a:solidFill>
              </a:rPr>
              <a:t>May 2024</a:t>
            </a:r>
            <a:endParaRPr lang="en-US" dirty="0">
              <a:solidFill>
                <a:srgbClr val="FF0000"/>
              </a:solidFill>
            </a:endParaRP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45</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24/925r1 (May plenary minutes), 24/1160r0 (July telecon)</a:t>
            </a: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 Y N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July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directing the Editor to create a Draft 0.4 with the texts that have been approved during this plenary and in earlier teleconferences.</a:t>
            </a:r>
          </a:p>
          <a:p>
            <a:pPr marL="0" indent="0">
              <a:buNone/>
            </a:pPr>
            <a:r>
              <a:rPr lang="en-US" sz="1800" b="0" dirty="0">
                <a:solidFill>
                  <a:schemeClr val="tx1"/>
                </a:solidFill>
                <a:sym typeface="Arial"/>
              </a:rPr>
              <a:t>Specifically: 24/604r11, 24/553r6, 24/762r2, 24/637r1</a:t>
            </a:r>
            <a:endParaRPr lang="en-US" sz="1800" b="0" dirty="0">
              <a:solidFill>
                <a:schemeClr val="tx1"/>
              </a:solidFill>
            </a:endParaRPr>
          </a:p>
          <a:p>
            <a:endParaRPr lang="en-US" sz="1800" b="0" dirty="0">
              <a:solidFill>
                <a:schemeClr val="tx1"/>
              </a:solidFill>
            </a:endParaRPr>
          </a:p>
          <a:p>
            <a:r>
              <a:rPr lang="en-US" sz="1800" b="0" dirty="0"/>
              <a:t>Mover</a:t>
            </a:r>
            <a:r>
              <a:rPr lang="en-US" sz="1800" b="0"/>
              <a:t>: </a:t>
            </a:r>
            <a:r>
              <a:rPr lang="en-US" sz="1800" b="0" dirty="0"/>
              <a:t>	</a:t>
            </a:r>
          </a:p>
          <a:p>
            <a:r>
              <a:rPr lang="en-US" sz="1800" b="0" dirty="0"/>
              <a:t>Second:    </a:t>
            </a:r>
          </a:p>
          <a:p>
            <a:r>
              <a:rPr lang="en-US" sz="1800" b="0" dirty="0"/>
              <a:t>Approved by unanimous consent,   </a:t>
            </a:r>
            <a:r>
              <a:rPr lang="en-US" sz="1800" b="0" strike="sngStrike" dirty="0"/>
              <a:t>xx Yes, xx No, xx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marL="0" indent="0"/>
            <a:r>
              <a:rPr lang="en-US" dirty="0"/>
              <a:t>	https://cvent.me/dkO9BB</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a:t>
            </a:r>
          </a:p>
          <a:p>
            <a:pPr marL="0" indent="0"/>
            <a:r>
              <a:rPr lang="en-US" dirty="0"/>
              <a:t>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6134</TotalTime>
  <Words>2433</Words>
  <Application>Microsoft Office PowerPoint</Application>
  <PresentationFormat>Widescreen</PresentationFormat>
  <Paragraphs>239</Paragraphs>
  <Slides>22</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Calibri</vt:lpstr>
      <vt:lpstr>Helvetica Neue</vt:lpstr>
      <vt:lpstr>Monotype Sorts</vt:lpstr>
      <vt:lpstr>Symbol</vt:lpstr>
      <vt:lpstr>Times New Roman</vt:lpstr>
      <vt:lpstr>Office Theme</vt:lpstr>
      <vt:lpstr>Document</vt:lpstr>
      <vt:lpstr>July Plenary Session Agenda</vt:lpstr>
      <vt:lpstr>Abstract</vt:lpstr>
      <vt:lpstr>IEEE 802.11   Enhanced Data Privacy Task Group</vt:lpstr>
      <vt:lpstr>Registration for the July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July 16, 2024 – AM2</vt:lpstr>
      <vt:lpstr>TGbi Agenda – July 15, 2024 – AM1</vt:lpstr>
      <vt:lpstr>Timeline</vt:lpstr>
      <vt:lpstr>Motion # 45</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54</cp:revision>
  <cp:lastPrinted>1601-01-01T00:00:00Z</cp:lastPrinted>
  <dcterms:created xsi:type="dcterms:W3CDTF">2023-11-10T19:40:49Z</dcterms:created>
  <dcterms:modified xsi:type="dcterms:W3CDTF">2024-07-15T14:04:06Z</dcterms:modified>
  <cp:category>Name, Affiliation</cp:category>
</cp:coreProperties>
</file>