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18" r:id="rId17"/>
    <p:sldId id="2374" r:id="rId18"/>
    <p:sldId id="2377" r:id="rId19"/>
    <p:sldId id="2420" r:id="rId20"/>
    <p:sldId id="27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57" d="100"/>
          <a:sy n="57" d="100"/>
        </p:scale>
        <p:origin x="78" y="89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8794F4FC-2608-40B5-9F6E-6BB7271991FB}"/>
    <pc:docChg chg="custSel delSld modSld modMainMaster">
      <pc:chgData name="Ansley, Carol (CCI-Atlanta)" userId="cbcdc21a-90c4-4b2f-81f7-da4165205229" providerId="ADAL" clId="{8794F4FC-2608-40B5-9F6E-6BB7271991FB}" dt="2024-07-14T20:23:55.926" v="433" actId="20577"/>
      <pc:docMkLst>
        <pc:docMk/>
      </pc:docMkLst>
      <pc:sldChg chg="modSp mod">
        <pc:chgData name="Ansley, Carol (CCI-Atlanta)" userId="cbcdc21a-90c4-4b2f-81f7-da4165205229" providerId="ADAL" clId="{8794F4FC-2608-40B5-9F6E-6BB7271991FB}" dt="2024-07-14T19:57:19.151" v="26" actId="20577"/>
        <pc:sldMkLst>
          <pc:docMk/>
          <pc:sldMk cId="0" sldId="256"/>
        </pc:sldMkLst>
        <pc:spChg chg="mod">
          <ac:chgData name="Ansley, Carol (CCI-Atlanta)" userId="cbcdc21a-90c4-4b2f-81f7-da4165205229" providerId="ADAL" clId="{8794F4FC-2608-40B5-9F6E-6BB7271991FB}" dt="2024-07-14T19:57:14.725" v="24" actId="20577"/>
          <ac:spMkLst>
            <pc:docMk/>
            <pc:sldMk cId="0" sldId="256"/>
            <ac:spMk id="3073" creationId="{00000000-0000-0000-0000-000000000000}"/>
          </ac:spMkLst>
        </pc:spChg>
        <pc:spChg chg="mod">
          <ac:chgData name="Ansley, Carol (CCI-Atlanta)" userId="cbcdc21a-90c4-4b2f-81f7-da4165205229" providerId="ADAL" clId="{8794F4FC-2608-40B5-9F6E-6BB7271991FB}" dt="2024-07-14T19:57:19.151" v="26" actId="20577"/>
          <ac:spMkLst>
            <pc:docMk/>
            <pc:sldMk cId="0" sldId="256"/>
            <ac:spMk id="3074" creationId="{00000000-0000-0000-0000-000000000000}"/>
          </ac:spMkLst>
        </pc:spChg>
      </pc:sldChg>
      <pc:sldChg chg="modSp mod">
        <pc:chgData name="Ansley, Carol (CCI-Atlanta)" userId="cbcdc21a-90c4-4b2f-81f7-da4165205229" providerId="ADAL" clId="{8794F4FC-2608-40B5-9F6E-6BB7271991FB}" dt="2024-07-14T19:57:34.272" v="38" actId="20577"/>
        <pc:sldMkLst>
          <pc:docMk/>
          <pc:sldMk cId="0" sldId="257"/>
        </pc:sldMkLst>
        <pc:spChg chg="mod">
          <ac:chgData name="Ansley, Carol (CCI-Atlanta)" userId="cbcdc21a-90c4-4b2f-81f7-da4165205229" providerId="ADAL" clId="{8794F4FC-2608-40B5-9F6E-6BB7271991FB}" dt="2024-07-14T19:57:34.272" v="38" actId="20577"/>
          <ac:spMkLst>
            <pc:docMk/>
            <pc:sldMk cId="0" sldId="257"/>
            <ac:spMk id="4098" creationId="{00000000-0000-0000-0000-000000000000}"/>
          </ac:spMkLst>
        </pc:spChg>
      </pc:sldChg>
      <pc:sldChg chg="modSp mod">
        <pc:chgData name="Ansley, Carol (CCI-Atlanta)" userId="cbcdc21a-90c4-4b2f-81f7-da4165205229" providerId="ADAL" clId="{8794F4FC-2608-40B5-9F6E-6BB7271991FB}" dt="2024-07-14T19:59:01.559" v="62" actId="20577"/>
        <pc:sldMkLst>
          <pc:docMk/>
          <pc:sldMk cId="1968720319" sldId="2366"/>
        </pc:sldMkLst>
        <pc:spChg chg="mod">
          <ac:chgData name="Ansley, Carol (CCI-Atlanta)" userId="cbcdc21a-90c4-4b2f-81f7-da4165205229" providerId="ADAL" clId="{8794F4FC-2608-40B5-9F6E-6BB7271991FB}" dt="2024-07-14T19:57:55.024" v="52" actId="20577"/>
          <ac:spMkLst>
            <pc:docMk/>
            <pc:sldMk cId="1968720319" sldId="2366"/>
            <ac:spMk id="2" creationId="{00000000-0000-0000-0000-000000000000}"/>
          </ac:spMkLst>
        </pc:spChg>
        <pc:spChg chg="mod">
          <ac:chgData name="Ansley, Carol (CCI-Atlanta)" userId="cbcdc21a-90c4-4b2f-81f7-da4165205229" providerId="ADAL" clId="{8794F4FC-2608-40B5-9F6E-6BB7271991FB}" dt="2024-07-14T19:59:01.559" v="62" actId="20577"/>
          <ac:spMkLst>
            <pc:docMk/>
            <pc:sldMk cId="1968720319" sldId="2366"/>
            <ac:spMk id="3" creationId="{00000000-0000-0000-0000-000000000000}"/>
          </ac:spMkLst>
        </pc:spChg>
      </pc:sldChg>
      <pc:sldChg chg="modSp mod">
        <pc:chgData name="Ansley, Carol (CCI-Atlanta)" userId="cbcdc21a-90c4-4b2f-81f7-da4165205229" providerId="ADAL" clId="{8794F4FC-2608-40B5-9F6E-6BB7271991FB}" dt="2024-07-14T20:23:26.166" v="427" actId="20577"/>
        <pc:sldMkLst>
          <pc:docMk/>
          <pc:sldMk cId="1592652360" sldId="2377"/>
        </pc:sldMkLst>
        <pc:spChg chg="mod">
          <ac:chgData name="Ansley, Carol (CCI-Atlanta)" userId="cbcdc21a-90c4-4b2f-81f7-da4165205229" providerId="ADAL" clId="{8794F4FC-2608-40B5-9F6E-6BB7271991FB}" dt="2024-07-14T20:20:30.993" v="378" actId="20577"/>
          <ac:spMkLst>
            <pc:docMk/>
            <pc:sldMk cId="1592652360" sldId="2377"/>
            <ac:spMk id="2" creationId="{B1FB0235-AEAF-205F-4E72-FAF282379E35}"/>
          </ac:spMkLst>
        </pc:spChg>
        <pc:spChg chg="mod">
          <ac:chgData name="Ansley, Carol (CCI-Atlanta)" userId="cbcdc21a-90c4-4b2f-81f7-da4165205229" providerId="ADAL" clId="{8794F4FC-2608-40B5-9F6E-6BB7271991FB}" dt="2024-07-14T20:23:26.166" v="427" actId="20577"/>
          <ac:spMkLst>
            <pc:docMk/>
            <pc:sldMk cId="1592652360" sldId="2377"/>
            <ac:spMk id="3" creationId="{5B21F962-D098-99CD-12EE-D561C0C5DBC6}"/>
          </ac:spMkLst>
        </pc:spChg>
      </pc:sldChg>
      <pc:sldChg chg="modSp mod">
        <pc:chgData name="Ansley, Carol (CCI-Atlanta)" userId="cbcdc21a-90c4-4b2f-81f7-da4165205229" providerId="ADAL" clId="{8794F4FC-2608-40B5-9F6E-6BB7271991FB}" dt="2024-07-14T20:06:10.834" v="376" actId="20577"/>
        <pc:sldMkLst>
          <pc:docMk/>
          <pc:sldMk cId="3958576916" sldId="2418"/>
        </pc:sldMkLst>
        <pc:spChg chg="mod">
          <ac:chgData name="Ansley, Carol (CCI-Atlanta)" userId="cbcdc21a-90c4-4b2f-81f7-da4165205229" providerId="ADAL" clId="{8794F4FC-2608-40B5-9F6E-6BB7271991FB}" dt="2024-07-14T20:00:39.258" v="79" actId="20577"/>
          <ac:spMkLst>
            <pc:docMk/>
            <pc:sldMk cId="3958576916" sldId="2418"/>
            <ac:spMk id="2" creationId="{00000000-0000-0000-0000-000000000000}"/>
          </ac:spMkLst>
        </pc:spChg>
        <pc:spChg chg="mod">
          <ac:chgData name="Ansley, Carol (CCI-Atlanta)" userId="cbcdc21a-90c4-4b2f-81f7-da4165205229" providerId="ADAL" clId="{8794F4FC-2608-40B5-9F6E-6BB7271991FB}" dt="2024-07-14T20:06:10.834" v="376" actId="20577"/>
          <ac:spMkLst>
            <pc:docMk/>
            <pc:sldMk cId="3958576916" sldId="2418"/>
            <ac:spMk id="9218" creationId="{00000000-0000-0000-0000-000000000000}"/>
          </ac:spMkLst>
        </pc:spChg>
      </pc:sldChg>
      <pc:sldChg chg="modSp mod">
        <pc:chgData name="Ansley, Carol (CCI-Atlanta)" userId="cbcdc21a-90c4-4b2f-81f7-da4165205229" providerId="ADAL" clId="{8794F4FC-2608-40B5-9F6E-6BB7271991FB}" dt="2024-07-14T20:23:55.926" v="433" actId="20577"/>
        <pc:sldMkLst>
          <pc:docMk/>
          <pc:sldMk cId="1665053387" sldId="2420"/>
        </pc:sldMkLst>
        <pc:spChg chg="mod">
          <ac:chgData name="Ansley, Carol (CCI-Atlanta)" userId="cbcdc21a-90c4-4b2f-81f7-da4165205229" providerId="ADAL" clId="{8794F4FC-2608-40B5-9F6E-6BB7271991FB}" dt="2024-07-14T20:20:37.450" v="382" actId="20577"/>
          <ac:spMkLst>
            <pc:docMk/>
            <pc:sldMk cId="1665053387" sldId="2420"/>
            <ac:spMk id="2" creationId="{B1FB0235-AEAF-205F-4E72-FAF282379E35}"/>
          </ac:spMkLst>
        </pc:spChg>
        <pc:spChg chg="mod">
          <ac:chgData name="Ansley, Carol (CCI-Atlanta)" userId="cbcdc21a-90c4-4b2f-81f7-da4165205229" providerId="ADAL" clId="{8794F4FC-2608-40B5-9F6E-6BB7271991FB}" dt="2024-07-14T20:23:55.926" v="433" actId="20577"/>
          <ac:spMkLst>
            <pc:docMk/>
            <pc:sldMk cId="1665053387" sldId="2420"/>
            <ac:spMk id="3" creationId="{5B21F962-D098-99CD-12EE-D561C0C5DBC6}"/>
          </ac:spMkLst>
        </pc:spChg>
      </pc:sldChg>
      <pc:sldChg chg="del">
        <pc:chgData name="Ansley, Carol (CCI-Atlanta)" userId="cbcdc21a-90c4-4b2f-81f7-da4165205229" providerId="ADAL" clId="{8794F4FC-2608-40B5-9F6E-6BB7271991FB}" dt="2024-07-14T20:00:19.456" v="63" actId="47"/>
        <pc:sldMkLst>
          <pc:docMk/>
          <pc:sldMk cId="2317791866" sldId="2421"/>
        </pc:sldMkLst>
      </pc:sldChg>
      <pc:sldChg chg="del">
        <pc:chgData name="Ansley, Carol (CCI-Atlanta)" userId="cbcdc21a-90c4-4b2f-81f7-da4165205229" providerId="ADAL" clId="{8794F4FC-2608-40B5-9F6E-6BB7271991FB}" dt="2024-07-14T20:00:19.456" v="63" actId="47"/>
        <pc:sldMkLst>
          <pc:docMk/>
          <pc:sldMk cId="749792154" sldId="2422"/>
        </pc:sldMkLst>
      </pc:sldChg>
      <pc:sldChg chg="del">
        <pc:chgData name="Ansley, Carol (CCI-Atlanta)" userId="cbcdc21a-90c4-4b2f-81f7-da4165205229" providerId="ADAL" clId="{8794F4FC-2608-40B5-9F6E-6BB7271991FB}" dt="2024-07-14T20:00:19.456" v="63" actId="47"/>
        <pc:sldMkLst>
          <pc:docMk/>
          <pc:sldMk cId="742194533" sldId="2423"/>
        </pc:sldMkLst>
      </pc:sldChg>
      <pc:sldChg chg="del">
        <pc:chgData name="Ansley, Carol (CCI-Atlanta)" userId="cbcdc21a-90c4-4b2f-81f7-da4165205229" providerId="ADAL" clId="{8794F4FC-2608-40B5-9F6E-6BB7271991FB}" dt="2024-07-14T20:00:19.456" v="63" actId="47"/>
        <pc:sldMkLst>
          <pc:docMk/>
          <pc:sldMk cId="2498683404" sldId="2424"/>
        </pc:sldMkLst>
      </pc:sldChg>
      <pc:sldChg chg="del">
        <pc:chgData name="Ansley, Carol (CCI-Atlanta)" userId="cbcdc21a-90c4-4b2f-81f7-da4165205229" providerId="ADAL" clId="{8794F4FC-2608-40B5-9F6E-6BB7271991FB}" dt="2024-07-14T20:20:52.455" v="383" actId="47"/>
        <pc:sldMkLst>
          <pc:docMk/>
          <pc:sldMk cId="392948599" sldId="2425"/>
        </pc:sldMkLst>
      </pc:sldChg>
      <pc:sldMasterChg chg="modSp mod">
        <pc:chgData name="Ansley, Carol (CCI-Atlanta)" userId="cbcdc21a-90c4-4b2f-81f7-da4165205229" providerId="ADAL" clId="{8794F4FC-2608-40B5-9F6E-6BB7271991FB}" dt="2024-07-14T19:56:51.974" v="13" actId="20577"/>
        <pc:sldMasterMkLst>
          <pc:docMk/>
          <pc:sldMasterMk cId="0" sldId="2147483648"/>
        </pc:sldMasterMkLst>
        <pc:spChg chg="mod">
          <ac:chgData name="Ansley, Carol (CCI-Atlanta)" userId="cbcdc21a-90c4-4b2f-81f7-da4165205229" providerId="ADAL" clId="{8794F4FC-2608-40B5-9F6E-6BB7271991FB}" dt="2024-07-14T19:56:40.504" v="4" actId="20577"/>
          <ac:spMkLst>
            <pc:docMk/>
            <pc:sldMasterMk cId="0" sldId="2147483648"/>
            <ac:spMk id="2" creationId="{3C061AC4-5C74-F51D-3B07-3ED0A0AC6AB9}"/>
          </ac:spMkLst>
        </pc:spChg>
        <pc:spChg chg="mod">
          <ac:chgData name="Ansley, Carol (CCI-Atlanta)" userId="cbcdc21a-90c4-4b2f-81f7-da4165205229" providerId="ADAL" clId="{8794F4FC-2608-40B5-9F6E-6BB7271991FB}" dt="2024-07-14T19:56:51.974" v="13"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802.11-24/1014r0</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July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2024-07-14</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July 15,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8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8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tx1"/>
                </a:solidFill>
                <a:latin typeface="Times New Roman" panose="02020603050405020304" pitchFamily="18" charset="0"/>
                <a:cs typeface="Times New Roman" panose="02020603050405020304" pitchFamily="18" charset="0"/>
              </a:rPr>
              <a:t>to be done Tuesday</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AM2 – 24/1105r0 Ugo Campiglio/Domenic </a:t>
            </a:r>
            <a:r>
              <a:rPr lang="en-US" spc="-1" dirty="0" err="1">
                <a:solidFill>
                  <a:schemeClr val="tx1"/>
                </a:solidFill>
                <a:latin typeface="Times New Roman" panose="02020603050405020304" pitchFamily="18" charset="0"/>
                <a:cs typeface="Times New Roman" panose="02020603050405020304" pitchFamily="18" charset="0"/>
                <a:sym typeface="Times New Roman"/>
              </a:rPr>
              <a:t>Ficara</a:t>
            </a:r>
            <a:endParaRPr lang="en-US" spc="-1" dirty="0">
              <a:solidFill>
                <a:schemeClr val="tx1"/>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PM2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Wednesday	PM2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AM1 – Timeline Update </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24/1176 – Editorial CIDs – Po-Kai Huang</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24/1181 – 12.14.6 CR – Po-Kai Huang</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24/1112 – 12.14.1-3 CR – Po-Kai Huang</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Recess</a:t>
            </a:r>
            <a:endParaRPr lang="en-US"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solidFill>
                  <a:srgbClr val="FF0000"/>
                </a:solidFill>
              </a:rPr>
              <a:t>March </a:t>
            </a:r>
            <a:r>
              <a:rPr lang="en-US" strike="sngStrike">
                <a:solidFill>
                  <a:srgbClr val="FF0000"/>
                </a:solidFill>
              </a:rPr>
              <a:t>2024 </a:t>
            </a:r>
            <a:r>
              <a:rPr lang="en-US">
                <a:solidFill>
                  <a:srgbClr val="FF0000"/>
                </a:solidFill>
              </a:rPr>
              <a:t>May 2024</a:t>
            </a:r>
            <a:endParaRPr lang="en-US" dirty="0">
              <a:solidFill>
                <a:srgbClr val="FF0000"/>
              </a:solidFill>
            </a:endParaRP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45</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24/925r1 (May plenary minutes), 24/1160r0 (July telecon)</a:t>
            </a: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 Y N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create a Draft 0.4 with the texts that have been approved during this plenary and in earlier teleconferences.</a:t>
            </a:r>
          </a:p>
          <a:p>
            <a:pPr marL="0" indent="0">
              <a:buNone/>
            </a:pPr>
            <a:r>
              <a:rPr lang="en-US" sz="1800" b="0" dirty="0">
                <a:solidFill>
                  <a:schemeClr val="tx1"/>
                </a:solidFill>
                <a:sym typeface="Arial"/>
              </a:rPr>
              <a:t>Specifically: 24/604r11, 24/553r6, 24/762r2, 24/637r1</a:t>
            </a:r>
            <a:endParaRPr lang="en-US" sz="1800" b="0" dirty="0">
              <a:solidFill>
                <a:schemeClr val="tx1"/>
              </a:solidFill>
            </a:endParaRPr>
          </a:p>
          <a:p>
            <a:endParaRPr lang="en-US" sz="1800" b="0" dirty="0">
              <a:solidFill>
                <a:schemeClr val="tx1"/>
              </a:solidFill>
            </a:endParaRPr>
          </a:p>
          <a:p>
            <a:r>
              <a:rPr lang="en-US" sz="1800" b="0" dirty="0"/>
              <a:t>Mover</a:t>
            </a:r>
            <a:r>
              <a:rPr lang="en-US" sz="1800" b="0"/>
              <a:t>: </a:t>
            </a:r>
            <a:r>
              <a:rPr lang="en-US" sz="1800" b="0" dirty="0"/>
              <a:t>	</a:t>
            </a:r>
          </a:p>
          <a:p>
            <a:r>
              <a:rPr lang="en-US" sz="1800" b="0" dirty="0"/>
              <a:t>Second:    </a:t>
            </a:r>
          </a:p>
          <a:p>
            <a:r>
              <a:rPr lang="en-US" sz="1800" b="0" dirty="0"/>
              <a:t>Approved by unanimous consent,   </a:t>
            </a:r>
            <a:r>
              <a:rPr lang="en-US" sz="1800" b="0" strike="sngStrike" dirty="0"/>
              <a:t>xx Yes, xx No, xx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0" indent="0"/>
            <a:r>
              <a:rPr lang="en-US" dirty="0"/>
              <a:t>	https://cvent.me/dkO9BB</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6011</TotalTime>
  <Words>2288</Words>
  <Application>Microsoft Office PowerPoint</Application>
  <PresentationFormat>Widescreen</PresentationFormat>
  <Paragraphs>214</Paragraphs>
  <Slides>21</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Calibri</vt:lpstr>
      <vt:lpstr>Helvetica Neue</vt:lpstr>
      <vt:lpstr>Monotype Sorts</vt:lpstr>
      <vt:lpstr>Symbol</vt:lpstr>
      <vt:lpstr>Times New Roman</vt:lpstr>
      <vt:lpstr>Office Theme</vt:lpstr>
      <vt:lpstr>Document</vt:lpstr>
      <vt:lpstr>July Interim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July 15, 2024 – AM1</vt:lpstr>
      <vt:lpstr>Timeline</vt:lpstr>
      <vt:lpstr>Motion # 45</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53</cp:revision>
  <cp:lastPrinted>1601-01-01T00:00:00Z</cp:lastPrinted>
  <dcterms:created xsi:type="dcterms:W3CDTF">2023-11-10T19:40:49Z</dcterms:created>
  <dcterms:modified xsi:type="dcterms:W3CDTF">2024-07-14T20:24:01Z</dcterms:modified>
  <cp:category>Name, Affiliation</cp:category>
</cp:coreProperties>
</file>