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81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4" r:id="rId4"/>
    <p:sldId id="292" r:id="rId5"/>
    <p:sldId id="287" r:id="rId6"/>
    <p:sldId id="290" r:id="rId7"/>
    <p:sldId id="293" r:id="rId8"/>
    <p:sldId id="289" r:id="rId9"/>
    <p:sldId id="267" r:id="rId10"/>
    <p:sldId id="262" r:id="rId11"/>
    <p:sldId id="29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1" autoAdjust="0"/>
    <p:restoredTop sz="95646" autoAdjust="0"/>
  </p:normalViewPr>
  <p:slideViewPr>
    <p:cSldViewPr>
      <p:cViewPr varScale="1">
        <p:scale>
          <a:sx n="122" d="100"/>
          <a:sy n="122" d="100"/>
        </p:scale>
        <p:origin x="2184" y="200"/>
      </p:cViewPr>
      <p:guideLst>
        <p:guide orient="horz" pos="2159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87CCAAF-252C-4847-8D16-EDD6B40E4912}" type="datetime1">
              <a:rPr lang="en-US"/>
              <a:pPr lvl="0">
                <a:defRPr/>
              </a:pPr>
              <a:t>7/15/24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9996500-462A-4966-9632-4197CBF31A04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01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89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kumimoji="1"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July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1013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/>
              <a:t>Bidirectional </a:t>
            </a:r>
            <a:r>
              <a:rPr lang="en-US" sz="2800" dirty="0"/>
              <a:t>TXOP Sharing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</a:t>
            </a:r>
            <a:r>
              <a:rPr lang="en-US" altLang="ko-KR" sz="2000" b="0"/>
              <a:t>5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/>
              <a:t>July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21023"/>
              </p:ext>
            </p:extLst>
          </p:nvPr>
        </p:nvGraphicFramePr>
        <p:xfrm>
          <a:off x="506413" y="3200400"/>
          <a:ext cx="808513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400300" progId="Word.Document.8">
                  <p:embed/>
                </p:oleObj>
              </mc:Choice>
              <mc:Fallback>
                <p:oleObj name="문서" r:id="rId3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00400"/>
                        <a:ext cx="8085137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References (1)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 marL="0" indent="0">
              <a:defRPr/>
            </a:pPr>
            <a:r>
              <a:rPr kumimoji="1" lang="en-US" altLang="ko-KR" sz="1600" b="0" dirty="0"/>
              <a:t>[1] UHR proposed PAR, https://</a:t>
            </a:r>
            <a:r>
              <a:rPr kumimoji="1" lang="en-US" altLang="ko-KR" sz="1600" b="0" dirty="0" err="1"/>
              <a:t>mentor.ieee.org</a:t>
            </a:r>
            <a:r>
              <a:rPr kumimoji="1" lang="en-US" altLang="ko-KR" sz="1600" b="0" dirty="0"/>
              <a:t>/802.11/</a:t>
            </a:r>
            <a:r>
              <a:rPr kumimoji="1" lang="en-US" altLang="ko-KR" sz="1600" b="0" dirty="0" err="1"/>
              <a:t>dcn</a:t>
            </a:r>
            <a:r>
              <a:rPr kumimoji="1" lang="en-US" altLang="ko-KR" sz="1600" b="0" dirty="0"/>
              <a:t>/23/11-23-0480-02-0uhr-uhr-proposed-par.pdf</a:t>
            </a:r>
          </a:p>
          <a:p>
            <a:pPr marL="0" indent="0">
              <a:defRPr/>
            </a:pPr>
            <a:r>
              <a:rPr kumimoji="1" lang="en-US" altLang="ko-KR" sz="1600" b="0" dirty="0"/>
              <a:t>[2] 24/0403r2, “Managed on-channel P2P communication”, https://</a:t>
            </a:r>
            <a:r>
              <a:rPr kumimoji="1" lang="en-US" altLang="ko-KR" sz="1600" b="0" dirty="0" err="1"/>
              <a:t>mentor.ieee.org</a:t>
            </a:r>
            <a:r>
              <a:rPr kumimoji="1" lang="en-US" altLang="ko-KR" sz="1600" b="0" dirty="0"/>
              <a:t>/802.11/</a:t>
            </a:r>
            <a:r>
              <a:rPr kumimoji="1" lang="en-US" altLang="ko-KR" sz="1600" b="0" dirty="0" err="1"/>
              <a:t>dcn</a:t>
            </a:r>
            <a:r>
              <a:rPr kumimoji="1" lang="en-US" altLang="ko-KR" sz="1600" b="0" dirty="0"/>
              <a:t>/24/11-24-0403-02-00bn-managed-on-channel-p2p-communication.pptx</a:t>
            </a:r>
          </a:p>
          <a:p>
            <a:pPr marL="0" indent="0">
              <a:defRPr/>
            </a:pPr>
            <a:r>
              <a:rPr kumimoji="1" lang="en" altLang="ko-KR" sz="1600" b="0" dirty="0"/>
              <a:t>[3] 24/0668r1, “Data Forwarding within TXOP for XR Use Cases”, https://</a:t>
            </a:r>
            <a:r>
              <a:rPr kumimoji="1" lang="en" altLang="ko-KR" sz="1600" b="0" dirty="0" err="1"/>
              <a:t>mentor.ieee.org</a:t>
            </a:r>
            <a:r>
              <a:rPr kumimoji="1" lang="en" altLang="ko-KR" sz="1600" b="0" dirty="0"/>
              <a:t>/802.11/</a:t>
            </a:r>
            <a:r>
              <a:rPr kumimoji="1" lang="en" altLang="ko-KR" sz="1600" b="0" dirty="0" err="1"/>
              <a:t>dcn</a:t>
            </a:r>
            <a:r>
              <a:rPr kumimoji="1" lang="en" altLang="ko-KR" sz="1600" b="0" dirty="0"/>
              <a:t>/23/11-23-0249-01-0uhr-extended-txop-sharing.pptx</a:t>
            </a:r>
          </a:p>
          <a:p>
            <a:pPr marL="0" indent="0">
              <a:defRPr/>
            </a:pPr>
            <a:r>
              <a:rPr kumimoji="1" lang="en" altLang="ko-KR" sz="1600" b="0" dirty="0"/>
              <a:t>[4] </a:t>
            </a:r>
            <a:r>
              <a:rPr kumimoji="1" lang="en-US" altLang="ko-KR" sz="1600" b="0" dirty="0"/>
              <a:t>23/1387r0, </a:t>
            </a:r>
            <a:r>
              <a:rPr kumimoji="1" lang="en" altLang="ko-KR" sz="1600" b="0" dirty="0"/>
              <a:t>TXOP sharing extensions for XR use-cases, https://</a:t>
            </a:r>
            <a:r>
              <a:rPr kumimoji="1" lang="en" altLang="ko-KR" sz="1600" b="0" dirty="0" err="1"/>
              <a:t>mentor.ieee.org</a:t>
            </a:r>
            <a:r>
              <a:rPr kumimoji="1" lang="en" altLang="ko-KR" sz="1600" b="0" dirty="0"/>
              <a:t>/802.11/</a:t>
            </a:r>
            <a:r>
              <a:rPr kumimoji="1" lang="en" altLang="ko-KR" sz="1600" b="0" dirty="0" err="1"/>
              <a:t>dcn</a:t>
            </a:r>
            <a:r>
              <a:rPr kumimoji="1" lang="en" altLang="ko-KR" sz="1600" b="0" dirty="0"/>
              <a:t>/23/11-23-1387-00-0uhr-txop-sharing-extensions-for-xr-use-cases.pptx</a:t>
            </a:r>
          </a:p>
          <a:p>
            <a:pPr marL="0" indent="0">
              <a:defRPr/>
            </a:pPr>
            <a:r>
              <a:rPr kumimoji="1" lang="en" altLang="ko-KR" sz="1600" b="0" dirty="0"/>
              <a:t>[5]</a:t>
            </a:r>
            <a:r>
              <a:rPr kumimoji="1" lang="en-US" altLang="ko-KR" sz="1600" b="0" dirty="0"/>
              <a:t> 23/1885r1, End-to-end QoS with SCS, https://</a:t>
            </a:r>
            <a:r>
              <a:rPr kumimoji="1" lang="en-US" altLang="ko-KR" sz="1600" b="0" dirty="0" err="1"/>
              <a:t>mentor.ieee.org</a:t>
            </a:r>
            <a:r>
              <a:rPr kumimoji="1" lang="en-US" altLang="ko-KR" sz="1600" b="0" dirty="0"/>
              <a:t>/802.11/</a:t>
            </a:r>
            <a:r>
              <a:rPr kumimoji="1" lang="en-US" altLang="ko-KR" sz="1600" b="0" dirty="0" err="1"/>
              <a:t>dcn</a:t>
            </a:r>
            <a:r>
              <a:rPr kumimoji="1" lang="en-US" altLang="ko-KR" sz="1600" b="0" dirty="0"/>
              <a:t>/23/11-23-1885-01-00bn-end-to-end-qos-with-scs.pptx</a:t>
            </a:r>
          </a:p>
          <a:p>
            <a:pPr marL="0" indent="0">
              <a:defRPr/>
            </a:pPr>
            <a:r>
              <a:rPr kumimoji="1" lang="en-US" altLang="ko-KR" sz="1600" b="0" dirty="0"/>
              <a:t>[6] 23/1958r0, Proxy QoS management for XR use cases, https://</a:t>
            </a:r>
            <a:r>
              <a:rPr kumimoji="1" lang="en-US" altLang="ko-KR" sz="1600" b="0" dirty="0" err="1"/>
              <a:t>mentor.ieee.org</a:t>
            </a:r>
            <a:r>
              <a:rPr kumimoji="1" lang="en-US" altLang="ko-KR" sz="1600" b="0" dirty="0"/>
              <a:t>/802.11/</a:t>
            </a:r>
            <a:r>
              <a:rPr kumimoji="1" lang="en-US" altLang="ko-KR" sz="1600" b="0" dirty="0" err="1"/>
              <a:t>dcn</a:t>
            </a:r>
            <a:r>
              <a:rPr kumimoji="1" lang="en-US" altLang="ko-KR" sz="1600" b="0" dirty="0"/>
              <a:t>/23/11-23-1958-00-00bn-proxy-qos-management-for-xr-use-cases.pptx</a:t>
            </a:r>
          </a:p>
          <a:p>
            <a:pPr marL="0" indent="0">
              <a:defRPr/>
            </a:pPr>
            <a:r>
              <a:rPr kumimoji="1" lang="en" altLang="ko-KR" sz="1600" b="0" dirty="0"/>
              <a:t>[</a:t>
            </a:r>
            <a:r>
              <a:rPr kumimoji="1" lang="en-US" altLang="ko-KR" sz="1600" b="0" dirty="0"/>
              <a:t>7</a:t>
            </a:r>
            <a:r>
              <a:rPr kumimoji="1" lang="en" altLang="ko-KR" sz="1600" b="0" dirty="0"/>
              <a:t>]</a:t>
            </a:r>
            <a:r>
              <a:rPr kumimoji="1" lang="en-US" altLang="ko-KR" sz="1600" b="0" dirty="0"/>
              <a:t> 24/0073r0, Thoughts on Proxy SCS, https://</a:t>
            </a:r>
            <a:r>
              <a:rPr kumimoji="1" lang="en-US" altLang="ko-KR" sz="1600" b="0" dirty="0" err="1"/>
              <a:t>mentor.ieee.org</a:t>
            </a:r>
            <a:r>
              <a:rPr kumimoji="1" lang="en-US" altLang="ko-KR" sz="1600" b="0" dirty="0"/>
              <a:t>/802.11/</a:t>
            </a:r>
            <a:r>
              <a:rPr kumimoji="1" lang="en-US" altLang="ko-KR" sz="1600" b="0" dirty="0" err="1"/>
              <a:t>dcn</a:t>
            </a:r>
            <a:r>
              <a:rPr kumimoji="1" lang="en-US" altLang="ko-KR" sz="1600" b="0" dirty="0"/>
              <a:t>/24/11-24-0073-00-00bn-thoughts-on-proxy-scs.pptx</a:t>
            </a:r>
            <a:endParaRPr kumimoji="1" lang="en" altLang="ko-KR" sz="16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10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References (2)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 marL="0" indent="0">
              <a:defRPr/>
            </a:pPr>
            <a:r>
              <a:rPr kumimoji="1" lang="en-US" altLang="ko-KR" sz="1600" b="0" dirty="0"/>
              <a:t>[8] 23/1312r8, AP assisted SU PPDU Tx for 11be R1, https://</a:t>
            </a:r>
            <a:r>
              <a:rPr kumimoji="1" lang="en-US" altLang="ko-KR" sz="1600" b="0" dirty="0" err="1"/>
              <a:t>mentor.ieee.org</a:t>
            </a:r>
            <a:r>
              <a:rPr kumimoji="1" lang="en-US" altLang="ko-KR" sz="1600" b="0" dirty="0"/>
              <a:t>/802.11/</a:t>
            </a:r>
            <a:r>
              <a:rPr kumimoji="1" lang="en-US" altLang="ko-KR" sz="1600" b="0" dirty="0" err="1"/>
              <a:t>dcn</a:t>
            </a:r>
            <a:r>
              <a:rPr kumimoji="1" lang="en-US" altLang="ko-KR" sz="1600" b="0" dirty="0"/>
              <a:t>/20/11-20-1312-08-00be-triggered-su-ppdu-for-11ber1.pptx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11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</p:spTree>
    <p:extLst>
      <p:ext uri="{BB962C8B-B14F-4D97-AF65-F5344CB8AC3E}">
        <p14:creationId xmlns:p14="http://schemas.microsoft.com/office/powerpoint/2010/main" val="124507548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>Abstract</a:t>
            </a:r>
            <a:endParaRPr kumimoji="1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600" b="0" dirty="0"/>
              <a:t>There were some discussions[2-4] for enhancing P2P and TXOP sharing for 11bn devices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600" b="0" dirty="0"/>
              <a:t>However, pre-11bn STAs cannot support 11bn’s enhanced TXOP sharing</a:t>
            </a:r>
            <a:r>
              <a:rPr kumimoji="1" lang="en-US" altLang="ko-KR" b="0" dirty="0"/>
              <a:t>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600" b="0" dirty="0"/>
              <a:t>In this document, a bidirectional TXOP sharing for 11bn, considering legacy coexistence, is proposed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>Background</a:t>
            </a:r>
            <a:endParaRPr kumimoji="1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b="0" dirty="0"/>
              <a:t>802.11bn PAR[1] defined enhancing P2P operations and low-latency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11be, Triggered TXOP sharing, which supports P2P operation and low latency, was adop</a:t>
            </a:r>
            <a:r>
              <a:rPr kumimoji="1" lang="en-US" altLang="ko-KR" sz="1800" b="0" dirty="0">
                <a:latin typeface="Times New Roman"/>
                <a:ea typeface="MS Gothic"/>
              </a:rPr>
              <a:t>ted</a:t>
            </a: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b="0" dirty="0">
                <a:latin typeface="Times New Roman"/>
                <a:ea typeface="MS Gothic"/>
              </a:rPr>
              <a:t>There were some contributions to enhance TXOP sharing and P2P operation for real time applications like XR.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b="0" dirty="0">
                <a:latin typeface="Times New Roman"/>
                <a:ea typeface="MS Gothic"/>
              </a:rPr>
              <a:t>In [2], needs for bidirectional P2P were discussed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b="0" dirty="0">
                <a:latin typeface="Times New Roman"/>
                <a:ea typeface="MS Gothic"/>
              </a:rPr>
              <a:t>In [3], TXOP sharing in hidden node environment was discussed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[4], concept of TXOP sharing for XR </a:t>
            </a:r>
            <a:r>
              <a:rPr kumimoji="1" lang="en-US" altLang="ko-KR" sz="1800" dirty="0">
                <a:latin typeface="Times New Roman"/>
                <a:ea typeface="MS Gothic"/>
                <a:cs typeface="+mn-cs"/>
              </a:rPr>
              <a:t>use cases </a:t>
            </a: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was </a:t>
            </a:r>
            <a:r>
              <a:rPr kumimoji="1" lang="en-US" altLang="ko-KR" sz="1800" dirty="0">
                <a:latin typeface="Times New Roman"/>
                <a:ea typeface="MS Gothic"/>
                <a:cs typeface="+mn-cs"/>
              </a:rPr>
              <a:t>discussed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There were some contributions to enhance QoS considering a legacy - UHR coex</a:t>
            </a:r>
            <a:r>
              <a:rPr kumimoji="1" lang="en-US" altLang="ko-KR" sz="1800" b="0" dirty="0">
                <a:latin typeface="Times New Roman"/>
                <a:ea typeface="MS Gothic"/>
              </a:rPr>
              <a:t>istence</a:t>
            </a: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topology</a:t>
            </a:r>
          </a:p>
          <a:p>
            <a:pPr marL="742950" marR="0" lvl="1" indent="-285750" algn="l" defTabSz="449263" rtl="0" eaLnBrk="1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defRPr/>
            </a:pPr>
            <a:r>
              <a:rPr kumimoji="1" lang="en-US" altLang="ko-KR" sz="1800" b="0" i="0" u="none" strike="noStrike" kern="0" cap="none" spc="0" normalizeH="0" baseline="0" dirty="0"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In [5], [6] and [7], discussed for enhancing QoS for the coexistence topology (‘Proxy SCS’)</a:t>
            </a:r>
            <a:endParaRPr kumimoji="1" lang="en-US" altLang="ko-KR" sz="1800" dirty="0">
              <a:latin typeface="Times New Roman"/>
              <a:ea typeface="MS Gothic"/>
              <a:cs typeface="+mn-cs"/>
            </a:endParaRPr>
          </a:p>
          <a:p>
            <a:pPr>
              <a:buFont typeface="Arial"/>
              <a:buChar char="•"/>
              <a:defRPr/>
            </a:pPr>
            <a:r>
              <a:rPr kumimoji="1" lang="en-US" altLang="ko-KR" sz="1800" b="0" dirty="0">
                <a:latin typeface="Times New Roman"/>
                <a:ea typeface="MS Gothic"/>
              </a:rPr>
              <a:t>This document discusses a bidirectional TXOP sharing operation considering the coexistence topology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7496497"/>
            <a:ext cx="3184520" cy="180975"/>
          </a:xfrm>
        </p:spPr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9E27200B-EBDE-2F26-E608-1D19B06E0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645024"/>
            <a:ext cx="3816424" cy="269120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Problem statement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 dirty="0" err="1"/>
              <a:t>Juseong</a:t>
            </a:r>
            <a:r>
              <a:rPr lang="en-GB" altLang="ko-Kore-KR" dirty="0"/>
              <a:t>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394861"/>
            <a:ext cx="8784976" cy="2382248"/>
          </a:xfrm>
        </p:spPr>
        <p:txBody>
          <a:bodyPr/>
          <a:lstStyle/>
          <a:p>
            <a:pPr lvl="0">
              <a:buFont typeface="Arial"/>
              <a:buChar char="•"/>
              <a:defRPr/>
            </a:pPr>
            <a:r>
              <a:rPr kumimoji="1" lang="en-US" altLang="ko-KR" sz="2000" dirty="0"/>
              <a:t>Problem 1: Pre-11bn STAs will not support 11bn’s enhanced TXOP sharing feature for low latency</a:t>
            </a:r>
          </a:p>
          <a:p>
            <a:pPr marL="342900" marR="0" lvl="0" indent="-34290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1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Problem 2: Some of pre-11bn devices may not use features that can reduce the channel access latency</a:t>
            </a:r>
          </a:p>
          <a:p>
            <a:pPr marL="742950" marR="0" lvl="1" indent="-285750" algn="l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To </a:t>
            </a:r>
            <a:r>
              <a:rPr kumimoji="1" lang="en-US" altLang="ko-KR" sz="1600" b="1" kern="0" dirty="0">
                <a:solidFill>
                  <a:srgbClr val="000000"/>
                </a:solidFill>
              </a:rPr>
              <a:t>enhance</a:t>
            </a: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channel access </a:t>
            </a:r>
            <a:r>
              <a:rPr kumimoji="1" lang="en-US" altLang="ko-KR" sz="1600" b="1" kern="0" dirty="0">
                <a:solidFill>
                  <a:srgbClr val="000000"/>
                </a:solidFill>
              </a:rPr>
              <a:t>for</a:t>
            </a:r>
            <a:r>
              <a:rPr kumimoji="1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legacy STAs, 11bn should define a new data transmission method supporting legacy STAs</a:t>
            </a:r>
          </a:p>
          <a:p>
            <a:pPr marL="1143000" marR="0" lvl="2" indent="-228600" algn="l" defTabSz="449263" rtl="0" eaLnBrk="1" fontAlgn="base" latinLnBrk="1" hangingPunct="1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/>
              <a:buChar char="•"/>
              <a:tabLst/>
              <a:defRPr/>
            </a:pPr>
            <a:r>
              <a:rPr kumimoji="1" lang="en-US" altLang="ko-K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Which is </a:t>
            </a:r>
            <a:r>
              <a:rPr kumimoji="1" lang="en-US" altLang="ko-KR" sz="1400" kern="0" dirty="0">
                <a:solidFill>
                  <a:srgbClr val="000000"/>
                </a:solidFill>
              </a:rPr>
              <a:t>a</a:t>
            </a:r>
            <a:r>
              <a:rPr kumimoji="1" lang="en-US" altLang="ko-K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new data transmission method jointly using TF and TXS </a:t>
            </a:r>
          </a:p>
        </p:txBody>
      </p:sp>
    </p:spTree>
    <p:extLst>
      <p:ext uri="{BB962C8B-B14F-4D97-AF65-F5344CB8AC3E}">
        <p14:creationId xmlns:p14="http://schemas.microsoft.com/office/powerpoint/2010/main" val="101094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TXOP sharing considering legacy coexistence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5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6593" y="1245829"/>
            <a:ext cx="4317455" cy="5212523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When there is a device which does not support 11bn, it will not support 11bn’s enhanced TXOP sharing.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In 11bn, some QoS enhancement methods to support legacy STAs were discussed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Proxy SCS</a:t>
            </a:r>
          </a:p>
          <a:p>
            <a:pPr lvl="2">
              <a:buFont typeface="Arial"/>
              <a:buChar char="•"/>
              <a:defRPr/>
            </a:pPr>
            <a:r>
              <a:rPr kumimoji="1" lang="en-US" altLang="ko-KR" sz="1600" dirty="0"/>
              <a:t>With Proxy SCS methods, 11bn STAs can setup the QoS requirements for legacy STAs</a:t>
            </a:r>
          </a:p>
          <a:p>
            <a:pPr lvl="0">
              <a:buFont typeface="Arial"/>
              <a:buChar char="•"/>
              <a:defRPr/>
            </a:pPr>
            <a:r>
              <a:rPr kumimoji="1" lang="en-US" altLang="ko-KR" sz="1800" dirty="0"/>
              <a:t>Similarly, this contribution proposes a bidirectional TXS (B-TXS) method.</a:t>
            </a:r>
            <a:endParaRPr kumimoji="1" lang="en-US" altLang="ko-KR" sz="1400" dirty="0"/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11bn STAs can setup a B-TXS session for legacy STAs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B-TXS session can provide low latency data forwarding period between 11bn and legacy STAs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May reuse proxy SCS procedure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F10F01D-E163-606D-6A7B-2B1256A9D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268760"/>
            <a:ext cx="3303351" cy="2486346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30D7DB90-C6AF-AC24-D908-5CD4FE2B7B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8150" y="3816086"/>
            <a:ext cx="3454188" cy="26422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/>
              <a:t>B-TXS for legacy coexistence environment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94861"/>
            <a:ext cx="4822303" cy="4842451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Like proposed proxy SCS methods, 11bn STA can setup TXS session with its associated AP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800" dirty="0"/>
              <a:t>11bn non-AP STA and AP can setup B-TXS session for legacy non-AP STA</a:t>
            </a:r>
            <a:endParaRPr kumimoji="1" lang="en-US" altLang="ko-KR" sz="1800" b="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1800" dirty="0"/>
              <a:t>With the setup, channel access delay between 11bn non-AP STA and legacy non-AP STA can be reduced!</a:t>
            </a:r>
            <a:endParaRPr kumimoji="1" lang="en-US" altLang="ko-KR" sz="1400" dirty="0"/>
          </a:p>
          <a:p>
            <a:pPr>
              <a:buFont typeface="Arial"/>
              <a:buChar char="•"/>
              <a:defRPr/>
            </a:pPr>
            <a:endParaRPr kumimoji="1" lang="en-US" altLang="ko-KR" sz="2000" b="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FD5DC66-5E3A-AB61-9BB4-6AEB272B8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798" y="1268760"/>
            <a:ext cx="3456466" cy="264400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167FB18B-BEF3-609C-1DF9-4BC7D4CE2D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3099" y="3832229"/>
            <a:ext cx="6572413" cy="26229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74775B-9061-7C53-497C-5489B9988103}"/>
              </a:ext>
            </a:extLst>
          </p:cNvPr>
          <p:cNvSpPr txBox="1"/>
          <p:nvPr/>
        </p:nvSpPr>
        <p:spPr>
          <a:xfrm>
            <a:off x="7812360" y="3789040"/>
            <a:ext cx="93610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kumimoji="1" lang="en-US" altLang="ko-KR" sz="1800" dirty="0">
                <a:solidFill>
                  <a:schemeClr val="tx1"/>
                </a:solidFill>
              </a:rPr>
              <a:t>STA 1</a:t>
            </a:r>
            <a:endParaRPr kumimoji="1"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902A3-C436-30A9-9FCD-B973AEB3F78D}"/>
              </a:ext>
            </a:extLst>
          </p:cNvPr>
          <p:cNvSpPr txBox="1"/>
          <p:nvPr/>
        </p:nvSpPr>
        <p:spPr>
          <a:xfrm>
            <a:off x="5530930" y="3759872"/>
            <a:ext cx="936104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kumimoji="1" lang="en-US" altLang="ko-KR" sz="1800" dirty="0">
                <a:solidFill>
                  <a:schemeClr val="tx1"/>
                </a:solidFill>
              </a:rPr>
              <a:t>STA 2</a:t>
            </a:r>
            <a:endParaRPr kumimoji="1" lang="ko-KR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B-TXS for legacy coexistence environment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94862"/>
            <a:ext cx="7918648" cy="203413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To avoid complexity, 11be adopted Triggered TXOP sharing (TXS) feature[8].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b="0" dirty="0"/>
              <a:t>Similarly, 11bn can consider reusing 11be’s TXS for supporting bidirectional data flow with low complexity for B-TXS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167FB18B-BEF3-609C-1DF9-4BC7D4CE2D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8917" y="3429000"/>
            <a:ext cx="6572413" cy="2622963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93FA1BF3-64E9-242B-8473-D3CCF1B417CA}"/>
              </a:ext>
            </a:extLst>
          </p:cNvPr>
          <p:cNvSpPr/>
          <p:nvPr/>
        </p:nvSpPr>
        <p:spPr>
          <a:xfrm>
            <a:off x="4283968" y="4812489"/>
            <a:ext cx="3096344" cy="65064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w="med" len="med"/>
            <a:tailEnd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/>
              <a:buNone/>
            </a:pPr>
            <a:endParaRPr kumimoji="0" lang="ko-KR" altLang="en-US" sz="2400" b="0" i="0" u="none" strike="noStrike" cap="none" normalizeH="0" baseline="0">
              <a:solidFill>
                <a:schemeClr val="bg1"/>
              </a:solidFill>
              <a:effectLst/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6283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268760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STA 1 and AP (supports 11bn) setup a B-TXS session for legacy STA (STA 2)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AP receives frames from STA 2. Then, if the frames meet specific conditions in the B-TXS session, AP gains TXOP.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In the gained TXOP of AP, data flow between STA 1, AP and STA 2 can be performed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AP can coordinate appropriate TF scheduling or TXS scheduling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Repetitive channel access for bidirectional data exchange can be avoided!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sz="1600" dirty="0"/>
          </a:p>
          <a:p>
            <a:pPr marL="457200" lvl="1" indent="0">
              <a:defRPr/>
            </a:pPr>
            <a:endParaRPr kumimoji="1" lang="en-US" altLang="ko-KR" sz="1600" b="0" dirty="0"/>
          </a:p>
          <a:p>
            <a:pPr lvl="1">
              <a:buFont typeface="Arial"/>
              <a:buChar char="•"/>
              <a:defRPr/>
            </a:pPr>
            <a:endParaRPr kumimoji="1" lang="en-US" altLang="ko-KR" sz="1400" dirty="0"/>
          </a:p>
          <a:p>
            <a:pPr lvl="1">
              <a:buFont typeface="Arial"/>
              <a:buChar char="•"/>
              <a:defRPr/>
            </a:pPr>
            <a:endParaRPr kumimoji="1" lang="en-US" altLang="ko-KR" sz="1400" b="0" dirty="0"/>
          </a:p>
          <a:p>
            <a:pPr lvl="1">
              <a:buFont typeface="Arial"/>
              <a:buChar char="•"/>
              <a:defRPr/>
            </a:pPr>
            <a:endParaRPr kumimoji="1" lang="en-US" altLang="ko-KR" sz="1400" dirty="0"/>
          </a:p>
          <a:p>
            <a:pPr marL="0" indent="0">
              <a:defRPr/>
            </a:pPr>
            <a:endParaRPr kumimoji="1" lang="en-US" altLang="ko-KR" sz="1200" b="0" dirty="0">
              <a:highlight>
                <a:srgbClr val="FFFF00"/>
              </a:highlight>
            </a:endParaRPr>
          </a:p>
          <a:p>
            <a:pPr>
              <a:buFont typeface="Arial"/>
              <a:buChar char="•"/>
              <a:defRPr/>
            </a:pPr>
            <a:endParaRPr kumimoji="1" lang="en-US" altLang="ko-KR" sz="1400" b="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8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  <p:sp>
        <p:nvSpPr>
          <p:cNvPr id="10" name="제목 1"/>
          <p:cNvSpPr>
            <a:spLocks noGrp="1"/>
          </p:cNvSpPr>
          <p:nvPr/>
        </p:nvSpPr>
        <p:spPr>
          <a:xfrm>
            <a:off x="685800" y="685801"/>
            <a:ext cx="7770813" cy="7090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anchor="ctr" anchorCtr="0"/>
          <a:lstStyle/>
          <a:p>
            <a:pPr marL="0" lvl="0" indent="0" algn="ctr" defTabSz="449263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/>
              <a:buNone/>
              <a:defRPr/>
            </a:pPr>
            <a:r>
              <a:rPr kumimoji="1" lang="en-US" altLang="ko-KR" sz="2800" b="1" i="0" u="none" strike="noStrike" kern="0" cap="none" spc="0" normalizeH="0" baseline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B-TXS – Conceptional Operation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991F9D00-779F-00A6-0B9E-ACD7CFB35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4297" y="4054092"/>
            <a:ext cx="7358974" cy="1895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7F9A07-A3BE-C8BC-95E7-081C377D96FE}"/>
              </a:ext>
            </a:extLst>
          </p:cNvPr>
          <p:cNvSpPr txBox="1"/>
          <p:nvPr/>
        </p:nvSpPr>
        <p:spPr>
          <a:xfrm>
            <a:off x="726499" y="6038861"/>
            <a:ext cx="802196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449263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1" lang="en-US" altLang="ko-K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MS Gothic"/>
                <a:cs typeface="+mn-cs"/>
              </a:rPr>
              <a:t>*Please note: this document’s purpose is not to define the detailed operations. The detailed operations can be discussed further.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This document proposed B-TXS procedure for bidirectional data communication between two non-AP STAs considering legacy coexistence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A B-TXS session can be established between 11bn AP and 11bn non-AP STA to support legacy non-AP STA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With the proposed method, pre-11bn non-AP STA can also experience latency enhancement of 11bn</a:t>
            </a:r>
          </a:p>
          <a:p>
            <a:pPr lvl="1">
              <a:buFont typeface="Arial"/>
              <a:buChar char="•"/>
              <a:defRPr/>
            </a:pPr>
            <a:endParaRPr kumimoji="1" lang="en-US" altLang="ko-KR" dirty="0"/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With proposed method, TXOP sharing which reduces channel access delay, can be supported in legacy coexistence scenarios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9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>
              <a:defRPr/>
            </a:pPr>
            <a:r>
              <a:rPr lang="en-GB" altLang="ko-Kore-KR"/>
              <a:t>Juseong Moon, KNUT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/>
              <a:t>July 2024</a:t>
            </a:r>
            <a:endParaRPr lang="en-GB" altLang="ko-Kore-K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spDef>
    <a:ln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1038</Words>
  <Application>Microsoft Macintosh PowerPoint</Application>
  <PresentationFormat>화면 슬라이드 쇼(4:3)</PresentationFormat>
  <Paragraphs>129</Paragraphs>
  <Slides>11</Slides>
  <Notes>7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Office 테마</vt:lpstr>
      <vt:lpstr>문서</vt:lpstr>
      <vt:lpstr>Bidirectional TXOP Sharing</vt:lpstr>
      <vt:lpstr>Abstract</vt:lpstr>
      <vt:lpstr>Background</vt:lpstr>
      <vt:lpstr>Problem statement</vt:lpstr>
      <vt:lpstr>TXOP sharing considering legacy coexistence</vt:lpstr>
      <vt:lpstr>B-TXS for legacy coexistence environment</vt:lpstr>
      <vt:lpstr>B-TXS for legacy coexistence environment</vt:lpstr>
      <vt:lpstr>PowerPoint 프레젠테이션</vt:lpstr>
      <vt:lpstr>Summary</vt:lpstr>
      <vt:lpstr>References (1)</vt:lpstr>
      <vt:lpstr>References (2)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581</cp:revision>
  <dcterms:created xsi:type="dcterms:W3CDTF">2023-07-02T14:02:18Z</dcterms:created>
  <dcterms:modified xsi:type="dcterms:W3CDTF">2024-07-15T14:29:53Z</dcterms:modified>
  <cp:version/>
</cp:coreProperties>
</file>