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918" r:id="rId3"/>
    <p:sldId id="924" r:id="rId4"/>
    <p:sldId id="921" r:id="rId5"/>
    <p:sldId id="919" r:id="rId6"/>
    <p:sldId id="923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95405" autoAdjust="0"/>
  </p:normalViewPr>
  <p:slideViewPr>
    <p:cSldViewPr>
      <p:cViewPr varScale="1">
        <p:scale>
          <a:sx n="82" d="100"/>
          <a:sy n="82" d="100"/>
        </p:scale>
        <p:origin x="965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975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070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41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747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884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90133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Editor’s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802.11-24/1003r1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96949" y="1435894"/>
            <a:ext cx="10380651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TGbe</a:t>
            </a:r>
            <a:r>
              <a:rPr lang="en-US" altLang="en-US" dirty="0"/>
              <a:t> Editor’s Report on </a:t>
            </a:r>
            <a:r>
              <a:rPr lang="en-US" altLang="en-US" dirty="0" smtClean="0"/>
              <a:t>recirculation SA </a:t>
            </a:r>
            <a:r>
              <a:rPr lang="en-US" altLang="en-US" dirty="0"/>
              <a:t>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12 June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3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Draft readiness 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607262"/>
              </p:ext>
            </p:extLst>
          </p:nvPr>
        </p:nvGraphicFramePr>
        <p:xfrm>
          <a:off x="911289" y="1600200"/>
          <a:ext cx="10290111" cy="276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6110"/>
                <a:gridCol w="2209800"/>
                <a:gridCol w="69342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Draft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2023-11-29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Included Motion “WG LB Motion” from the November 2023 plenary	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2023-12-21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Addressed</a:t>
                      </a:r>
                      <a:r>
                        <a:rPr lang="en-US" baseline="0" dirty="0" smtClean="0"/>
                        <a:t> the page number mismatches. 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2024-03-01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Aligned the text with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REVme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5.0 and P802.11bh D3.0.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Included Motion 665.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2024-03-31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Aligned the text with P802.11bh D4.0.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Included all motions approved from the March 2024 plenary.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2024-05-16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Included Motion “WG LB Motion” from the May 2024 interim.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54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Baseline update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The baselines of P802.11be Draft 6.0 are</a:t>
            </a:r>
            <a:endParaRPr lang="en-US" altLang="en-US" sz="1600" dirty="0" smtClean="0"/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P802.11REVme Draft 5.0</a:t>
            </a:r>
            <a:endParaRPr lang="en-US" altLang="en-US" sz="1600" dirty="0" smtClean="0"/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P802.11bh Draft 4.0</a:t>
            </a:r>
            <a:endParaRPr lang="en-US" altLang="en-US" sz="1600" dirty="0"/>
          </a:p>
          <a:p>
            <a:pPr marL="0" indent="0" algn="just"/>
            <a:endParaRPr lang="en-US" altLang="en-US" sz="2000" dirty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P802.11REVme Draft 6.0 is expected to be released this week</a:t>
            </a:r>
            <a:endParaRPr lang="en-US" altLang="en-US" sz="1600" dirty="0" smtClean="0"/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Significant changes in selected clauses </a:t>
            </a:r>
            <a:endParaRPr lang="en-US" altLang="en-US" sz="1600" dirty="0"/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Editor may roll-in and complete the baseline update prior to the July 2024 plenary</a:t>
            </a:r>
            <a:endParaRPr lang="en-US" altLang="en-US" sz="16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807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Summary of the recirculation SA ballot on P802.11be D6.0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Recirculation SA ballot for IEEE 802.11be P6.0 ended on 1 June 2024.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180 comments received </a:t>
            </a:r>
          </a:p>
          <a:p>
            <a:pPr lvl="2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148 Technical, 27 Editorial, 5 General comments</a:t>
            </a:r>
          </a:p>
          <a:p>
            <a:pPr lvl="2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114 must-be-satisfied (MBS) comments</a:t>
            </a:r>
          </a:p>
          <a:p>
            <a:pPr lvl="2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Comment categorization as of 9 June 2024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469532"/>
              </p:ext>
            </p:extLst>
          </p:nvPr>
        </p:nvGraphicFramePr>
        <p:xfrm>
          <a:off x="926841" y="1600200"/>
          <a:ext cx="10274559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5939"/>
                <a:gridCol w="1312700"/>
                <a:gridCol w="1284320"/>
                <a:gridCol w="1284320"/>
                <a:gridCol w="1284320"/>
                <a:gridCol w="1284320"/>
                <a:gridCol w="1284320"/>
                <a:gridCol w="1284320"/>
              </a:tblGrid>
              <a:tr h="6337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</a:t>
                      </a:r>
                      <a:r>
                        <a:rPr lang="en-US" baseline="0" dirty="0" smtClean="0"/>
                        <a:t>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(w/o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Sub-total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148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180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22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Comment distribution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168121"/>
              </p:ext>
            </p:extLst>
          </p:nvPr>
        </p:nvGraphicFramePr>
        <p:xfrm>
          <a:off x="888915" y="1594092"/>
          <a:ext cx="280695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2466"/>
                <a:gridCol w="143449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comments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998504"/>
              </p:ext>
            </p:extLst>
          </p:nvPr>
        </p:nvGraphicFramePr>
        <p:xfrm>
          <a:off x="4248195" y="1600200"/>
          <a:ext cx="280695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2466"/>
                <a:gridCol w="143449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comments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291499"/>
              </p:ext>
            </p:extLst>
          </p:nvPr>
        </p:nvGraphicFramePr>
        <p:xfrm>
          <a:off x="7607475" y="1600200"/>
          <a:ext cx="2806959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2466"/>
                <a:gridCol w="143449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comments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Blank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95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69670</TotalTime>
  <Words>397</Words>
  <Application>Microsoft Office PowerPoint</Application>
  <PresentationFormat>Widescreen</PresentationFormat>
  <Paragraphs>167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TGbe Editor’s Report on recirculation SA ballot</vt:lpstr>
      <vt:lpstr>Draft readiness </vt:lpstr>
      <vt:lpstr>Baseline update</vt:lpstr>
      <vt:lpstr>Summary of the recirculation SA ballot on P802.11be D6.0</vt:lpstr>
      <vt:lpstr>Comment categorization as of 9 June 2024</vt:lpstr>
      <vt:lpstr>Comment distribution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11-24/1003r1</dc:title>
  <dc:creator>Edward Au</dc:creator>
  <cp:keywords>12 June 2024</cp:keywords>
  <cp:lastModifiedBy>Edward Au</cp:lastModifiedBy>
  <cp:revision>5100</cp:revision>
  <cp:lastPrinted>1601-01-01T00:00:00Z</cp:lastPrinted>
  <dcterms:created xsi:type="dcterms:W3CDTF">2016-03-03T14:54:45Z</dcterms:created>
  <dcterms:modified xsi:type="dcterms:W3CDTF">2024-06-12T13:57:27Z</dcterms:modified>
  <cp:category>TGbe Editor's Report on recirculation SA Ballot</cp:category>
</cp:coreProperties>
</file>