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918" r:id="rId3"/>
    <p:sldId id="921" r:id="rId4"/>
    <p:sldId id="919" r:id="rId5"/>
    <p:sldId id="923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94" autoAdjust="0"/>
    <p:restoredTop sz="95405" autoAdjust="0"/>
  </p:normalViewPr>
  <p:slideViewPr>
    <p:cSldViewPr>
      <p:cViewPr varScale="1">
        <p:scale>
          <a:sx n="82" d="100"/>
          <a:sy n="82" d="100"/>
        </p:scale>
        <p:origin x="965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6/11/2024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59751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18419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77477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8884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June 2024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June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June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90133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Editor’s 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802.11-24/1003r0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2024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896949" y="1435894"/>
            <a:ext cx="10380651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err="1"/>
              <a:t>TGbe</a:t>
            </a:r>
            <a:r>
              <a:rPr lang="en-US" altLang="en-US" dirty="0"/>
              <a:t> Editor’s Report on </a:t>
            </a:r>
            <a:r>
              <a:rPr lang="en-US" altLang="en-US" dirty="0" smtClean="0"/>
              <a:t>recirculation SA </a:t>
            </a:r>
            <a:r>
              <a:rPr lang="en-US" altLang="en-US" dirty="0"/>
              <a:t>ballot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12 June 2024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 smtClean="0">
                <a:solidFill>
                  <a:srgbClr val="000000"/>
                </a:solidFill>
              </a:rPr>
              <a:t>Author:</a:t>
            </a:r>
            <a:endParaRPr lang="en-GB" sz="2000" b="1" dirty="0">
              <a:solidFill>
                <a:srgbClr val="000000"/>
              </a:solidFill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2110337"/>
              </p:ext>
            </p:extLst>
          </p:nvPr>
        </p:nvGraphicFramePr>
        <p:xfrm>
          <a:off x="2971800" y="4191000"/>
          <a:ext cx="8591550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1" name="Document" r:id="rId5" imgW="8284803" imgH="4492752" progId="Word.Document.8">
                  <p:embed/>
                </p:oleObj>
              </mc:Choice>
              <mc:Fallback>
                <p:oleObj name="Document" r:id="rId5" imgW="8284803" imgH="449275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191000"/>
                        <a:ext cx="8591550" cy="457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Draft readiness 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7607262"/>
              </p:ext>
            </p:extLst>
          </p:nvPr>
        </p:nvGraphicFramePr>
        <p:xfrm>
          <a:off x="911289" y="1600200"/>
          <a:ext cx="10290111" cy="2763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46110"/>
                <a:gridCol w="2209800"/>
                <a:gridCol w="693420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Draft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2023-11-29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Included Motion “WG LB Motion” from the November 2023 plenary	.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2023-12-21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Addressed</a:t>
                      </a:r>
                      <a:r>
                        <a:rPr lang="en-US" baseline="0" dirty="0" smtClean="0"/>
                        <a:t> the page number mismatches. 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5.01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2024-03-01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Aligned the text with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REVme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5.0 and P802.11bh D3.0.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Included Motion 665. 	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2024-03-31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Aligned the text with P802.11bh D4.0.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Included all motions approved from the March 2024 plenary.	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6.0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2024-05-16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Included Motion “WG LB Motion” from the 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May 2024 interim.</a:t>
                      </a:r>
                      <a:endParaRPr lang="en-US" sz="18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0546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Summary of the recirculation SA ballot on P802.11be D6.0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2895600"/>
          </a:xfrm>
        </p:spPr>
        <p:txBody>
          <a:bodyPr/>
          <a:lstStyle/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Recirculation SA ballot for </a:t>
            </a:r>
            <a:r>
              <a:rPr lang="en-US" altLang="en-US" sz="2000" dirty="0" smtClean="0"/>
              <a:t>IEEE 802.11be </a:t>
            </a:r>
            <a:r>
              <a:rPr lang="en-US" altLang="en-US" sz="2000" dirty="0" smtClean="0"/>
              <a:t>P6.0 </a:t>
            </a:r>
            <a:r>
              <a:rPr lang="en-US" altLang="en-US" sz="2000" dirty="0" smtClean="0"/>
              <a:t>ended on </a:t>
            </a:r>
            <a:r>
              <a:rPr lang="en-US" altLang="en-US" sz="2000" dirty="0" smtClean="0"/>
              <a:t>1 June 2024</a:t>
            </a:r>
            <a:r>
              <a:rPr lang="en-US" altLang="en-US" sz="2000" dirty="0" smtClean="0"/>
              <a:t>.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180</a:t>
            </a:r>
            <a:r>
              <a:rPr lang="en-US" altLang="en-US" sz="1600" dirty="0" smtClean="0"/>
              <a:t> </a:t>
            </a:r>
            <a:r>
              <a:rPr lang="en-US" altLang="en-US" sz="1600" dirty="0" smtClean="0"/>
              <a:t>comments received </a:t>
            </a:r>
            <a:endParaRPr lang="en-US" altLang="en-US" sz="1600" dirty="0" smtClean="0"/>
          </a:p>
          <a:p>
            <a:pPr lvl="2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148 Technical, 27 Editorial, 5 General comments</a:t>
            </a:r>
          </a:p>
          <a:p>
            <a:pPr lvl="2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114 must-be-satisfied (MBS) comments</a:t>
            </a:r>
          </a:p>
          <a:p>
            <a:pPr lvl="2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en-US" sz="16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99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Comment categorization as of </a:t>
            </a:r>
            <a:r>
              <a:rPr lang="en-US" sz="2800" dirty="0" smtClean="0">
                <a:solidFill>
                  <a:srgbClr val="0070C0"/>
                </a:solidFill>
              </a:rPr>
              <a:t>9 June 2024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9469532"/>
              </p:ext>
            </p:extLst>
          </p:nvPr>
        </p:nvGraphicFramePr>
        <p:xfrm>
          <a:off x="926841" y="1600200"/>
          <a:ext cx="10274559" cy="21234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55939"/>
                <a:gridCol w="1312700"/>
                <a:gridCol w="1284320"/>
                <a:gridCol w="1284320"/>
                <a:gridCol w="1284320"/>
                <a:gridCol w="1284320"/>
                <a:gridCol w="1284320"/>
                <a:gridCol w="1284320"/>
              </a:tblGrid>
              <a:tr h="63374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Technical</a:t>
                      </a:r>
                    </a:p>
                    <a:p>
                      <a:pPr algn="ctr"/>
                      <a:r>
                        <a:rPr lang="en-US" dirty="0" smtClean="0"/>
                        <a:t>(w/o MBS)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Technical</a:t>
                      </a:r>
                    </a:p>
                    <a:p>
                      <a:pPr algn="ctr"/>
                      <a:r>
                        <a:rPr lang="en-US" dirty="0" smtClean="0"/>
                        <a:t>(w</a:t>
                      </a:r>
                      <a:r>
                        <a:rPr lang="en-US" baseline="0" dirty="0" smtClean="0"/>
                        <a:t> MBS)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Editorial</a:t>
                      </a:r>
                    </a:p>
                    <a:p>
                      <a:pPr algn="ctr"/>
                      <a:r>
                        <a:rPr lang="en-US" dirty="0" smtClean="0"/>
                        <a:t>(w/o MBS)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Editorial</a:t>
                      </a:r>
                    </a:p>
                    <a:p>
                      <a:pPr algn="ctr"/>
                      <a:r>
                        <a:rPr lang="en-US" dirty="0" smtClean="0"/>
                        <a:t>(w/ MBS)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General</a:t>
                      </a:r>
                    </a:p>
                    <a:p>
                      <a:pPr algn="ctr"/>
                      <a:r>
                        <a:rPr lang="en-US" dirty="0" smtClean="0"/>
                        <a:t>(w/o</a:t>
                      </a:r>
                      <a:r>
                        <a:rPr lang="en-US" baseline="0" dirty="0" smtClean="0"/>
                        <a:t> MSB)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General</a:t>
                      </a:r>
                    </a:p>
                    <a:p>
                      <a:pPr algn="ctr"/>
                      <a:r>
                        <a:rPr lang="en-US" dirty="0" smtClean="0"/>
                        <a:t>(w/</a:t>
                      </a:r>
                      <a:r>
                        <a:rPr lang="en-US" baseline="0" dirty="0" smtClean="0"/>
                        <a:t> MSB)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Sub-total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PHY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19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MAC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148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Joint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13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Total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43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105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180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522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Comment </a:t>
            </a:r>
            <a:r>
              <a:rPr lang="en-US" sz="2800" dirty="0" smtClean="0">
                <a:solidFill>
                  <a:srgbClr val="0070C0"/>
                </a:solidFill>
              </a:rPr>
              <a:t>distribution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9168121"/>
              </p:ext>
            </p:extLst>
          </p:nvPr>
        </p:nvGraphicFramePr>
        <p:xfrm>
          <a:off x="888915" y="1594092"/>
          <a:ext cx="2806959" cy="3708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2466"/>
                <a:gridCol w="143449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Clause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#</a:t>
                      </a:r>
                      <a:r>
                        <a:rPr lang="en-US" baseline="0" dirty="0" smtClean="0"/>
                        <a:t> comments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8998504"/>
              </p:ext>
            </p:extLst>
          </p:nvPr>
        </p:nvGraphicFramePr>
        <p:xfrm>
          <a:off x="4248195" y="1600200"/>
          <a:ext cx="2806959" cy="3708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2466"/>
                <a:gridCol w="143449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Clause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#</a:t>
                      </a:r>
                      <a:r>
                        <a:rPr lang="en-US" baseline="0" dirty="0" smtClean="0"/>
                        <a:t> comments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2291499"/>
              </p:ext>
            </p:extLst>
          </p:nvPr>
        </p:nvGraphicFramePr>
        <p:xfrm>
          <a:off x="7607475" y="1600200"/>
          <a:ext cx="2806959" cy="7416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2466"/>
                <a:gridCol w="143449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Clause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#</a:t>
                      </a:r>
                      <a:r>
                        <a:rPr lang="en-US" baseline="0" dirty="0" smtClean="0"/>
                        <a:t> comments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Blank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9953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69668</TotalTime>
  <Words>336</Words>
  <Application>Microsoft Office PowerPoint</Application>
  <PresentationFormat>Widescreen</PresentationFormat>
  <Paragraphs>152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 Unicode MS</vt:lpstr>
      <vt:lpstr>MS Gothic</vt:lpstr>
      <vt:lpstr>MS PGothic</vt:lpstr>
      <vt:lpstr>Arial</vt:lpstr>
      <vt:lpstr>Times New Roman</vt:lpstr>
      <vt:lpstr>Office Theme</vt:lpstr>
      <vt:lpstr>Document</vt:lpstr>
      <vt:lpstr>TGbe Editor’s Report on recirculation SA ballot</vt:lpstr>
      <vt:lpstr>Draft readiness </vt:lpstr>
      <vt:lpstr>Summary of the recirculation SA ballot on P802.11be D6.0</vt:lpstr>
      <vt:lpstr>Comment categorization as of 9 June 2024</vt:lpstr>
      <vt:lpstr>Comment distribution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11-24/1003r0</dc:title>
  <dc:creator>Edward Au</dc:creator>
  <cp:keywords>11 June 2024</cp:keywords>
  <cp:lastModifiedBy>Edward Au</cp:lastModifiedBy>
  <cp:revision>5098</cp:revision>
  <cp:lastPrinted>1601-01-01T00:00:00Z</cp:lastPrinted>
  <dcterms:created xsi:type="dcterms:W3CDTF">2016-03-03T14:54:45Z</dcterms:created>
  <dcterms:modified xsi:type="dcterms:W3CDTF">2024-06-11T18:33:56Z</dcterms:modified>
  <cp:category>TGbe Editor's Report on recirculation SA Ballot</cp:category>
</cp:coreProperties>
</file>