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3785" autoAdjust="0"/>
  </p:normalViewPr>
  <p:slideViewPr>
    <p:cSldViewPr>
      <p:cViewPr varScale="1">
        <p:scale>
          <a:sx n="85" d="100"/>
          <a:sy n="85" d="100"/>
        </p:scale>
        <p:origin x="126" y="5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802.11-24/1002r0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802.11-24/1002r0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802.11-24/1002r0</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802.11-24/1002r0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July 2024</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802.11-24/1002r0</a:t>
            </a:r>
          </a:p>
        </p:txBody>
      </p:sp>
      <p:sp>
        <p:nvSpPr>
          <p:cNvPr id="5" name="Date Placeholder 4"/>
          <p:cNvSpPr>
            <a:spLocks noGrp="1"/>
          </p:cNvSpPr>
          <p:nvPr>
            <p:ph type="dt" idx="11"/>
          </p:nvPr>
        </p:nvSpPr>
        <p:spPr/>
        <p:txBody>
          <a:bodyPr/>
          <a:lstStyle/>
          <a:p>
            <a:r>
              <a:rPr lang="en-US"/>
              <a:t>July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802.11-24/1002r0</a:t>
            </a:r>
          </a:p>
        </p:txBody>
      </p:sp>
      <p:sp>
        <p:nvSpPr>
          <p:cNvPr id="12291" name="Rectangle 3"/>
          <p:cNvSpPr>
            <a:spLocks noGrp="1" noChangeArrowheads="1"/>
          </p:cNvSpPr>
          <p:nvPr>
            <p:ph type="dt" sz="quarter" idx="1"/>
          </p:nvPr>
        </p:nvSpPr>
        <p:spPr>
          <a:noFill/>
        </p:spPr>
        <p:txBody>
          <a:bodyPr/>
          <a:lstStyle/>
          <a:p>
            <a:r>
              <a:rPr lang="en-US"/>
              <a:t>July 2024</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802.11-24/1002r0</a:t>
            </a:r>
          </a:p>
        </p:txBody>
      </p:sp>
      <p:sp>
        <p:nvSpPr>
          <p:cNvPr id="5" name="Date Placeholder 4"/>
          <p:cNvSpPr>
            <a:spLocks noGrp="1"/>
          </p:cNvSpPr>
          <p:nvPr>
            <p:ph type="dt" idx="11"/>
          </p:nvPr>
        </p:nvSpPr>
        <p:spPr/>
        <p:txBody>
          <a:bodyPr/>
          <a:lstStyle/>
          <a:p>
            <a:r>
              <a:rPr lang="en-US"/>
              <a:t>July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2</a:t>
            </a:r>
            <a:r>
              <a:rPr lang="en-US" baseline="30000"/>
              <a:t>nd</a:t>
            </a:r>
            <a:r>
              <a:rPr lang="en-US"/>
              <a:t> Vice </a:t>
            </a:r>
            <a:r>
              <a:rPr lang="en-US" dirty="0"/>
              <a:t>Chair Report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a:t>July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July 2024</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endParaRPr lang="en-US" altLang="en-US" dirty="0"/>
          </a:p>
          <a:p>
            <a:r>
              <a:rPr lang="en-US" altLang="en-US" dirty="0"/>
              <a:t>Proposed changes (11-22-1638r2)</a:t>
            </a:r>
          </a:p>
          <a:p>
            <a:pPr>
              <a:buFont typeface="Arial" panose="020B0604020202020204" pitchFamily="34" charset="0"/>
              <a:buChar char="•"/>
            </a:pPr>
            <a:r>
              <a:rPr lang="en-US" altLang="en-US" dirty="0"/>
              <a:t>802.11 officer name updates</a:t>
            </a:r>
          </a:p>
          <a:p>
            <a:pPr>
              <a:buFont typeface="Arial" panose="020B0604020202020204" pitchFamily="34" charset="0"/>
              <a:buChar char="•"/>
            </a:pPr>
            <a:r>
              <a:rPr lang="en-US" altLang="en-US" dirty="0"/>
              <a:t>References URL updates</a:t>
            </a:r>
          </a:p>
          <a:p>
            <a:pPr lvl="1">
              <a:buFont typeface="Arial" panose="020B0604020202020204" pitchFamily="34" charset="0"/>
              <a:buChar char="•"/>
            </a:pPr>
            <a:r>
              <a:rPr lang="en-US" altLang="en-US" dirty="0"/>
              <a:t>And links to other 802.11 docs (e.g. Motion templates, style guide, drafts alignment tool)</a:t>
            </a:r>
          </a:p>
          <a:p>
            <a:pPr>
              <a:buFont typeface="Arial" panose="020B0604020202020204" pitchFamily="34" charset="0"/>
              <a:buChar char="•"/>
            </a:pPr>
            <a:r>
              <a:rPr lang="en-US" altLang="en-US" dirty="0"/>
              <a:t>802.11 subgroup definition: “either a TG, SG, SC or Ad-hoc Group”</a:t>
            </a:r>
          </a:p>
          <a:p>
            <a:pPr lvl="1">
              <a:buFont typeface="Arial" panose="020B0604020202020204" pitchFamily="34" charset="0"/>
              <a:buChar char="•"/>
            </a:pPr>
            <a:r>
              <a:rPr lang="en-US" altLang="en-US" dirty="0"/>
              <a:t>E.g. a requirement for ad-hoc group minutes were missing</a:t>
            </a:r>
          </a:p>
          <a:p>
            <a:pPr>
              <a:buFont typeface="Arial" panose="020B0604020202020204" pitchFamily="34" charset="0"/>
              <a:buChar char="•"/>
            </a:pPr>
            <a:r>
              <a:rPr lang="en-US" altLang="en-US" dirty="0"/>
              <a:t>Add electronic voting tool in addition to “Voting Token”</a:t>
            </a:r>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a:t>July 2024</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endParaRPr lang="en-US" dirty="0"/>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a:t>July 2024</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endParaRPr lang="en-US" dirty="0"/>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2024</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endParaRPr lang="en-US" dirty="0"/>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July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a:t>July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a:t>July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a:t>July 2024</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July 2024</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July 2024</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July 2024</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July 2024</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a:t>July 2024</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533400" y="1981201"/>
            <a:ext cx="10742085" cy="4113213"/>
          </a:xfrm>
        </p:spPr>
        <p:txBody>
          <a:bodyPr>
            <a:normAutofit/>
          </a:bodyPr>
          <a:lstStyle/>
          <a:p>
            <a:pPr marL="0" indent="0">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	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5" name="Date Placeholder 4"/>
          <p:cNvSpPr>
            <a:spLocks noGrp="1"/>
          </p:cNvSpPr>
          <p:nvPr>
            <p:ph type="dt" idx="15"/>
          </p:nvPr>
        </p:nvSpPr>
        <p:spPr/>
        <p:txBody>
          <a:bodyPr/>
          <a:lstStyle/>
          <a:p>
            <a:r>
              <a:rPr lang="en-US"/>
              <a:t>July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8737FF71-36C8-90AD-0DF2-C7A74D68B7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a:t>July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3676</Words>
  <Application>Microsoft Office PowerPoint</Application>
  <PresentationFormat>Widescreen</PresentationFormat>
  <Paragraphs>370</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July 2024</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Closed captioning on teleconferences</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122</cp:revision>
  <cp:lastPrinted>1601-01-01T00:00:00Z</cp:lastPrinted>
  <dcterms:created xsi:type="dcterms:W3CDTF">2018-05-05T22:00:08Z</dcterms:created>
  <dcterms:modified xsi:type="dcterms:W3CDTF">2024-06-12T08:38:29Z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