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93" d="100"/>
          <a:sy n="93" d="100"/>
        </p:scale>
        <p:origin x="78" y="17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802.11-24/1001r1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2024-07-13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201793467"/>
              </p:ext>
            </p:extLst>
          </p:nvPr>
        </p:nvGraphicFramePr>
        <p:xfrm>
          <a:off x="3429000" y="1600200"/>
          <a:ext cx="8305801" cy="34536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3295900140"/>
                  </a:ext>
                </a:extLst>
              </a:tr>
              <a:tr h="89561">
                <a:tc>
                  <a:txBody>
                    <a:bodyPr/>
                    <a:lstStyle/>
                    <a:p>
                      <a:pPr>
                        <a:spcAft>
                          <a:spcPts val="0"/>
                        </a:spcAft>
                      </a:pPr>
                      <a:r>
                        <a:rPr lang="en-US" altLang="zh-CN" sz="1200" kern="1200" dirty="0">
                          <a:solidFill>
                            <a:schemeClr val="tx1"/>
                          </a:solidFill>
                          <a:latin typeface="+mn-lt"/>
                          <a:ea typeface="+mn-ea"/>
                          <a:cs typeface="+mn-cs"/>
                        </a:rPr>
                        <a:t>24/1065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Stephen McCann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proposed resolution for CID 6069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761759636"/>
              </p:ext>
            </p:extLst>
          </p:nvPr>
        </p:nvGraphicFramePr>
        <p:xfrm>
          <a:off x="3429000" y="1600200"/>
          <a:ext cx="8305801" cy="26447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24/0582</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Christian Berger (NXP)</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LB281 Comment Resolution CSI Feedback</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30 </a:t>
                      </a:r>
                      <a:r>
                        <a:rPr lang="en-US" altLang="zh-CN" sz="1400" dirty="0" err="1">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34916074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148145</TotalTime>
  <Words>3858</Words>
  <Application>Microsoft Office PowerPoint</Application>
  <PresentationFormat>宽屏</PresentationFormat>
  <Paragraphs>763</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722</cp:revision>
  <cp:lastPrinted>2014-11-04T15:04:57Z</cp:lastPrinted>
  <dcterms:created xsi:type="dcterms:W3CDTF">2007-04-17T18:10:23Z</dcterms:created>
  <dcterms:modified xsi:type="dcterms:W3CDTF">2024-07-12T03:23:59Z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(3)0nKN5D0DTaDSWzBDgfJ6qyOKOn6j2d9as2cuC3fUvN9vcvFS3ATRuVIsYuPgLJfqGHiPIFS+
gS0GcV3T8y6eGI88mGE+Vrq1MgL2cYv03Q+ghW4uym/fWFBX1zpdxgGQM9GfJa/omB3F/+sz
bJUqarj2stK4amiG86Y9S0uYeqG+ETpWT4Pgnj0l5deu625IyXm+pvmQwFTpinFhYbTOwPr3
9oeErVRZ/09kQt324N</vt:lpwstr>
  </property>
  <property fmtid="{D5CDD505-2E9C-101B-9397-08002B2CF9AE}" pid="27" name="_2015_ms_pID_7253431">
    <vt:lpwstr>n1lA3WQYUIN8mTkAHl1ZXoumFNeJZJ+y0WJPOzO45ah5+G99S9sV2B
1QCcaWHEx3zpuOkpIelOUiWI23cN8iR8pxSwVQc7PS8Jt7mCQYLHn7sXoxQDHfBRkOhYg1xa
ADwJXrQfWb++Xa2DgEWa6+rNeSAvgi2u+Yk51LYtZlOrAXUo62cfNztW1UjqhNMVu8Rh4uz1
StJn6kRLeWs6k1Aa/XxmeifgeeoZa7I9ajts</vt:lpwstr>
  </property>
  <property fmtid="{D5CDD505-2E9C-101B-9397-08002B2CF9AE}" pid="28" name="_2015_ms_pID_7253432">
    <vt:lpwstr>HNm0o2AJkjQIAGFGtzh6IW0=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