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530" r:id="rId3"/>
    <p:sldId id="1072" r:id="rId4"/>
    <p:sldId id="649" r:id="rId5"/>
    <p:sldId id="2459" r:id="rId6"/>
    <p:sldId id="1178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15" autoAdjust="0"/>
    <p:restoredTop sz="95218" autoAdjust="0"/>
  </p:normalViewPr>
  <p:slideViewPr>
    <p:cSldViewPr>
      <p:cViewPr varScale="1">
        <p:scale>
          <a:sx n="97" d="100"/>
          <a:sy n="97" d="100"/>
        </p:scale>
        <p:origin x="91" y="27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2196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2136" y="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802.11-24/0995r1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802.11-24/0995r1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802.11-24/0995r1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802.11-24/0995r1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86452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802.11-24/0995r1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4/11-24-1312-01-immw-draft-p802-11bq-par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549-04-immw-immw-draft-proposed-csd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July 2024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2024-07-17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1905657"/>
              </p:ext>
            </p:extLst>
          </p:nvPr>
        </p:nvGraphicFramePr>
        <p:xfrm>
          <a:off x="1006475" y="2441575"/>
          <a:ext cx="9645650" cy="265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Document" r:id="rId4" imgW="10459112" imgH="2879287" progId="Word.Document.8">
                  <p:embed/>
                </p:oleObj>
              </mc:Choice>
              <mc:Fallback>
                <p:oleObj name="Document" r:id="rId4" imgW="10459112" imgH="287928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475" y="2441575"/>
                        <a:ext cx="9645650" cy="2651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working group motions and straw polls that are brought to the July 2024 802.11 WG plenary meeting.</a:t>
            </a:r>
          </a:p>
          <a:p>
            <a:endParaRPr lang="en-US" b="0" dirty="0"/>
          </a:p>
          <a:p>
            <a:r>
              <a:rPr lang="en-US" sz="2000" b="0" dirty="0"/>
              <a:t>Revisions</a:t>
            </a:r>
          </a:p>
          <a:p>
            <a:r>
              <a:rPr lang="en-US" sz="2000" b="0" dirty="0"/>
              <a:t>R0 Draft motions for the </a:t>
            </a:r>
            <a:r>
              <a:rPr lang="en-US" sz="2000" b="0"/>
              <a:t>mid-week plenary</a:t>
            </a:r>
            <a:endParaRPr lang="en-US" sz="2000" b="0" dirty="0"/>
          </a:p>
          <a:p>
            <a:r>
              <a:rPr lang="en-GB" sz="2000" b="0" dirty="0"/>
              <a:t>R</a:t>
            </a:r>
            <a:r>
              <a:rPr lang="en-US" sz="2000" b="0" dirty="0"/>
              <a:t>1 Updates to draft motions</a:t>
            </a:r>
          </a:p>
          <a:p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 err="1"/>
              <a:t>WeDNESDAY</a:t>
            </a:r>
            <a:r>
              <a:rPr lang="en-US" dirty="0"/>
              <a:t> (JULY 17)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199963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GB" b="1" dirty="0"/>
              <a:t>P802.11bk Re-circulation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Having approved comment resolutions for all of the comments received from LB286 on P802.11bk D2.0 as contained in documents 11-24-754r5, 11-24-951r1, 11-24-958r2, 11-24-1073r1, 11-24-966r4, 11-24-954r4, and 11-24-1080r1, instruct the editor to prepare D3.0 incorporating these resolutions and,</a:t>
            </a:r>
          </a:p>
          <a:p>
            <a:r>
              <a:rPr lang="en-US" sz="2000" dirty="0">
                <a:solidFill>
                  <a:schemeClr val="tx1"/>
                </a:solidFill>
              </a:rPr>
              <a:t>approve a 15 day Working Group Recirculation Ballot asking the question “Should P802.11bk D3.0 be forwarded to SA Ballot?”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Jonathan </a:t>
            </a:r>
            <a:r>
              <a:rPr lang="en-US" sz="2000" dirty="0" err="1"/>
              <a:t>Segev</a:t>
            </a:r>
            <a:r>
              <a:rPr lang="en-US" sz="2000" dirty="0"/>
              <a:t> on behalf of </a:t>
            </a:r>
            <a:r>
              <a:rPr lang="en-US" sz="2000" dirty="0" err="1"/>
              <a:t>TGbk</a:t>
            </a:r>
            <a:r>
              <a:rPr lang="en-US" sz="2000" dirty="0"/>
              <a:t>, Second xx</a:t>
            </a:r>
          </a:p>
          <a:p>
            <a:endParaRPr lang="en-US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TGbk</a:t>
            </a:r>
            <a:r>
              <a:rPr lang="en-US" sz="2000" dirty="0"/>
              <a:t> result: Moved: Christian Berger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Roy Want</a:t>
            </a:r>
            <a:r>
              <a:rPr lang="en-GB" sz="2000" b="1" dirty="0"/>
              <a:t>, </a:t>
            </a:r>
            <a:r>
              <a:rPr lang="en-US" sz="2000" dirty="0"/>
              <a:t>Result: 9/0/0]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888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GB" b="1" dirty="0"/>
              <a:t>P802.11bq PAR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Believing that the PAR contained in the document referenced below meets IEEE-SA guidelines,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request that the PAR contained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https://mentor.ieee.org/802.11/dcn/24/11-24-1312-01-immw-draft-p802-11bq-par.pdf</a:t>
            </a:r>
            <a:r>
              <a:rPr lang="en-US" sz="2000" dirty="0">
                <a:solidFill>
                  <a:schemeClr val="tx1"/>
                </a:solidFill>
              </a:rPr>
              <a:t>  be posted to the IEEE 802 Executive Committee (EC) agenda for WG 802 preview and EC approval to submit to </a:t>
            </a:r>
            <a:r>
              <a:rPr lang="en-US" sz="2000" dirty="0" err="1">
                <a:solidFill>
                  <a:schemeClr val="tx1"/>
                </a:solidFill>
              </a:rPr>
              <a:t>NesCom</a:t>
            </a:r>
            <a:r>
              <a:rPr lang="en-US" sz="2000" dirty="0">
                <a:solidFill>
                  <a:schemeClr val="tx1"/>
                </a:solidFill>
              </a:rPr>
              <a:t>..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Laurent </a:t>
            </a:r>
            <a:r>
              <a:rPr lang="en-US" sz="2000" dirty="0" err="1"/>
              <a:t>Cariou</a:t>
            </a:r>
            <a:r>
              <a:rPr lang="en-US" sz="2000" dirty="0"/>
              <a:t> on behalf of IMMW SG, Second: xx</a:t>
            </a:r>
          </a:p>
          <a:p>
            <a:endParaRPr lang="en-US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fails/passes)</a:t>
            </a:r>
          </a:p>
          <a:p>
            <a:r>
              <a:rPr lang="en-US" sz="2000" dirty="0"/>
              <a:t>[IMMW SG result: Moved: Abhishek Patil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Ming Gan</a:t>
            </a:r>
            <a:r>
              <a:rPr lang="en-GB" sz="2000" b="1" dirty="0"/>
              <a:t>, </a:t>
            </a:r>
            <a:r>
              <a:rPr lang="en-US" sz="2000" dirty="0"/>
              <a:t>Result: 137/33/28]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8839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 txBox="1">
            <a:spLocks noChangeArrowheads="1"/>
          </p:cNvSpPr>
          <p:nvPr/>
        </p:nvSpPr>
        <p:spPr bwMode="auto">
          <a:xfrm>
            <a:off x="2057400" y="838200"/>
            <a:ext cx="8382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zh-CN" sz="3200" dirty="0"/>
              <a:t>Motion 3: P802.11bq CSD </a:t>
            </a:r>
            <a:r>
              <a:rPr lang="en-GB" altLang="zh-CN" sz="3200" dirty="0"/>
              <a:t>Approval</a:t>
            </a:r>
            <a:endParaRPr lang="en-US" altLang="en-US" sz="32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62000" y="1295400"/>
            <a:ext cx="107442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kern="0" dirty="0"/>
          </a:p>
          <a:p>
            <a:pPr marL="0" indent="0">
              <a:buNone/>
            </a:pPr>
            <a:r>
              <a:rPr lang="en-US" altLang="zh-CN" sz="2000" dirty="0"/>
              <a:t>Believing that the CSD contained in the document referenced below meets IEEE-SA guidelines,</a:t>
            </a:r>
          </a:p>
          <a:p>
            <a:pPr marL="0" indent="0">
              <a:buNone/>
            </a:pPr>
            <a:r>
              <a:rPr lang="en-US" altLang="zh-CN" sz="2000" dirty="0"/>
              <a:t>request that the CSD contained in </a:t>
            </a:r>
            <a:r>
              <a:rPr lang="en-US" altLang="zh-CN" sz="2000" dirty="0">
                <a:hlinkClick r:id="rId3"/>
              </a:rPr>
              <a:t>https://mentor.ieee.org/802.11/dcn/24/11-24-0549-04-immw-immw-draft-proposed-csd.docx</a:t>
            </a:r>
            <a:r>
              <a:rPr lang="en-US" altLang="zh-CN" sz="2000" dirty="0"/>
              <a:t>  be posted to the IEEE 802 Executive Committee (EC) agenda for WG 802 preview and EC approval to submit to </a:t>
            </a:r>
            <a:r>
              <a:rPr lang="en-US" altLang="zh-CN" sz="2000" dirty="0" err="1"/>
              <a:t>NesCom</a:t>
            </a:r>
            <a:r>
              <a:rPr lang="en-US" altLang="zh-CN" sz="2000" dirty="0"/>
              <a:t>.</a:t>
            </a:r>
          </a:p>
          <a:p>
            <a:pPr algn="just"/>
            <a:endParaRPr lang="en-GB" altLang="zh-CN" sz="2000" dirty="0"/>
          </a:p>
          <a:p>
            <a:pPr algn="just"/>
            <a:endParaRPr lang="en-GB" altLang="zh-CN" sz="2000" dirty="0"/>
          </a:p>
          <a:p>
            <a:pPr algn="just"/>
            <a:endParaRPr lang="en-GB" altLang="zh-CN" sz="2000" dirty="0"/>
          </a:p>
          <a:p>
            <a:pPr algn="just"/>
            <a:endParaRPr lang="en-GB" altLang="zh-CN" sz="2000" dirty="0"/>
          </a:p>
          <a:p>
            <a:pPr marL="0" indent="0">
              <a:buNone/>
            </a:pPr>
            <a:r>
              <a:rPr lang="en-US" sz="2000" dirty="0"/>
              <a:t>Moved by Laurent </a:t>
            </a:r>
            <a:r>
              <a:rPr lang="en-US" sz="2000" dirty="0" err="1"/>
              <a:t>Cariou</a:t>
            </a:r>
            <a:r>
              <a:rPr lang="en-US" sz="2000" dirty="0"/>
              <a:t> on behalf of IMMW SG, Second: xx</a:t>
            </a:r>
          </a:p>
          <a:p>
            <a:pPr marL="0" lvl="0" indent="0">
              <a:buNone/>
            </a:pPr>
            <a:endParaRPr lang="en-GB" altLang="zh-CN" sz="2000" dirty="0"/>
          </a:p>
          <a:p>
            <a:pPr marL="0" lvl="0" indent="0">
              <a:buNone/>
            </a:pPr>
            <a:endParaRPr lang="en-GB" altLang="zh-CN" sz="2000" dirty="0"/>
          </a:p>
          <a:p>
            <a:pPr marL="0" indent="0">
              <a:buNone/>
            </a:pPr>
            <a:r>
              <a:rPr lang="en-US" sz="2000" dirty="0"/>
              <a:t>Result: Yes: xx, No: xx, Abstain: xx (Motion fails/passes)</a:t>
            </a:r>
          </a:p>
          <a:p>
            <a:pPr marL="0" indent="0">
              <a:buNone/>
            </a:pPr>
            <a:r>
              <a:rPr lang="en-US" sz="2000" dirty="0"/>
              <a:t>[IMMW SG result: Moved: Abhishek Patil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Tian Bin, </a:t>
            </a:r>
            <a:r>
              <a:rPr lang="en-US" sz="2000" dirty="0"/>
              <a:t>Result: 141/29/18]</a:t>
            </a:r>
          </a:p>
          <a:p>
            <a:pPr marL="0" lvl="1" indent="0" algn="just">
              <a:spcBef>
                <a:spcPct val="0"/>
              </a:spcBef>
              <a:buNone/>
              <a:defRPr/>
            </a:pP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B2965-4F36-300F-8A67-16411EE58D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85292-6069-21E8-F2C2-E0CEDD90A0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40FB5-B46F-9080-93B0-D4BE39C0BF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4280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72</TotalTime>
  <Words>481</Words>
  <Application>Microsoft Office PowerPoint</Application>
  <PresentationFormat>Widescreen</PresentationFormat>
  <Paragraphs>70</Paragraphs>
  <Slides>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微软雅黑</vt:lpstr>
      <vt:lpstr>MS Gothic</vt:lpstr>
      <vt:lpstr>MS PGothic</vt:lpstr>
      <vt:lpstr>宋体</vt:lpstr>
      <vt:lpstr>Arial Unicode MS</vt:lpstr>
      <vt:lpstr>Times New Roman</vt:lpstr>
      <vt:lpstr>Office Theme</vt:lpstr>
      <vt:lpstr>Document</vt:lpstr>
      <vt:lpstr>802.11 July 2024 WG Motions</vt:lpstr>
      <vt:lpstr>Abstract</vt:lpstr>
      <vt:lpstr>WeDNESDAY (JULY 17) </vt:lpstr>
      <vt:lpstr>Motion 1: P802.11bk Re-circulation Letter Ballot</vt:lpstr>
      <vt:lpstr>Motion 2: P802.11bq PAR approval</vt:lpstr>
      <vt:lpstr>PowerPoint Presentation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11-23-1686r5</cp:keywords>
  <cp:lastModifiedBy>Stephen McCann</cp:lastModifiedBy>
  <cp:revision>1999</cp:revision>
  <cp:lastPrinted>1601-01-01T00:00:00Z</cp:lastPrinted>
  <dcterms:created xsi:type="dcterms:W3CDTF">2018-05-10T16:45:22Z</dcterms:created>
  <dcterms:modified xsi:type="dcterms:W3CDTF">2024-07-17T17:24:49Z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1721236634</vt:lpwstr>
  </property>
</Properties>
</file>