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26-00-00bh-resolution-of-padding-cids.docx" TargetMode="External"/><Relationship Id="rId12" Type="http://schemas.openxmlformats.org/officeDocument/2006/relationships/hyperlink" Target="https://mentor.ieee.org/802.11/dcn/23/11-23-2148-01-00bh-probability-of-irm-duplicat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2-00bh-sa-cr-for-cid3131.docx" TargetMode="External"/><Relationship Id="rId11" Type="http://schemas.openxmlformats.org/officeDocument/2006/relationships/hyperlink" Target="https://mentor.ieee.org/802.11/dcn/24/11-24-0968-01-00bh-tgbh-sa-ballot-misc-cids.doc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1015-01-00bh-tgbh-cids-on-shared-identity-state.docx" TargetMode="External"/><Relationship Id="rId4" Type="http://schemas.openxmlformats.org/officeDocument/2006/relationships/hyperlink" Target="https://mentor.ieee.org/802.11/dcn/24/11-24-0883-12-00bh-p802-11bh-initial-sa-comments.xlsx" TargetMode="External"/><Relationship Id="rId9" Type="http://schemas.openxmlformats.org/officeDocument/2006/relationships/hyperlink" Target="https://mentor.ieee.org/802.11/dcn/24/11-24-1047-00-00bh-editorial-cid-discussion.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919-03-00bh-cr-on-activated-vs-supported.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0968-04-00bh-tgbh-sa-ballot-misc-cid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898-02-00bh-sa-cr-for-cid3131.docx" TargetMode="External"/><Relationship Id="rId5" Type="http://schemas.openxmlformats.org/officeDocument/2006/relationships/hyperlink" Target="https://mentor.ieee.org/802.11/dcn/24/11-24-0789-08-00bh-cr-for-pasn-id.docm" TargetMode="External"/><Relationship Id="rId4" Type="http://schemas.openxmlformats.org/officeDocument/2006/relationships/hyperlink" Target="https://mentor.ieee.org/802.11/dcn/24/11-24-0883-13-00bh-p802-11bh-initial-sa-comments.xlsx" TargetMode="External"/><Relationship Id="rId9" Type="http://schemas.openxmlformats.org/officeDocument/2006/relationships/hyperlink" Target="https://mentor.ieee.org/802.11/dcn/24/11-24-1015-02-00bh-tgbh-cids-on-shared-identity-stat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11-24/0883r12</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https://mentor.ieee.org/802.11/dcn/24/11-24-0898-02-00bh-sa-cr-for-cid3131.docx</a:t>
            </a:r>
            <a:r>
              <a:rPr lang="en-US" sz="1600" dirty="0"/>
              <a:t> (Mutgan)</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https://mentor.ieee.org/802.11/dcn/24/11-24-1026-00-00bh-resolution-of-padding-cids.docx</a:t>
            </a:r>
            <a:r>
              <a:rPr lang="en-US" sz="1600" dirty="0"/>
              <a:t> (Harkins)</a:t>
            </a:r>
            <a:endParaRPr lang="en-US" sz="1600" dirty="0">
              <a:hlinkClick r:id="rId8"/>
            </a:endParaRP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https://mentor.ieee.org/802.11/dcn/24/11-24-1047-00-00bh-editorial-cid-discussion.xlsx</a:t>
            </a:r>
            <a:r>
              <a:rPr lang="en-US" sz="1600" dirty="0"/>
              <a:t> (Ansley, Hamilton, et al); Also, EAPOL-Key frame notation</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https://mentor.ieee.org/802.11/dcn/24/11-24-1015-01-00bh-tgbh-cids-on-shared-identity-state.docx</a:t>
            </a:r>
            <a:r>
              <a:rPr lang="en-US" sz="1600" dirty="0"/>
              <a:t> (Hamilton)</a:t>
            </a:r>
            <a:endParaRPr lang="en-US" sz="1600" dirty="0">
              <a:highlight>
                <a:srgbClr val="FFFF00"/>
              </a:highlight>
            </a:endParaRP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400" dirty="0">
                <a:hlinkClick r:id="rId11"/>
              </a:rPr>
              <a:t>https://mentor.ieee.org/802.11/dcn/24/11-24-0968-01-00bh-tgbh-sa-ballot-misc-cids.docx</a:t>
            </a:r>
            <a:r>
              <a:rPr lang="en-US" sz="1400" dirty="0"/>
              <a:t> (Smith, </a:t>
            </a:r>
            <a:r>
              <a:rPr lang="en-US" sz="1400" dirty="0" err="1"/>
              <a:t>cont</a:t>
            </a:r>
            <a:r>
              <a:rPr lang="en-US" sz="1400" dirty="0"/>
              <a:t>)</a:t>
            </a:r>
          </a:p>
          <a:p>
            <a:pPr marL="1257300" lvl="2" indent="-457200">
              <a:spcBef>
                <a:spcPts val="0"/>
              </a:spcBef>
              <a:spcAft>
                <a:spcPts val="0"/>
              </a:spcAft>
              <a:buFont typeface="Arial" panose="020B0604020202020204" pitchFamily="34" charset="0"/>
              <a:buChar char="•"/>
              <a:defRPr/>
            </a:pPr>
            <a:r>
              <a:rPr lang="en-US" sz="1400" dirty="0"/>
              <a:t>Revisit: </a:t>
            </a:r>
            <a:r>
              <a:rPr lang="en-US" sz="1400" dirty="0">
                <a:highlight>
                  <a:srgbClr val="00FF00"/>
                </a:highlight>
              </a:rPr>
              <a:t>CID 3081, 11-24/916r8 (Smith)</a:t>
            </a:r>
            <a:r>
              <a:rPr lang="en-US" sz="1400" dirty="0"/>
              <a:t>; </a:t>
            </a:r>
            <a:r>
              <a:rPr lang="en-US" sz="1400" dirty="0">
                <a:highlight>
                  <a:srgbClr val="FFFF00"/>
                </a:highlight>
              </a:rPr>
              <a:t>CID 3107, 11-24/968 (Smith);</a:t>
            </a:r>
            <a:r>
              <a:rPr lang="en-US" sz="1400" dirty="0"/>
              <a:t> CID 3121, 11-24/931 (de la Oliva); </a:t>
            </a:r>
            <a:r>
              <a:rPr lang="en-US" sz="1400" dirty="0">
                <a:highlight>
                  <a:srgbClr val="00FF00"/>
                </a:highlight>
              </a:rPr>
              <a:t>CIDs 3005, 3009, 3153, 3158, 11-24/0893r5 (Yang); </a:t>
            </a:r>
            <a:r>
              <a:rPr lang="en-US" sz="1400" dirty="0"/>
              <a:t>ANA alignment CID 3112?</a:t>
            </a:r>
          </a:p>
          <a:p>
            <a:pPr marL="1257300" lvl="2" indent="-457200">
              <a:spcBef>
                <a:spcPts val="0"/>
              </a:spcBef>
              <a:spcAft>
                <a:spcPts val="0"/>
              </a:spcAft>
              <a:buFont typeface="Arial" panose="020B0604020202020204" pitchFamily="34" charset="0"/>
              <a:buChar char="•"/>
              <a:defRPr/>
            </a:pPr>
            <a:r>
              <a:rPr lang="en-US" sz="1400" dirty="0"/>
              <a:t>Continued discussion/review on PASN ID topic (11-24/789, and 11-24/898)</a:t>
            </a:r>
          </a:p>
          <a:p>
            <a:pPr marL="1257300" lvl="2" indent="-457200">
              <a:spcBef>
                <a:spcPts val="0"/>
              </a:spcBef>
              <a:spcAft>
                <a:spcPts val="0"/>
              </a:spcAft>
              <a:buFont typeface="Arial" panose="020B0604020202020204" pitchFamily="34" charset="0"/>
              <a:buChar char="•"/>
              <a:defRPr/>
            </a:pPr>
            <a:r>
              <a:rPr lang="en-US" sz="1400" strike="sngStrike" dirty="0">
                <a:hlinkClick r:id="rId8"/>
              </a:rPr>
              <a:t>https://mentor.ieee.org/802.11/dcn/24/11-24-0884-00-00bh-p802-11bh-initial-sa-comments-personal-comments.xlsx</a:t>
            </a:r>
            <a:r>
              <a:rPr lang="en-US" sz="1400" strike="sngStrike" dirty="0"/>
              <a:t> (Hamilton)</a:t>
            </a:r>
          </a:p>
          <a:p>
            <a:pPr marL="1257300" lvl="2" indent="-457200">
              <a:spcBef>
                <a:spcPts val="0"/>
              </a:spcBef>
              <a:spcAft>
                <a:spcPts val="0"/>
              </a:spcAft>
              <a:buFont typeface="Arial" panose="020B0604020202020204" pitchFamily="34" charset="0"/>
              <a:buChar char="•"/>
              <a:defRPr/>
            </a:pPr>
            <a:r>
              <a:rPr lang="en-US" sz="1600" strike="sngStrike" dirty="0">
                <a:hlinkClick r:id="rId12"/>
              </a:rPr>
              <a:t>https://mentor.ieee.org/802.11/dcn/23/11-23-2148-01-00bh-probability-of-irm-duplicates.pptx</a:t>
            </a:r>
            <a:r>
              <a:rPr lang="en-US" sz="1600" strike="sngStrike"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11-24/0883r13</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t>PASN ID comments (3003, 3015, (3194), 3025, 3131):</a:t>
            </a:r>
          </a:p>
          <a:p>
            <a:pPr marL="1714500" lvl="3" indent="-457200">
              <a:spcBef>
                <a:spcPts val="0"/>
              </a:spcBef>
              <a:spcAft>
                <a:spcPts val="0"/>
              </a:spcAft>
              <a:buFont typeface="Arial" panose="020B0604020202020204" pitchFamily="34" charset="0"/>
              <a:buChar char="•"/>
              <a:defRPr/>
            </a:pPr>
            <a:r>
              <a:rPr lang="en-US" sz="1400" dirty="0">
                <a:hlinkClick r:id="rId5"/>
              </a:rPr>
              <a:t>https://mentor.ieee.org/802.11/dcn/24/11-24-0789-08-00bh-cr-for-pasn-id.docm</a:t>
            </a:r>
            <a:r>
              <a:rPr lang="en-US" sz="1400" dirty="0"/>
              <a:t> (Li)</a:t>
            </a:r>
            <a:endParaRPr lang="en-US" sz="1400" dirty="0">
              <a:highlight>
                <a:srgbClr val="FFFF00"/>
              </a:highlight>
            </a:endParaRPr>
          </a:p>
          <a:p>
            <a:pPr marL="1714500" lvl="3" indent="-457200">
              <a:spcBef>
                <a:spcPts val="0"/>
              </a:spcBef>
              <a:spcAft>
                <a:spcPts val="0"/>
              </a:spcAft>
              <a:buFont typeface="Arial" panose="020B0604020202020204" pitchFamily="34" charset="0"/>
              <a:buChar char="•"/>
              <a:defRPr/>
            </a:pPr>
            <a:r>
              <a:rPr lang="en-US" sz="1400" dirty="0">
                <a:hlinkClick r:id="rId6"/>
              </a:rPr>
              <a:t>https://mentor.ieee.org/802.11/dcn/24/11-24-</a:t>
            </a:r>
            <a:r>
              <a:rPr lang="en-US" sz="1400" dirty="0">
                <a:highlight>
                  <a:srgbClr val="FFFF00"/>
                </a:highlight>
                <a:hlinkClick r:id="rId6"/>
              </a:rPr>
              <a:t>0898-02</a:t>
            </a:r>
            <a:r>
              <a:rPr lang="en-US" sz="1400" dirty="0">
                <a:hlinkClick r:id="rId6"/>
              </a:rPr>
              <a:t>-00bh-sa-cr-for-cid3131.docx</a:t>
            </a:r>
            <a:r>
              <a:rPr lang="en-US" sz="1400" dirty="0"/>
              <a:t> (Mutgan)</a:t>
            </a:r>
          </a:p>
          <a:p>
            <a:pPr marL="1257300" lvl="2" indent="-457200">
              <a:spcBef>
                <a:spcPts val="0"/>
              </a:spcBef>
              <a:spcAft>
                <a:spcPts val="0"/>
              </a:spcAft>
              <a:buFont typeface="Arial" panose="020B0604020202020204" pitchFamily="34" charset="0"/>
              <a:buChar char="•"/>
              <a:defRPr/>
            </a:pPr>
            <a:r>
              <a:rPr lang="en-US" sz="1600" dirty="0"/>
              <a:t>Revisit CIDs 3016, 3022 (Yang email)</a:t>
            </a:r>
          </a:p>
          <a:p>
            <a:pPr marL="1257300" lvl="2" indent="-457200">
              <a:spcBef>
                <a:spcPts val="0"/>
              </a:spcBef>
              <a:spcAft>
                <a:spcPts val="0"/>
              </a:spcAft>
              <a:buFont typeface="Arial" panose="020B0604020202020204" pitchFamily="34" charset="0"/>
              <a:buChar char="•"/>
              <a:defRPr/>
            </a:pPr>
            <a:r>
              <a:rPr lang="en-US" sz="1600" dirty="0"/>
              <a:t>CIDs 3107, 3180, </a:t>
            </a:r>
            <a:r>
              <a:rPr lang="en-US" sz="1600" dirty="0">
                <a:hlinkClick r:id="rId7"/>
              </a:rPr>
              <a:t>https://mentor.ieee.org/802.11/dcn/24/11-24-0968-04-00bh-tgbh-sa-ballot-misc-cids.docx</a:t>
            </a:r>
            <a:r>
              <a:rPr lang="en-US" sz="1600" dirty="0"/>
              <a:t> (Smith)</a:t>
            </a:r>
          </a:p>
          <a:p>
            <a:pPr marL="1257300" lvl="2" indent="-457200">
              <a:spcBef>
                <a:spcPts val="0"/>
              </a:spcBef>
              <a:spcAft>
                <a:spcPts val="0"/>
              </a:spcAft>
              <a:buFont typeface="Arial" panose="020B0604020202020204" pitchFamily="34" charset="0"/>
              <a:buChar char="•"/>
              <a:defRPr/>
            </a:pPr>
            <a:r>
              <a:rPr lang="en-US" sz="1600" dirty="0"/>
              <a:t>CID 3121, 11-24/931 (de la Oliva)</a:t>
            </a:r>
          </a:p>
          <a:p>
            <a:pPr marL="1257300" lvl="2" indent="-457200">
              <a:spcBef>
                <a:spcPts val="0"/>
              </a:spcBef>
              <a:spcAft>
                <a:spcPts val="0"/>
              </a:spcAft>
              <a:buFont typeface="Arial" panose="020B0604020202020204" pitchFamily="34" charset="0"/>
              <a:buChar char="•"/>
              <a:defRPr/>
            </a:pPr>
            <a:r>
              <a:rPr lang="en-US" sz="1600" strike="sngStrike" dirty="0"/>
              <a:t>ANA alignment CID 3112? </a:t>
            </a:r>
            <a:r>
              <a:rPr lang="en-US" sz="1600" dirty="0"/>
              <a:t> (Carol working off-line with Robert)</a:t>
            </a:r>
          </a:p>
          <a:p>
            <a:pPr marL="1257300" lvl="2" indent="-457200">
              <a:spcBef>
                <a:spcPts val="0"/>
              </a:spcBef>
              <a:spcAft>
                <a:spcPts val="0"/>
              </a:spcAft>
              <a:buFont typeface="Arial" panose="020B0604020202020204" pitchFamily="34" charset="0"/>
              <a:buChar char="•"/>
              <a:defRPr/>
            </a:pPr>
            <a:r>
              <a:rPr lang="en-US" sz="1600" dirty="0"/>
              <a:t>CID 3030, </a:t>
            </a:r>
            <a:r>
              <a:rPr lang="en-US" sz="1600" dirty="0">
                <a:hlinkClick r:id="rId8"/>
              </a:rPr>
              <a:t>https://mentor.ieee.org/802.11/dcn/24/11-24-0919-03-00bh-cr-on-activated-vs-supported.docx</a:t>
            </a:r>
            <a:r>
              <a:rPr lang="en-US" sz="1600" dirty="0"/>
              <a:t> (Stacey)</a:t>
            </a:r>
          </a:p>
          <a:p>
            <a:pPr marL="1257300" lvl="2" indent="-457200">
              <a:spcBef>
                <a:spcPts val="0"/>
              </a:spcBef>
              <a:spcAft>
                <a:spcPts val="0"/>
              </a:spcAft>
              <a:buFont typeface="Arial" panose="020B0604020202020204" pitchFamily="34" charset="0"/>
              <a:buChar char="•"/>
              <a:defRPr/>
            </a:pPr>
            <a:r>
              <a:rPr lang="en-US" sz="1600" dirty="0"/>
              <a:t>(3 CIDs): </a:t>
            </a:r>
            <a:r>
              <a:rPr lang="en-US" sz="1600" dirty="0">
                <a:hlinkClick r:id="rId9"/>
              </a:rPr>
              <a:t>https://mentor.ieee.org/802.11/dcn/24/11-24-1015-02-00bh-tgbh-cids-on-shared-identity-state.docx</a:t>
            </a:r>
            <a:r>
              <a:rPr lang="en-US" sz="1600" dirty="0"/>
              <a:t> (Hamilton)</a:t>
            </a:r>
            <a:endParaRPr lang="en-US" sz="1600" dirty="0">
              <a:highlight>
                <a:srgbClr val="FFFF00"/>
              </a:highlight>
            </a:endParaRPr>
          </a:p>
          <a:p>
            <a:pPr marL="857250" lvl="1" indent="-457200">
              <a:spcBef>
                <a:spcPts val="0"/>
              </a:spcBef>
              <a:spcAft>
                <a:spcPts val="0"/>
              </a:spcAft>
              <a:buFont typeface="Arial" panose="020B0604020202020204" pitchFamily="34" charset="0"/>
              <a:buChar char="•"/>
              <a:defRPr/>
            </a:pPr>
            <a:r>
              <a:rPr lang="en-US" sz="1800" dirty="0"/>
              <a:t>PM (PM1 – 1:00-3:30 PT; PM2 – 4:00-6:00 PT – as needed)</a:t>
            </a:r>
          </a:p>
          <a:p>
            <a:pPr marL="1257300" lvl="2" indent="-457200">
              <a:spcBef>
                <a:spcPts val="0"/>
              </a:spcBef>
              <a:spcAft>
                <a:spcPts val="0"/>
              </a:spcAft>
              <a:buFont typeface="Arial" panose="020B0604020202020204" pitchFamily="34" charset="0"/>
              <a:buChar char="•"/>
              <a:defRPr/>
            </a:pPr>
            <a:r>
              <a:rPr lang="en-US" sz="1600"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sz="1600" dirty="0"/>
              <a:t>Motions (see Motions deck, Motions 41 and 42)</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109762</TotalTime>
  <Words>2657</Words>
  <Application>Microsoft Office PowerPoint</Application>
  <PresentationFormat>Widescreen</PresentationFormat>
  <Paragraphs>238</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749</cp:revision>
  <cp:lastPrinted>1601-01-01T00:00:00Z</cp:lastPrinted>
  <dcterms:created xsi:type="dcterms:W3CDTF">2021-01-26T19:12:38Z</dcterms:created>
  <dcterms:modified xsi:type="dcterms:W3CDTF">2024-06-20T15:43:01Z</dcterms:modified>
</cp:coreProperties>
</file>