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p:scale>
          <a:sx n="84" d="100"/>
          <a:sy n="84" d="100"/>
        </p:scale>
        <p:origin x="276"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3" d="100"/>
          <a:sy n="63" d="100"/>
        </p:scale>
        <p:origin x="2676"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916-06-00bh-cids-on-irm.docx" TargetMode="External"/><Relationship Id="rId12"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789-06-00bh-cr-for-pasn-id.docm"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931-00-00bh-cids-3121-and-3122.docx" TargetMode="External"/><Relationship Id="rId10" Type="http://schemas.openxmlformats.org/officeDocument/2006/relationships/hyperlink" Target="https://mentor.ieee.org/802.11/dcn/24/11-24-0893-02-00bh-cr-for-sa-comments-in-9-4-2.docx" TargetMode="External"/><Relationship Id="rId4" Type="http://schemas.openxmlformats.org/officeDocument/2006/relationships/hyperlink" Target="https://mentor.ieee.org/802.11/dcn/24/11-24-0883-09-00bh-p802-11bh-initial-sa-comments.xlsx" TargetMode="External"/><Relationship Id="rId9" Type="http://schemas.openxmlformats.org/officeDocument/2006/relationships/hyperlink" Target="https://mentor.ieee.org/802.11/dcn/24/11-24-0895-01-00bh-cr-for-sa-comments-in-11-10-9.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1015-01-00bh-tgbh-cids-on-shared-identity-state.doc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1047-00-00bh-editorial-cid-discussion.xlsx" TargetMode="External"/><Relationship Id="rId12" Type="http://schemas.openxmlformats.org/officeDocument/2006/relationships/hyperlink" Target="https://mentor.ieee.org/802.11/dcn/23/11-23-2148-01-00bh-probability-of-irm-duplicate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2-00bh-sa-cr-for-cid3131.docx" TargetMode="External"/><Relationship Id="rId11" Type="http://schemas.openxmlformats.org/officeDocument/2006/relationships/hyperlink" Target="https://mentor.ieee.org/802.11/dcn/24/11-24-0884-00-00bh-p802-11bh-initial-sa-comments-personal-comments.xlsx" TargetMode="External"/><Relationship Id="rId5" Type="http://schemas.openxmlformats.org/officeDocument/2006/relationships/hyperlink" Target="https://mentor.ieee.org/802.11/dcn/24/11-24-0919-03-00bh-cr-on-activated-vs-supported.docx" TargetMode="External"/><Relationship Id="rId10" Type="http://schemas.openxmlformats.org/officeDocument/2006/relationships/hyperlink" Target="https://mentor.ieee.org/802.11/dcn/24/11-24-1026-00-00bh-resolution-of-padding-cids.docx" TargetMode="External"/><Relationship Id="rId4" Type="http://schemas.openxmlformats.org/officeDocument/2006/relationships/hyperlink" Target="https://mentor.ieee.org/802.11/dcn/24/11-24-0883-12-00bh-p802-11bh-initial-sa-comments.xlsx" TargetMode="External"/><Relationship Id="rId9" Type="http://schemas.openxmlformats.org/officeDocument/2006/relationships/hyperlink" Target="https://mentor.ieee.org/802.11/dcn/24/11-24-0968-01-00bh-tgbh-sa-ballot-misc-cid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883-09-00bh-p802-11bh-initial-sa-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11-22/0651r45</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11-24/0883r9</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https://mentor.ieee.org/802.11/dcn/24/11-24-0931-00-00bh-cids-3121-and-3122.docx</a:t>
            </a:r>
            <a:r>
              <a:rPr lang="en-US" sz="1600" dirty="0"/>
              <a:t> (de la Oliva)</a:t>
            </a: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https://mentor.ieee.org/802.11/dcn/24/11-24-0789-06-00bh-cr-for-pasn-id.docm</a:t>
            </a:r>
            <a:r>
              <a:rPr lang="en-US" sz="1600" dirty="0"/>
              <a:t> (Li)</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effectLst/>
                <a:ea typeface="MS Mincho" panose="02020609040205080304" pitchFamily="49" charset="-128"/>
                <a:hlinkClick r:id="rId7"/>
              </a:rPr>
              <a:t>https://mentor.ieee.org/802.11/dcn/24/11-24-0916-06-00bh-cids-on-irm.docx</a:t>
            </a:r>
            <a:r>
              <a:rPr lang="en-US" sz="1600" dirty="0">
                <a:effectLst/>
                <a:ea typeface="MS Mincho" panose="02020609040205080304" pitchFamily="49" charset="-128"/>
              </a:rPr>
              <a:t> (Smith)</a:t>
            </a:r>
            <a:endParaRPr lang="en-US" sz="1600"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300"/>
              </a:spcBef>
              <a:spcAft>
                <a:spcPts val="0"/>
              </a:spcAft>
              <a:buFont typeface="Arial" panose="020B0604020202020204" pitchFamily="34" charset="0"/>
              <a:buChar char="•"/>
              <a:defRPr/>
            </a:pPr>
            <a:r>
              <a:rPr lang="en-US" sz="1600" dirty="0">
                <a:hlinkClick r:id="rId9"/>
              </a:rPr>
              <a:t>https://mentor.ieee.org/802.11/dcn/24/11-24-0895-01-00bh-cr-for-sa-comments-in-11-10-9.docx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0"/>
              </a:rPr>
              <a:t>https://mentor.ieee.org/802.11/dcn/24/11-24-0893-02-00bh-cr-for-sa-comments-in-9-4-2.docx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1"/>
              </a:rPr>
              <a:t>https://mentor.ieee.org/802.11/dcn/24/11-24-0992-00-00bh-initial-sa-misc-cids.docx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1257300" lvl="2" indent="-457200">
              <a:spcBef>
                <a:spcPts val="0"/>
              </a:spcBef>
              <a:spcAft>
                <a:spcPts val="0"/>
              </a:spcAft>
              <a:buFont typeface="Arial" panose="020B0604020202020204" pitchFamily="34" charset="0"/>
              <a:buChar char="•"/>
              <a:defRPr/>
            </a:pPr>
            <a:r>
              <a:rPr lang="en-US" sz="1600" dirty="0">
                <a:hlinkClick r:id="rId12"/>
              </a:rPr>
              <a:t>https://mentor.ieee.org/802.11/dcn/24/11-24-1015-00-00bh-tgbh-cids-on-shared-identity-state.docx</a:t>
            </a:r>
            <a:r>
              <a:rPr lang="en-US" sz="1600" dirty="0"/>
              <a:t> (Hamilton)</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11-24/0883r12</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https://mentor.ieee.org/802.11/dcn/24/11-24-0919-03-00bh-cr-on-activated-vs-supported.docx</a:t>
            </a:r>
            <a:r>
              <a:rPr lang="en-US" sz="1600" dirty="0"/>
              <a:t> (Stacey)</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https://mentor.ieee.org/802.11/dcn/24/11-24-0898-02-00bh-sa-cr-for-cid3131.docx</a:t>
            </a:r>
            <a:r>
              <a:rPr lang="en-US" sz="1600" dirty="0"/>
              <a:t> (Mutgan)</a:t>
            </a:r>
          </a:p>
          <a:p>
            <a:pPr marL="1257300" lvl="2" indent="-457200">
              <a:spcBef>
                <a:spcPts val="0"/>
              </a:spcBef>
              <a:spcAft>
                <a:spcPts val="0"/>
              </a:spcAft>
              <a:buFont typeface="Arial" panose="020B0604020202020204" pitchFamily="34" charset="0"/>
              <a:buChar char="•"/>
              <a:defRPr/>
            </a:pPr>
            <a:r>
              <a:rPr lang="en-US" sz="1600" dirty="0">
                <a:hlinkClick r:id="rId7"/>
              </a:rPr>
              <a:t>https://mentor.ieee.org/802.11/dcn/24/11-24-1047-00-00bh-editorial-cid-discussion.xlsx</a:t>
            </a:r>
            <a:r>
              <a:rPr lang="en-US" sz="1600" dirty="0"/>
              <a:t> (Ansley, Hamilton, et al); Also, EAPOL-Key frame notation</a:t>
            </a: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https://mentor.ieee.org/802.11/dcn/24/11-24-1015-01-00bh-tgbh-cids-on-shared-identity-state.docx</a:t>
            </a:r>
            <a:r>
              <a:rPr lang="en-US" sz="1600" dirty="0"/>
              <a:t> (Hamilton)</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hlinkClick r:id="rId9"/>
              </a:rPr>
              <a:t>https://mentor.ieee.org/802.11/dcn/24/11-24-0968-01-00bh-tgbh-sa-ballot-misc-cids.docx</a:t>
            </a:r>
            <a:r>
              <a:rPr lang="en-US" sz="1600" dirty="0"/>
              <a:t> (Smith, </a:t>
            </a:r>
            <a:r>
              <a:rPr lang="en-US" sz="1600" dirty="0" err="1"/>
              <a:t>cont</a:t>
            </a:r>
            <a:r>
              <a:rPr lang="en-US" sz="1600" dirty="0"/>
              <a:t>)</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0"/>
              </a:spcBef>
              <a:spcAft>
                <a:spcPts val="0"/>
              </a:spcAft>
              <a:buFont typeface="Arial" panose="020B0604020202020204" pitchFamily="34" charset="0"/>
              <a:buChar char="•"/>
              <a:defRPr/>
            </a:pPr>
            <a:r>
              <a:rPr lang="en-US" sz="1600" dirty="0">
                <a:hlinkClick r:id="rId10"/>
              </a:rPr>
              <a:t>https://mentor.ieee.org/802.11/dcn/24/11-24-1026-00-00bh-resolution-of-padding-cids.docx</a:t>
            </a:r>
            <a:r>
              <a:rPr lang="en-US" sz="1600" dirty="0"/>
              <a:t> (Harkins)</a:t>
            </a:r>
            <a:endParaRPr lang="en-US" sz="1600" dirty="0">
              <a:hlinkClick r:id="rId11"/>
            </a:endParaRPr>
          </a:p>
          <a:p>
            <a:pPr marL="1257300" lvl="2" indent="-457200">
              <a:spcBef>
                <a:spcPts val="0"/>
              </a:spcBef>
              <a:spcAft>
                <a:spcPts val="0"/>
              </a:spcAft>
              <a:buFont typeface="Arial" panose="020B0604020202020204" pitchFamily="34" charset="0"/>
              <a:buChar char="•"/>
              <a:defRPr/>
            </a:pPr>
            <a:r>
              <a:rPr lang="en-US" sz="1600" dirty="0"/>
              <a:t>Revisit: CID 3081, 11-24/916 (Smith); CID 3107, 11-24/968 (Smith); CID 3121, 11-24/931 (de la Oliva); CIDs 3005, 3009, 3153, 11-24/0893 (Yang); ANA alignment CID 3112?</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400" dirty="0">
                <a:hlinkClick r:id="rId11"/>
              </a:rPr>
              <a:t>https://mentor.ieee.org/802.11/dcn/24/11-24-0884-00-00bh-p802-11bh-initial-sa-comments-personal-comments.xlsx</a:t>
            </a:r>
            <a:r>
              <a:rPr lang="en-US" sz="1400" dirty="0"/>
              <a:t> (Hamilton)</a:t>
            </a:r>
          </a:p>
          <a:p>
            <a:pPr marL="1257300" lvl="2" indent="-457200">
              <a:spcBef>
                <a:spcPts val="0"/>
              </a:spcBef>
              <a:spcAft>
                <a:spcPts val="0"/>
              </a:spcAft>
              <a:buFont typeface="Arial" panose="020B0604020202020204" pitchFamily="34" charset="0"/>
              <a:buChar char="•"/>
              <a:defRPr/>
            </a:pPr>
            <a:r>
              <a:rPr lang="en-US" sz="1600" dirty="0">
                <a:hlinkClick r:id="rId12"/>
              </a:rPr>
              <a:t>https://mentor.ieee.org/802.11/dcn/23/11-23-2148-01-00bh-probability-of-irm-duplicates.pptx</a:t>
            </a:r>
            <a:r>
              <a:rPr lang="en-US" sz="1600" dirty="0"/>
              <a:t> (Smith)</a:t>
            </a:r>
          </a:p>
          <a:p>
            <a:pPr marL="800100" lvl="2" indent="0">
              <a:spcBef>
                <a:spcPts val="0"/>
              </a:spcBef>
              <a:spcAft>
                <a:spcPts val="0"/>
              </a:spcAft>
              <a:defRPr/>
            </a:pPr>
            <a:endParaRPr lang="en-US" sz="160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11-24/0883r9</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857250" lvl="1" indent="-457200">
              <a:spcBef>
                <a:spcPts val="0"/>
              </a:spcBef>
              <a:spcAft>
                <a:spcPts val="0"/>
              </a:spcAft>
              <a:buFont typeface="Arial" panose="020B0604020202020204" pitchFamily="34" charset="0"/>
              <a:buChar char="•"/>
              <a:defRPr/>
            </a:pPr>
            <a:r>
              <a:rPr lang="en-US" dirty="0"/>
              <a:t>PM1 – 1:00-3:30 PT</a:t>
            </a:r>
          </a:p>
          <a:p>
            <a:pPr marL="857250" lvl="1" indent="-457200">
              <a:spcBef>
                <a:spcPts val="0"/>
              </a:spcBef>
              <a:spcAft>
                <a:spcPts val="0"/>
              </a:spcAft>
              <a:buFont typeface="Arial" panose="020B0604020202020204" pitchFamily="34" charset="0"/>
              <a:buChar char="•"/>
              <a:defRPr/>
            </a:pPr>
            <a:r>
              <a:rPr lang="en-US" dirty="0"/>
              <a:t>PM2 – 4:00-6:00 PT</a:t>
            </a:r>
          </a:p>
          <a:p>
            <a:pPr marL="1257300" lvl="2" indent="-457200">
              <a:spcBef>
                <a:spcPts val="0"/>
              </a:spcBef>
              <a:spcAft>
                <a:spcPts val="0"/>
              </a:spcAft>
              <a:buFont typeface="Arial" panose="020B0604020202020204" pitchFamily="34" charset="0"/>
              <a:buChar char="•"/>
              <a:defRPr/>
            </a:pPr>
            <a:r>
              <a:rPr lang="en-US"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dirty="0"/>
              <a:t>Motions (see Motions deck, Motions X, Y, Z)</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108361</TotalTime>
  <Words>2489</Words>
  <Application>Microsoft Office PowerPoint</Application>
  <PresentationFormat>Widescreen</PresentationFormat>
  <Paragraphs>229</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739</cp:revision>
  <cp:lastPrinted>1601-01-01T00:00:00Z</cp:lastPrinted>
  <dcterms:created xsi:type="dcterms:W3CDTF">2021-01-26T19:12:38Z</dcterms:created>
  <dcterms:modified xsi:type="dcterms:W3CDTF">2024-06-19T15:27:44Z</dcterms:modified>
</cp:coreProperties>
</file>