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63" d="100"/>
          <a:sy n="63" d="100"/>
        </p:scale>
        <p:origin x="81" y="24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895-01-00bh-cr-for-sa-comments-in-11-10-9.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893-02-00bh-cr-for-sa-comments-in-9-4-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916-05-00bh-cids-on-irm.docx"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789-03-00bh-cr-for-pasn-id.docm" TargetMode="External"/><Relationship Id="rId10" Type="http://schemas.openxmlformats.org/officeDocument/2006/relationships/hyperlink" Target="https://mentor.ieee.org/802.11/dcn/24/11-24-0968-00-00bh-tgbh-sa-ballot-misc-cids.docx" TargetMode="External"/><Relationship Id="rId4" Type="http://schemas.openxmlformats.org/officeDocument/2006/relationships/hyperlink" Target="https://mentor.ieee.org/802.11/dcn/24/11-24-0883-08-00bh-p802-11bh-initial-sa-comments.xlsx" TargetMode="External"/><Relationship Id="rId9" Type="http://schemas.openxmlformats.org/officeDocument/2006/relationships/hyperlink" Target="https://mentor.ieee.org/802.11/dcn/24/11-24-0931-00-00bh-cids-3121-and-3122.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2148-01-00bh-probability-of-irm-duplicates.ppt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884-00-00bh-p802-11bh-initial-sa-comments-personal-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1-00bh-sa-cr-for-cid3131.docx"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08-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8-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dirty="0"/>
              <a:t>Timeline reminder (slide 18)</a:t>
            </a:r>
          </a:p>
          <a:p>
            <a:pPr marL="857250" lvl="1" indent="-457200">
              <a:spcBef>
                <a:spcPts val="0"/>
              </a:spcBef>
              <a:spcAft>
                <a:spcPts val="0"/>
              </a:spcAft>
              <a:buFont typeface="Arial" panose="020B0604020202020204" pitchFamily="34" charset="0"/>
              <a:buChar char="•"/>
              <a:defRPr/>
            </a:pPr>
            <a:r>
              <a:rPr lang="en-US" dirty="0"/>
              <a:t>Motions record:</a:t>
            </a:r>
            <a:r>
              <a:rPr lang="en-US" b="0" dirty="0"/>
              <a:t> </a:t>
            </a:r>
            <a:r>
              <a:rPr lang="en-US" b="0" dirty="0">
                <a:hlinkClick r:id="rId3"/>
              </a:rPr>
              <a:t>11-22/0651r45</a:t>
            </a:r>
            <a:r>
              <a:rPr lang="en-US"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0"/>
              </a:spcBef>
              <a:spcAft>
                <a:spcPts val="0"/>
              </a:spcAft>
              <a:buFont typeface="Arial" panose="020B0604020202020204" pitchFamily="34" charset="0"/>
              <a:buChar char="•"/>
              <a:defRPr/>
            </a:pPr>
            <a:r>
              <a:rPr lang="en-US" dirty="0">
                <a:hlinkClick r:id="rId5"/>
              </a:rPr>
              <a:t>https://mentor.ieee.org/802.11/dcn/24/11-24-0789-03-00bh-cr-for-pasn-id.docm</a:t>
            </a:r>
            <a:r>
              <a:rPr lang="en-US" dirty="0"/>
              <a:t> (Li) </a:t>
            </a:r>
            <a:r>
              <a:rPr lang="en-US" dirty="0">
                <a:highlight>
                  <a:srgbClr val="FFFF00"/>
                </a:highlight>
              </a:rPr>
              <a:t>update?</a:t>
            </a:r>
          </a:p>
          <a:p>
            <a:pPr marL="1257300" lvl="2" indent="-457200">
              <a:spcBef>
                <a:spcPts val="0"/>
              </a:spcBef>
              <a:spcAft>
                <a:spcPts val="0"/>
              </a:spcAft>
              <a:buFont typeface="Arial" panose="020B0604020202020204" pitchFamily="34" charset="0"/>
              <a:buChar char="•"/>
              <a:defRPr/>
            </a:pPr>
            <a:r>
              <a:rPr lang="en-US" dirty="0">
                <a:effectLst/>
                <a:ea typeface="MS Mincho" panose="02020609040205080304" pitchFamily="49" charset="-128"/>
                <a:hlinkClick r:id="rId6"/>
              </a:rPr>
              <a:t>https://mentor.ieee.org/802.11/dcn/24/11-24-0916-05-00bh-cids-on-irm.docx</a:t>
            </a:r>
            <a:r>
              <a:rPr lang="en-US" dirty="0">
                <a:effectLst/>
                <a:ea typeface="MS Mincho" panose="02020609040205080304" pitchFamily="49" charset="-128"/>
              </a:rPr>
              <a:t> (Smith)</a:t>
            </a:r>
            <a:endParaRPr lang="en-US"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dirty="0">
                <a:hlinkClick r:id="rId7"/>
              </a:rPr>
              <a:t>https://mentor.ieee.org/802.11/dcn/24/11-24-0893-02-00bh-cr-for-sa-comments-in-9-4-2.docx</a:t>
            </a:r>
            <a:r>
              <a:rPr lang="en-US" dirty="0"/>
              <a:t> (Yang)</a:t>
            </a: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300"/>
              </a:spcBef>
              <a:spcAft>
                <a:spcPts val="0"/>
              </a:spcAft>
              <a:buFont typeface="Arial" panose="020B0604020202020204" pitchFamily="34" charset="0"/>
              <a:buChar char="•"/>
              <a:defRPr/>
            </a:pPr>
            <a:r>
              <a:rPr lang="en-US" dirty="0">
                <a:hlinkClick r:id="rId8"/>
              </a:rPr>
              <a:t>https://mentor.ieee.org/802.11/dcn/24/11-24-0895-01-00bh-cr-for-sa-comments-in-11-10-9.docx</a:t>
            </a:r>
            <a:r>
              <a:rPr lang="en-US" dirty="0"/>
              <a:t> (Yang)</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https://mentor.ieee.org/802.11/dcn/24/11-24-0931-00-00bh-cids-3121-and-3122.docx</a:t>
            </a:r>
            <a:r>
              <a:rPr lang="en-US" dirty="0"/>
              <a:t> (de la Oliva)</a:t>
            </a:r>
          </a:p>
          <a:p>
            <a:pPr marL="1257300" lvl="2" indent="-457200">
              <a:spcBef>
                <a:spcPts val="300"/>
              </a:spcBef>
              <a:spcAft>
                <a:spcPts val="0"/>
              </a:spcAft>
              <a:buFont typeface="Arial" panose="020B0604020202020204" pitchFamily="34" charset="0"/>
              <a:buChar char="•"/>
              <a:defRPr/>
            </a:pPr>
            <a:r>
              <a:rPr lang="en-US" dirty="0">
                <a:hlinkClick r:id="rId10"/>
              </a:rPr>
              <a:t>https://mentor.ieee.org/802.11/dcn/24/11-24-0968-00-00bh-tgbh-sa-ballot-misc-cids.docx</a:t>
            </a:r>
            <a:r>
              <a:rPr lang="en-US" dirty="0"/>
              <a:t> (Smith)</a:t>
            </a:r>
            <a:endParaRPr lang="en-US" sz="2200" dirty="0"/>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hlinkClick r:id="rId11"/>
              </a:rPr>
              <a:t>https://mentor.ieee.org/802.11/dcn/24/11-24-0992-00-00bh-initial-sa-misc-cids.docx</a:t>
            </a:r>
            <a:r>
              <a:rPr lang="en-US" dirty="0"/>
              <a:t> (Yang)</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300"/>
              </a:spcBef>
              <a:spcAft>
                <a:spcPts val="0"/>
              </a:spcAft>
              <a:buFont typeface="Arial" panose="020B0604020202020204" pitchFamily="34" charset="0"/>
              <a:buChar char="•"/>
              <a:defRPr/>
            </a:pPr>
            <a:r>
              <a:rPr lang="en-US" dirty="0">
                <a:hlinkClick r:id="rId5"/>
              </a:rPr>
              <a:t>https://mentor.ieee.org/802.11/dcn/24/11-24-0919-03-00bh-cr-on-activated-vs-supported.docx</a:t>
            </a:r>
            <a:r>
              <a:rPr lang="en-US" dirty="0"/>
              <a:t> (Stacey)</a:t>
            </a:r>
            <a:endParaRPr lang="en-US" dirty="0">
              <a:highlight>
                <a:srgbClr val="FFFF00"/>
              </a:highlight>
            </a:endParaRPr>
          </a:p>
          <a:p>
            <a:pPr marL="1257300" lvl="2" indent="-457200">
              <a:spcBef>
                <a:spcPts val="300"/>
              </a:spcBef>
              <a:spcAft>
                <a:spcPts val="0"/>
              </a:spcAft>
              <a:buFont typeface="Arial" panose="020B0604020202020204" pitchFamily="34" charset="0"/>
              <a:buChar char="•"/>
              <a:defRPr/>
            </a:pPr>
            <a:r>
              <a:rPr lang="en-US" dirty="0">
                <a:hlinkClick r:id="rId6"/>
              </a:rPr>
              <a:t>https://mentor.ieee.org/802.11/dcn/24/11-24-0898-01-00bh-sa-cr-for-cid3131.docx</a:t>
            </a:r>
            <a:r>
              <a:rPr lang="en-US" dirty="0"/>
              <a:t> (Mutgan)</a:t>
            </a:r>
            <a:endParaRPr lang="en-US" dirty="0">
              <a:highlight>
                <a:srgbClr val="FFFF00"/>
              </a:highlight>
            </a:endParaRP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300"/>
              </a:spcBef>
              <a:spcAft>
                <a:spcPts val="0"/>
              </a:spcAft>
              <a:buFont typeface="Arial" panose="020B0604020202020204" pitchFamily="34" charset="0"/>
              <a:buChar char="•"/>
              <a:defRPr/>
            </a:pPr>
            <a:r>
              <a:rPr lang="en-US" dirty="0">
                <a:hlinkClick r:id="rId7"/>
              </a:rPr>
              <a:t>https://mentor.ieee.org/802.11/dcn/24/11-24-0884-00-00bh-p802-11bh-initial-sa-comments-personal-comments.xlsx</a:t>
            </a:r>
            <a:r>
              <a:rPr lang="en-US" dirty="0"/>
              <a:t> (Hamilton)</a:t>
            </a:r>
          </a:p>
          <a:p>
            <a:pPr marL="1257300" lvl="2" indent="-457200">
              <a:spcBef>
                <a:spcPts val="300"/>
              </a:spcBef>
              <a:spcAft>
                <a:spcPts val="0"/>
              </a:spcAft>
              <a:buFont typeface="Arial" panose="020B0604020202020204" pitchFamily="34" charset="0"/>
              <a:buChar char="•"/>
              <a:defRPr/>
            </a:pPr>
            <a:r>
              <a:rPr lang="en-US" dirty="0">
                <a:hlinkClick r:id="rId8"/>
              </a:rPr>
              <a:t>https://mentor.ieee.org/802.11/dcn/23/11-23-2148-01-00bh-probability-of-irm-duplicates.pptx</a:t>
            </a:r>
            <a:r>
              <a:rPr lang="en-US" dirty="0"/>
              <a:t> (Smith)</a:t>
            </a:r>
          </a:p>
          <a:p>
            <a:pPr marL="857250" lvl="1" indent="-457200">
              <a:spcBef>
                <a:spcPts val="0"/>
              </a:spcBef>
              <a:spcAft>
                <a:spcPts val="0"/>
              </a:spcAft>
              <a:buFont typeface="Arial" panose="020B0604020202020204" pitchFamily="34" charset="0"/>
              <a:buChar char="•"/>
              <a:defRPr/>
            </a:pPr>
            <a:r>
              <a:rPr lang="en-US" dirty="0"/>
              <a:t>PM2 – 4:00-6:00 PT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105335</TotalTime>
  <Words>2305</Words>
  <Application>Microsoft Office PowerPoint</Application>
  <PresentationFormat>Widescreen</PresentationFormat>
  <Paragraphs>221</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712</cp:revision>
  <cp:lastPrinted>1601-01-01T00:00:00Z</cp:lastPrinted>
  <dcterms:created xsi:type="dcterms:W3CDTF">2021-01-26T19:12:38Z</dcterms:created>
  <dcterms:modified xsi:type="dcterms:W3CDTF">2024-06-13T14:35:56Z</dcterms:modified>
</cp:coreProperties>
</file>