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88" d="100"/>
          <a:sy n="88" d="100"/>
        </p:scale>
        <p:origin x="57" y="3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802.11-24/0988r2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0759-00-0arc-arc-sc-mixed-mode-minutes-may-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dcn/24/1-24-0037-00-Mntg-p802-revc-d2-0-preliminary-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ARC-SC-agenda-July-2024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16 July (Tues) 8:00, 18 July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Tuesday AM1 and Thurs AM1</a:t>
            </a:r>
          </a:p>
          <a:p>
            <a:pPr marL="857250" lvl="1" indent="-457200">
              <a:lnSpc>
                <a:spcPct val="90000"/>
              </a:lnSpc>
              <a:spcBef>
                <a:spcPts val="300"/>
              </a:spcBef>
              <a:spcAft>
                <a:spcPts val="0"/>
              </a:spcAft>
              <a:buFont typeface="Arial" panose="020B0604020202020204" pitchFamily="34" charset="0"/>
              <a:buChar char="•"/>
              <a:defRPr/>
            </a:pPr>
            <a:r>
              <a:rPr lang="en-US" sz="2400" dirty="0"/>
              <a:t>Note: Monday PM1 and Wednesday AM1 is 802REVc, as an 802.1 meeting</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457200" lvl="3" indent="0">
              <a:spcBef>
                <a:spcPts val="300"/>
              </a:spcBef>
              <a:spcAft>
                <a:spcPts val="0"/>
              </a:spcAft>
              <a:defRPr/>
            </a:pPr>
            <a:r>
              <a:rPr lang="en-US" altLang="en-US" sz="2400" b="1" i="1" u="sng" dirty="0"/>
              <a:t>Is it time to push for contributions on these?</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u="sng" kern="0" dirty="0"/>
              <a:t>EPD and LPD terms are going away</a:t>
            </a:r>
            <a:r>
              <a:rPr lang="en-US" sz="2000" b="1" kern="0" dirty="0"/>
              <a:t> – we need to update 802.11 to align</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May interim: </a:t>
            </a:r>
            <a:r>
              <a:rPr lang="en-US" sz="2400" b="1" dirty="0">
                <a:solidFill>
                  <a:srgbClr val="000000"/>
                </a:solidFill>
                <a:hlinkClick r:id="rId2"/>
              </a:rPr>
              <a:t>11-24/0759r0</a:t>
            </a:r>
            <a:r>
              <a:rPr lang="en-US" sz="2400" b="1" dirty="0">
                <a:solidFill>
                  <a:srgbClr val="000000"/>
                </a:solidFill>
              </a:rPr>
              <a:t> </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has moved into SA ballot process</a:t>
            </a:r>
          </a:p>
          <a:p>
            <a:pPr lvl="1">
              <a:spcBef>
                <a:spcPts val="0"/>
              </a:spcBef>
              <a:spcAft>
                <a:spcPts val="600"/>
              </a:spcAft>
              <a:buFont typeface="Arial" panose="020B0604020202020204" pitchFamily="34" charset="0"/>
              <a:buChar char="•"/>
              <a:defRPr/>
            </a:pPr>
            <a:r>
              <a:rPr lang="en-US" sz="2200" dirty="0"/>
              <a:t>Comment resolution will meet this week, Monday PM1, Wednesday AM1</a:t>
            </a:r>
          </a:p>
          <a:p>
            <a:pPr lvl="1">
              <a:spcBef>
                <a:spcPts val="0"/>
              </a:spcBef>
              <a:spcAft>
                <a:spcPts val="600"/>
              </a:spcAft>
              <a:buFont typeface="Arial" panose="020B0604020202020204" pitchFamily="34" charset="0"/>
              <a:buChar char="•"/>
              <a:defRPr/>
            </a:pPr>
            <a:r>
              <a:rPr lang="en-US" sz="2200" dirty="0"/>
              <a:t>Comments submitted/disposition: </a:t>
            </a:r>
            <a:r>
              <a:rPr lang="en-US" sz="2000" b="0" i="0" u="sng" dirty="0">
                <a:solidFill>
                  <a:srgbClr val="64B4FA"/>
                </a:solidFill>
                <a:effectLst/>
                <a:latin typeface="Segoe UI" panose="020B0502040204020203" pitchFamily="34" charset="0"/>
                <a:hlinkClick r:id="rId3"/>
              </a:rPr>
              <a:t>https://mentor.ieee.org/802.1/dcn/24/1-24-0037-00-Mntg-p802-revc-d2-0-preliminary-comments.xlsx</a:t>
            </a:r>
            <a:r>
              <a:rPr lang="en-US" sz="2200" dirty="0"/>
              <a:t> </a:t>
            </a:r>
            <a:r>
              <a:rPr lang="en-US" sz="2200" dirty="0">
                <a:solidFill>
                  <a:srgbClr val="333333"/>
                </a:solidFill>
                <a:latin typeface="+mj-lt"/>
              </a:rPr>
              <a:t>(NOTE: WG1 document)</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want to carry into the resolution meetings on Mon/Wed?</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b="1" u="sng" kern="0" dirty="0"/>
              <a:t>EPD and LPD terms are going away</a:t>
            </a:r>
            <a:r>
              <a:rPr lang="en-US" sz="2400" b="1" kern="0" dirty="0"/>
              <a:t> – we need to update 802.11 to align</a:t>
            </a:r>
          </a:p>
          <a:p>
            <a:pPr marL="342900" lvl="3" indent="-342900">
              <a:spcBef>
                <a:spcPts val="600"/>
              </a:spcBef>
              <a:buFont typeface="Arial" panose="020B0604020202020204" pitchFamily="34" charset="0"/>
              <a:buChar char="•"/>
              <a:defRPr/>
            </a:pPr>
            <a:r>
              <a:rPr lang="en-US" sz="2400" b="1" u="sng" dirty="0">
                <a:latin typeface="Times New Roman" panose="02020603050405020304" pitchFamily="18" charset="0"/>
                <a:cs typeface="+mn-cs"/>
              </a:rPr>
              <a:t>Review MAC address ordering discussion</a:t>
            </a:r>
            <a:r>
              <a:rPr lang="en-US" sz="2400" b="1" dirty="0">
                <a:latin typeface="Times New Roman" panose="02020603050405020304" pitchFamily="18" charset="0"/>
                <a:cs typeface="+mn-cs"/>
              </a:rPr>
              <a:t>, and 802.11 assumptions</a:t>
            </a:r>
          </a:p>
          <a:p>
            <a:pPr marL="800100" lvl="4" indent="-342900">
              <a:spcBef>
                <a:spcPts val="600"/>
              </a:spcBef>
              <a:buFont typeface="Arial" panose="020B0604020202020204" pitchFamily="34" charset="0"/>
              <a:buChar char="•"/>
              <a:defRPr/>
            </a:pPr>
            <a:r>
              <a:rPr lang="en-US" sz="1800" b="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b="1" dirty="0">
              <a:latin typeface="Times New Roman" panose="02020603050405020304" pitchFamily="18" charset="0"/>
              <a:cs typeface="+mn-cs"/>
            </a:endParaRP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Sept? </a:t>
            </a:r>
            <a:endParaRPr lang="en-US" altLang="en-US" dirty="0">
              <a:highlight>
                <a:srgbClr val="00FF00"/>
              </a:highlight>
            </a:endParaRPr>
          </a:p>
          <a:p>
            <a:pPr lvl="1" eaLnBrk="1" hangingPunct="1">
              <a:spcBef>
                <a:spcPts val="300"/>
              </a:spcBef>
            </a:pPr>
            <a:r>
              <a:rPr lang="en-US" altLang="en-US" dirty="0"/>
              <a:t>QoS topic</a:t>
            </a:r>
          </a:p>
          <a:p>
            <a:pPr lvl="1" eaLnBrk="1" hangingPunct="1">
              <a:spcBef>
                <a:spcPts val="300"/>
              </a:spcBef>
            </a:pPr>
            <a:r>
              <a:rPr lang="en-US" altLang="en-US" dirty="0"/>
              <a:t>Changes to align with removal of EPD/LPD from IEEE Std 802</a:t>
            </a:r>
          </a:p>
          <a:p>
            <a:pPr lvl="1" eaLnBrk="1" hangingPunct="1">
              <a:spcBef>
                <a:spcPts val="300"/>
              </a:spcBef>
            </a:pPr>
            <a:r>
              <a:rPr lang="en-US" altLang="en-US" dirty="0"/>
              <a:t>“Other” (slide 17)</a:t>
            </a:r>
          </a:p>
          <a:p>
            <a:pPr eaLnBrk="1" hangingPunct="1">
              <a:spcBef>
                <a:spcPts val="300"/>
              </a:spcBef>
            </a:pPr>
            <a:r>
              <a:rPr lang="en-US" altLang="en-US" dirty="0"/>
              <a:t>Sept session planning</a:t>
            </a:r>
          </a:p>
          <a:p>
            <a:pPr lvl="1" eaLnBrk="1" hangingPunct="1">
              <a:spcBef>
                <a:spcPts val="300"/>
              </a:spcBef>
            </a:pPr>
            <a:r>
              <a:rPr lang="en-US" altLang="en-US" dirty="0"/>
              <a:t>1 or 2 slots?</a:t>
            </a:r>
            <a:endParaRPr lang="en-US" altLang="en-US" dirty="0">
              <a:highlight>
                <a:srgbClr val="00FF00"/>
              </a:highlight>
            </a:endParaRPr>
          </a:p>
          <a:p>
            <a:pPr lvl="1" eaLnBrk="1" hangingPunct="1">
              <a:spcBef>
                <a:spcPts val="300"/>
              </a:spcBef>
            </a:pPr>
            <a:r>
              <a:rPr lang="en-US" altLang="en-US" dirty="0"/>
              <a:t>Topics? Annex G, 802REVc, WBA QoS liaison follow-up, “Other” (slide 17)</a:t>
            </a:r>
          </a:p>
          <a:p>
            <a:pPr eaLnBrk="1" hangingPunct="1">
              <a:spcBef>
                <a:spcPts val="300"/>
              </a:spcBef>
            </a:pPr>
            <a:r>
              <a:rPr lang="en-US" altLang="en-US" dirty="0"/>
              <a:t>Next Teleconference(s):</a:t>
            </a:r>
          </a:p>
          <a:p>
            <a:pPr lvl="1" eaLnBrk="1" hangingPunct="1">
              <a:spcBef>
                <a:spcPts val="300"/>
              </a:spcBef>
            </a:pPr>
            <a:r>
              <a:rPr lang="en-US" altLang="en-US" dirty="0"/>
              <a:t>July to Sept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9" name="Content Placeholder 2">
            <a:extLst>
              <a:ext uri="{FF2B5EF4-FFF2-40B4-BE49-F238E27FC236}">
                <a16:creationId xmlns:a16="http://schemas.microsoft.com/office/drawing/2014/main" id="{8E9A08F8-4C6F-542D-D654-6AA6A733CD68}"/>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30898</TotalTime>
  <Words>2481</Words>
  <Application>Microsoft Office PowerPoint</Application>
  <PresentationFormat>Widescreen</PresentationFormat>
  <Paragraphs>249</Paragraphs>
  <Slides>23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Monotype Sorts</vt:lpstr>
      <vt:lpstr>Segoe UI</vt:lpstr>
      <vt:lpstr>Times New Roman</vt:lpstr>
      <vt:lpstr>Office Theme</vt:lpstr>
      <vt:lpstr>Document</vt:lpstr>
      <vt:lpstr>ARC-SC-agenda-July-2024</vt:lpstr>
      <vt:lpstr>Abstract</vt:lpstr>
      <vt:lpstr>IEEE 802.11   Architecture Standing Committee</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July (Tues) 8:00, 18 July (Thurs) 8:00</vt:lpstr>
      <vt:lpstr>ARC (Architecture) – Other</vt:lpstr>
      <vt:lpstr>Prior meeting minutes</vt:lpstr>
      <vt:lpstr>IEEE Std 802 revision (P802REVc)</vt:lpstr>
      <vt:lpstr>P802REVc – Other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170</cp:revision>
  <cp:lastPrinted>1601-01-01T00:00:00Z</cp:lastPrinted>
  <dcterms:created xsi:type="dcterms:W3CDTF">2021-01-26T19:12:38Z</dcterms:created>
  <dcterms:modified xsi:type="dcterms:W3CDTF">2024-07-16T12:24:26Z</dcterms:modified>
</cp:coreProperties>
</file>