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6"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8" autoAdjust="0"/>
    <p:restoredTop sz="94660"/>
  </p:normalViewPr>
  <p:slideViewPr>
    <p:cSldViewPr>
      <p:cViewPr varScale="1">
        <p:scale>
          <a:sx n="76" d="100"/>
          <a:sy n="76" d="100"/>
        </p:scale>
        <p:origin x="102" y="4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24/07/07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802.11-24/0988r1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0759-00-0arc-arc-sc-mixed-mode-minutes-may-2024-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16 July (Tues) 8:00, 18 July (Thurs) 8:00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Tuesday AM1 and Thurs AM1</a:t>
            </a:r>
          </a:p>
          <a:p>
            <a:pPr marL="857250" lvl="1" indent="-457200">
              <a:lnSpc>
                <a:spcPct val="90000"/>
              </a:lnSpc>
              <a:spcBef>
                <a:spcPts val="300"/>
              </a:spcBef>
              <a:spcAft>
                <a:spcPts val="0"/>
              </a:spcAft>
              <a:buFont typeface="Arial" panose="020B0604020202020204" pitchFamily="34" charset="0"/>
              <a:buChar char="•"/>
              <a:defRPr/>
            </a:pPr>
            <a:r>
              <a:rPr lang="en-US" sz="2400" dirty="0"/>
              <a:t>Note: Monday PM1 and Wednesday AM1 is 802REVc, as an 802.1 meeting</a:t>
            </a:r>
            <a:endParaRPr lang="en-US" sz="2400" dirty="0">
              <a:solidFill>
                <a:srgbClr val="000000"/>
              </a:solidFill>
            </a:endParaRP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19-20)</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21)</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457200" lvl="3" indent="0">
              <a:spcBef>
                <a:spcPts val="300"/>
              </a:spcBef>
              <a:spcAft>
                <a:spcPts val="0"/>
              </a:spcAft>
              <a:defRPr/>
            </a:pPr>
            <a:r>
              <a:rPr lang="en-US" altLang="en-US" sz="2400" b="1" i="1" u="sng" dirty="0"/>
              <a:t>Is it time to push for contributions on these?</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u="sng" kern="0" dirty="0"/>
              <a:t>EPD and LPD terms are going away</a:t>
            </a:r>
            <a:r>
              <a:rPr lang="en-US" sz="2000" b="1" kern="0" dirty="0"/>
              <a:t> – we need to update 802.11 to align</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May interim: </a:t>
            </a:r>
            <a:r>
              <a:rPr lang="en-US" sz="2400" b="1" dirty="0">
                <a:solidFill>
                  <a:srgbClr val="000000"/>
                </a:solidFill>
                <a:hlinkClick r:id="rId2"/>
              </a:rPr>
              <a:t>11-24/0759r0</a:t>
            </a:r>
            <a:r>
              <a:rPr lang="en-US" sz="2400" b="1" dirty="0">
                <a:solidFill>
                  <a:srgbClr val="000000"/>
                </a:solidFill>
              </a:rPr>
              <a:t> </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has moved into SA ballot process</a:t>
            </a:r>
          </a:p>
          <a:p>
            <a:pPr lvl="1">
              <a:spcBef>
                <a:spcPts val="0"/>
              </a:spcBef>
              <a:spcAft>
                <a:spcPts val="600"/>
              </a:spcAft>
              <a:buFont typeface="Arial" panose="020B0604020202020204" pitchFamily="34" charset="0"/>
              <a:buChar char="•"/>
              <a:defRPr/>
            </a:pPr>
            <a:r>
              <a:rPr lang="en-US" sz="2200" dirty="0"/>
              <a:t>Comment resolution will meet this week, Monday PM1, Wednesday AM1</a:t>
            </a:r>
          </a:p>
          <a:p>
            <a:pPr lvl="1">
              <a:spcBef>
                <a:spcPts val="0"/>
              </a:spcBef>
              <a:spcAft>
                <a:spcPts val="600"/>
              </a:spcAft>
              <a:buFont typeface="Arial" panose="020B0604020202020204" pitchFamily="34" charset="0"/>
              <a:buChar char="•"/>
              <a:defRPr/>
            </a:pPr>
            <a:r>
              <a:rPr lang="en-US" sz="2200" dirty="0"/>
              <a:t>Comments submitted/disposition: &lt;</a:t>
            </a:r>
            <a:r>
              <a:rPr lang="en-US" sz="2200" dirty="0" err="1"/>
              <a:t>tbd</a:t>
            </a:r>
            <a:r>
              <a:rPr lang="en-US" sz="2200" dirty="0"/>
              <a:t>&gt; </a:t>
            </a:r>
            <a:r>
              <a:rPr lang="en-US" sz="2200" dirty="0">
                <a:solidFill>
                  <a:srgbClr val="333333"/>
                </a:solidFill>
                <a:latin typeface="+mj-lt"/>
              </a:rPr>
              <a:t>(NOTE: WG1 document)</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want to carry into the resolution meetings on Mon/Wed?</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b="1" u="sng" kern="0" dirty="0"/>
              <a:t>EPD and LPD terms are going away</a:t>
            </a:r>
            <a:r>
              <a:rPr lang="en-US" sz="2400" b="1" kern="0" dirty="0"/>
              <a:t> – we need to update 802.11 to align</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Sept? </a:t>
            </a:r>
            <a:endParaRPr lang="en-US" altLang="en-US" dirty="0">
              <a:highlight>
                <a:srgbClr val="00FF00"/>
              </a:highlight>
            </a:endParaRPr>
          </a:p>
          <a:p>
            <a:pPr lvl="1" eaLnBrk="1" hangingPunct="1">
              <a:spcBef>
                <a:spcPts val="300"/>
              </a:spcBef>
            </a:pPr>
            <a:r>
              <a:rPr lang="en-US" altLang="en-US" dirty="0"/>
              <a:t>QoS topic</a:t>
            </a:r>
          </a:p>
          <a:p>
            <a:pPr lvl="1" eaLnBrk="1" hangingPunct="1">
              <a:spcBef>
                <a:spcPts val="300"/>
              </a:spcBef>
            </a:pPr>
            <a:r>
              <a:rPr lang="en-US" altLang="en-US" dirty="0"/>
              <a:t>Changes to align with removal of EPD/LPD from IEEE Std 802</a:t>
            </a:r>
          </a:p>
          <a:p>
            <a:pPr lvl="1" eaLnBrk="1" hangingPunct="1">
              <a:spcBef>
                <a:spcPts val="300"/>
              </a:spcBef>
            </a:pPr>
            <a:r>
              <a:rPr lang="en-US" altLang="en-US" dirty="0"/>
              <a:t>“Other” (slide 17)</a:t>
            </a:r>
          </a:p>
          <a:p>
            <a:pPr eaLnBrk="1" hangingPunct="1">
              <a:spcBef>
                <a:spcPts val="300"/>
              </a:spcBef>
            </a:pPr>
            <a:r>
              <a:rPr lang="en-US" altLang="en-US" dirty="0"/>
              <a:t>Sept session planning</a:t>
            </a:r>
          </a:p>
          <a:p>
            <a:pPr lvl="1" eaLnBrk="1" hangingPunct="1">
              <a:spcBef>
                <a:spcPts val="300"/>
              </a:spcBef>
            </a:pPr>
            <a:r>
              <a:rPr lang="en-US" altLang="en-US" dirty="0"/>
              <a:t>1 or 2 slots?</a:t>
            </a:r>
            <a:endParaRPr lang="en-US" altLang="en-US" dirty="0">
              <a:highlight>
                <a:srgbClr val="00FF00"/>
              </a:highlight>
            </a:endParaRPr>
          </a:p>
          <a:p>
            <a:pPr lvl="1" eaLnBrk="1" hangingPunct="1">
              <a:spcBef>
                <a:spcPts val="300"/>
              </a:spcBef>
            </a:pPr>
            <a:r>
              <a:rPr lang="en-US" altLang="en-US" dirty="0"/>
              <a:t>Topics? Annex G, 802REVc, WBA QoS liaison follow-up, “Other” (slide 17)</a:t>
            </a:r>
          </a:p>
          <a:p>
            <a:pPr eaLnBrk="1" hangingPunct="1">
              <a:spcBef>
                <a:spcPts val="300"/>
              </a:spcBef>
            </a:pPr>
            <a:r>
              <a:rPr lang="en-US" altLang="en-US" dirty="0"/>
              <a:t>Next Teleconference(s):</a:t>
            </a:r>
          </a:p>
          <a:p>
            <a:pPr lvl="1" eaLnBrk="1" hangingPunct="1">
              <a:spcBef>
                <a:spcPts val="300"/>
              </a:spcBef>
            </a:pPr>
            <a:r>
              <a:rPr lang="en-US" altLang="en-US" dirty="0"/>
              <a:t>July to Sept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9" name="Content Placeholder 2">
            <a:extLst>
              <a:ext uri="{FF2B5EF4-FFF2-40B4-BE49-F238E27FC236}">
                <a16:creationId xmlns:a16="http://schemas.microsoft.com/office/drawing/2014/main" id="{8E9A08F8-4C6F-542D-D654-6AA6A733CD68}"/>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30873</TotalTime>
  <Words>2445</Words>
  <Application>Microsoft Office PowerPoint</Application>
  <PresentationFormat>Widescreen</PresentationFormat>
  <Paragraphs>247</Paragraphs>
  <Slides>23</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ARC-SC-agenda-July-2024</vt:lpstr>
      <vt:lpstr>Abstract</vt:lpstr>
      <vt:lpstr>IEEE 802.11   Architecture Standing Committee</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16 July (Tues) 8:00, 18 July (Thurs) 8:00</vt:lpstr>
      <vt:lpstr>ARC (Architecture) – Other</vt:lpstr>
      <vt:lpstr>Prior meeting minutes</vt:lpstr>
      <vt:lpstr>IEEE Std 802 revision (P802REVc)</vt:lpstr>
      <vt:lpstr>P802REVc – Other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166</cp:revision>
  <cp:lastPrinted>1601-01-01T00:00:00Z</cp:lastPrinted>
  <dcterms:created xsi:type="dcterms:W3CDTF">2021-01-26T19:12:38Z</dcterms:created>
  <dcterms:modified xsi:type="dcterms:W3CDTF">2024-07-08T02:04:12Z</dcterms:modified>
</cp:coreProperties>
</file>