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8" d="100"/>
          <a:sy n="88" d="100"/>
        </p:scale>
        <p:origin x="60"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1274-00-00bh-sa-cr-for-some-cids.docx" TargetMode="External"/><Relationship Id="rId3" Type="http://schemas.openxmlformats.org/officeDocument/2006/relationships/hyperlink" Target="https://mentor.ieee.org/802.11/dcn/24/11-24-1185-01-00bh-some-thoughts-on-the-text-conlision-between-11bh-and-11be.pptx" TargetMode="External"/><Relationship Id="rId7" Type="http://schemas.openxmlformats.org/officeDocument/2006/relationships/hyperlink" Target="https://mentor.ieee.org/802.11/dcn/24/11-24-1299-00-00bh-editorial-cid-resolution.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1294-00-00bh-cr-for-recirc-cid4002.docm" TargetMode="External"/><Relationship Id="rId5" Type="http://schemas.openxmlformats.org/officeDocument/2006/relationships/hyperlink" Target="https://mentor.ieee.org/802.11/dcn/24/11-24-1271-02-00bh-cr-for-recirc-cids-misc.docx" TargetMode="External"/><Relationship Id="rId4" Type="http://schemas.openxmlformats.org/officeDocument/2006/relationships/hyperlink" Target="https://mentor.ieee.org/802.11/dcn/24/11-24-1271-00-00bh-cr-for-recirc-cids-misc.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3-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11-24/1185r1</a:t>
            </a:r>
            <a:r>
              <a:rPr lang="en-US" sz="1800" dirty="0"/>
              <a:t> CID 4003 (text collision between 11bh and 11be) - Jay Yang (Mon PM1)</a:t>
            </a:r>
          </a:p>
          <a:p>
            <a:pPr marL="857250" lvl="1" indent="-457200">
              <a:spcBef>
                <a:spcPts val="300"/>
              </a:spcBef>
              <a:spcAft>
                <a:spcPts val="0"/>
              </a:spcAft>
              <a:buFont typeface="Arial" panose="020B0604020202020204" pitchFamily="34" charset="0"/>
              <a:buChar char="•"/>
              <a:defRPr/>
            </a:pPr>
            <a:r>
              <a:rPr lang="en-US" sz="1400" dirty="0"/>
              <a:t>Update?, per off-line discussion and EDITORS meeting – TGbe editor will resolve the conflicts in the next draft of TGbe</a:t>
            </a:r>
          </a:p>
          <a:p>
            <a:pPr marL="457200" indent="-457200">
              <a:spcBef>
                <a:spcPts val="300"/>
              </a:spcBef>
              <a:spcAft>
                <a:spcPts val="0"/>
              </a:spcAft>
              <a:buFont typeface="Arial" panose="020B0604020202020204" pitchFamily="34" charset="0"/>
              <a:buChar char="•"/>
              <a:defRPr/>
            </a:pPr>
            <a:r>
              <a:rPr lang="en-US" sz="1800" dirty="0">
                <a:hlinkClick r:id="rId4"/>
              </a:rPr>
              <a:t>11-24/1271r0</a:t>
            </a:r>
            <a:r>
              <a:rPr lang="en-US" sz="1800" dirty="0"/>
              <a:t> CIDs 4046, 4061, 4112, 4113 - Jay Yang (Mon PM1)</a:t>
            </a:r>
          </a:p>
          <a:p>
            <a:pPr marL="857250" lvl="1" indent="-457200">
              <a:spcBef>
                <a:spcPts val="300"/>
              </a:spcBef>
              <a:spcAft>
                <a:spcPts val="0"/>
              </a:spcAft>
              <a:buFont typeface="Arial" panose="020B0604020202020204" pitchFamily="34" charset="0"/>
              <a:buChar char="•"/>
              <a:defRPr/>
            </a:pPr>
            <a:r>
              <a:rPr lang="en-US" sz="1400" dirty="0"/>
              <a:t>Revisit CID 4113, in </a:t>
            </a:r>
            <a:r>
              <a:rPr lang="en-US" sz="1400" dirty="0">
                <a:hlinkClick r:id="rId5"/>
              </a:rPr>
              <a:t>https://mentor.ieee.org/802.11/dcn/24/11-24-1271-02-00bh-cr-for-recirc-cids-misc.docx</a:t>
            </a:r>
            <a:endParaRPr lang="en-US" sz="1400" dirty="0"/>
          </a:p>
          <a:p>
            <a:pPr marL="457200" indent="-457200">
              <a:spcBef>
                <a:spcPts val="300"/>
              </a:spcBef>
              <a:spcAft>
                <a:spcPts val="0"/>
              </a:spcAft>
              <a:buFont typeface="Arial" panose="020B0604020202020204" pitchFamily="34" charset="0"/>
              <a:buChar char="•"/>
              <a:defRPr/>
            </a:pPr>
            <a:r>
              <a:rPr lang="en-US" sz="1800" dirty="0">
                <a:hlinkClick r:id="rId6"/>
              </a:rPr>
              <a:t>11-24/1294r0</a:t>
            </a:r>
            <a:r>
              <a:rPr lang="en-US" sz="1800" dirty="0"/>
              <a:t> CID 4002 - Yan Li</a:t>
            </a:r>
          </a:p>
          <a:p>
            <a:pPr marL="457200" indent="-457200">
              <a:spcBef>
                <a:spcPts val="300"/>
              </a:spcBef>
              <a:spcAft>
                <a:spcPts val="0"/>
              </a:spcAft>
              <a:buFont typeface="Arial" panose="020B0604020202020204" pitchFamily="34" charset="0"/>
              <a:buChar char="•"/>
              <a:defRPr/>
            </a:pPr>
            <a:r>
              <a:rPr lang="en-US" sz="1800" dirty="0">
                <a:hlinkClick r:id="rId7"/>
              </a:rPr>
              <a:t>11-24/1299r0</a:t>
            </a:r>
            <a:r>
              <a:rPr lang="en-US" sz="1800" dirty="0"/>
              <a:t> Editorial CIDs  - Carol Ansley</a:t>
            </a:r>
          </a:p>
          <a:p>
            <a:pPr marL="457200" indent="-457200">
              <a:spcBef>
                <a:spcPts val="300"/>
              </a:spcBef>
              <a:spcAft>
                <a:spcPts val="0"/>
              </a:spcAft>
              <a:buFont typeface="Arial" panose="020B0604020202020204" pitchFamily="34" charset="0"/>
              <a:buChar char="•"/>
              <a:defRPr/>
            </a:pPr>
            <a:r>
              <a:rPr lang="en-US" sz="1800" dirty="0">
                <a:hlinkClick r:id="rId8"/>
              </a:rPr>
              <a:t>11-24/1274r0</a:t>
            </a:r>
            <a:r>
              <a:rPr lang="en-US" sz="1800" dirty="0"/>
              <a:t> CIDs 4000, 4001 – Okan </a:t>
            </a:r>
            <a:r>
              <a:rPr lang="en-US" sz="1800" dirty="0" err="1"/>
              <a:t>Mutgen</a:t>
            </a:r>
            <a:r>
              <a:rPr lang="en-US" sz="1800" dirty="0"/>
              <a:t> (Tues EVE)</a:t>
            </a:r>
          </a:p>
          <a:p>
            <a:pPr marL="457200" indent="-457200">
              <a:spcBef>
                <a:spcPts val="300"/>
              </a:spcBef>
              <a:spcAft>
                <a:spcPts val="0"/>
              </a:spcAft>
              <a:buFont typeface="Arial" panose="020B0604020202020204" pitchFamily="34" charset="0"/>
              <a:buChar char="•"/>
              <a:defRPr/>
            </a:pP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106802</TotalTime>
  <Words>2729</Words>
  <Application>Microsoft Office PowerPoint</Application>
  <PresentationFormat>Widescreen</PresentationFormat>
  <Paragraphs>300</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722</cp:revision>
  <cp:lastPrinted>1601-01-01T00:00:00Z</cp:lastPrinted>
  <dcterms:created xsi:type="dcterms:W3CDTF">2021-01-26T19:12:38Z</dcterms:created>
  <dcterms:modified xsi:type="dcterms:W3CDTF">2024-07-16T15:25:57Z</dcterms:modified>
</cp:coreProperties>
</file>