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366" r:id="rId5"/>
    <p:sldId id="294" r:id="rId6"/>
    <p:sldId id="269" r:id="rId7"/>
    <p:sldId id="260" r:id="rId8"/>
    <p:sldId id="261" r:id="rId9"/>
    <p:sldId id="263" r:id="rId10"/>
    <p:sldId id="283" r:id="rId11"/>
    <p:sldId id="284" r:id="rId12"/>
    <p:sldId id="262" r:id="rId13"/>
    <p:sldId id="287" r:id="rId14"/>
    <p:sldId id="288" r:id="rId15"/>
    <p:sldId id="289" r:id="rId16"/>
    <p:sldId id="270" r:id="rId17"/>
    <p:sldId id="301" r:id="rId18"/>
    <p:sldId id="2398" r:id="rId19"/>
    <p:sldId id="2404" r:id="rId20"/>
    <p:sldId id="2406" r:id="rId21"/>
    <p:sldId id="2407" r:id="rId22"/>
    <p:sldId id="2408" r:id="rId23"/>
    <p:sldId id="2399" r:id="rId24"/>
    <p:sldId id="2405" r:id="rId25"/>
    <p:sldId id="2410" r:id="rId26"/>
    <p:sldId id="310" r:id="rId27"/>
    <p:sldId id="311"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varScale="1">
        <p:scale>
          <a:sx n="77" d="100"/>
          <a:sy n="77" d="100"/>
        </p:scale>
        <p:origin x="51" y="63"/>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385"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24/07/14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5893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733961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49678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0311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108100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802.11-24/0987r2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4/11-24-1262-01-00bh-p802-11bh-sa-recirc1-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4/11-24-0913-00-00bh-minutes-tgbh-interim-meeting-may-2024.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4/11-24-1078-00-00bh-minutes-tgbh-adhoc-meeting-june-2024.docx" TargetMode="External"/><Relationship Id="rId5" Type="http://schemas.openxmlformats.org/officeDocument/2006/relationships/hyperlink" Target="https://mentor.ieee.org/802.11/dcn/24/11-24-0980-01-00bh-802-11bh-telecon-minutes-june-4-2024.docx" TargetMode="External"/><Relationship Id="rId4" Type="http://schemas.openxmlformats.org/officeDocument/2006/relationships/hyperlink" Target="https://mentor.ieee.org/802.11/dcn/24/11-24-0979-01-00bh-802-11bh-telecon-minutes-may-28-2024.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4/11-24-1262-01-00bh-p802-11bh-sa-recirc1-comments.xls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4/11-24-1262-01-00bh-p802-11bh-sa-recirc1-comments.xls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4/11-24-1262-01-00bh-p802-11bh-sa-recirc1-comments.xls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651-47-00bh-tgbh-motions-lis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4/11-24-1262-01-00bh-p802-11bh-sa-recirc1-comments.xls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64f6931c-b20d-44af-a54e-4830fa2f7097/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TGbh-agenda-2024-July-Session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July 2024, 13:30-15:30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altLang="en-US" sz="2400" dirty="0"/>
              <a:t>Approve May Interim and May/June teleconference and ad hoc minutes (next slide)</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11-24/1262r1</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May interim session: </a:t>
            </a:r>
            <a:r>
              <a:rPr lang="en-US" sz="2800" dirty="0">
                <a:hlinkClick r:id="rId3"/>
              </a:rPr>
              <a:t>11-24/0913r0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May 28: </a:t>
            </a:r>
            <a:r>
              <a:rPr lang="en-US" sz="2800" dirty="0">
                <a:hlinkClick r:id="rId4"/>
              </a:rPr>
              <a:t>11-24/0979r1</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June 4: </a:t>
            </a:r>
            <a:r>
              <a:rPr lang="en-US" sz="2800" dirty="0">
                <a:hlinkClick r:id="rId5"/>
              </a:rPr>
              <a:t>11-24/0980r1</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3000" dirty="0"/>
              <a:t>June ad hoc: </a:t>
            </a:r>
            <a:r>
              <a:rPr lang="en-US" sz="3000" dirty="0">
                <a:hlinkClick r:id="rId6"/>
              </a:rPr>
              <a:t>11-24/1078r0</a:t>
            </a:r>
            <a:r>
              <a:rPr lang="en-US" sz="3000" dirty="0"/>
              <a:t> </a:t>
            </a:r>
          </a:p>
          <a:p>
            <a:pPr marL="457200" indent="-457200">
              <a:lnSpc>
                <a:spcPct val="90000"/>
              </a:lnSpc>
              <a:spcBef>
                <a:spcPts val="0"/>
              </a:spcBef>
              <a:spcAft>
                <a:spcPts val="600"/>
              </a:spcAft>
              <a:buFont typeface="Arial" panose="020B0604020202020204" pitchFamily="34" charset="0"/>
              <a:buChar char="•"/>
              <a:defRPr/>
            </a:pPr>
            <a:endParaRPr lang="en-US" sz="2800" dirty="0"/>
          </a:p>
          <a:p>
            <a:pPr marL="457200" indent="-457200">
              <a:lnSpc>
                <a:spcPct val="90000"/>
              </a:lnSpc>
              <a:spcBef>
                <a:spcPts val="0"/>
              </a:spcBef>
              <a:spcAft>
                <a:spcPts val="600"/>
              </a:spcAft>
              <a:buFont typeface="Arial" panose="020B0604020202020204" pitchFamily="34" charset="0"/>
              <a:buChar char="•"/>
              <a:defRPr/>
            </a:pPr>
            <a:r>
              <a:rPr lang="en-US" sz="2800" dirty="0"/>
              <a:t>Result:</a:t>
            </a:r>
            <a:endParaRPr lang="en-US" sz="2800" dirty="0">
              <a:highlight>
                <a:srgbClr val="00FF00"/>
              </a:highlight>
            </a:endParaRP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 (last updated May 14, 2024)</a:t>
            </a:r>
          </a:p>
        </p:txBody>
      </p:sp>
      <p:sp>
        <p:nvSpPr>
          <p:cNvPr id="15366" name="Rectangle 3"/>
          <p:cNvSpPr>
            <a:spLocks noGrp="1" noChangeArrowheads="1"/>
          </p:cNvSpPr>
          <p:nvPr>
            <p:ph type="body" idx="1"/>
          </p:nvPr>
        </p:nvSpPr>
        <p:spPr>
          <a:xfrm>
            <a:off x="838200" y="16002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May 2024</a:t>
            </a:r>
          </a:p>
          <a:p>
            <a:pPr lvl="1" algn="just">
              <a:spcBef>
                <a:spcPts val="0"/>
              </a:spcBef>
              <a:defRPr/>
            </a:pPr>
            <a:r>
              <a:rPr lang="en-US" altLang="zh-CN" sz="2400" dirty="0">
                <a:latin typeface="Times New Roman"/>
                <a:ea typeface="MS Gothic"/>
              </a:rPr>
              <a:t>Recirculation SA LB (D5.0)		</a:t>
            </a:r>
            <a:r>
              <a:rPr lang="en-US" altLang="zh-CN" sz="2400" dirty="0">
                <a:highlight>
                  <a:srgbClr val="00FF00"/>
                </a:highlight>
                <a:latin typeface="Times New Roman"/>
                <a:ea typeface="MS Gothic"/>
              </a:rPr>
              <a:t>June 2024</a:t>
            </a:r>
          </a:p>
          <a:p>
            <a:pPr lvl="1" algn="just">
              <a:spcBef>
                <a:spcPts val="0"/>
              </a:spcBef>
              <a:defRPr/>
            </a:pPr>
            <a:r>
              <a:rPr lang="en-US" altLang="zh-CN" sz="2400" dirty="0">
                <a:latin typeface="Times New Roman"/>
                <a:ea typeface="MS Gothic"/>
              </a:rPr>
              <a:t>Final 802.11 WG approval (Conditional)		</a:t>
            </a:r>
            <a:r>
              <a:rPr lang="en-US" altLang="zh-CN" sz="2400" dirty="0">
                <a:highlight>
                  <a:srgbClr val="FFFF00"/>
                </a:highlight>
                <a:latin typeface="Times New Roman"/>
                <a:ea typeface="MS Gothic"/>
              </a:rPr>
              <a:t>Jul 2024	</a:t>
            </a:r>
            <a:r>
              <a:rPr lang="en-US" altLang="zh-CN" sz="2400" dirty="0">
                <a:latin typeface="Times New Roman"/>
                <a:ea typeface="MS Gothic"/>
              </a:rPr>
              <a:t>	</a:t>
            </a:r>
          </a:p>
          <a:p>
            <a:pPr lvl="1" algn="just">
              <a:spcBef>
                <a:spcPts val="0"/>
              </a:spcBef>
              <a:defRPr/>
            </a:pPr>
            <a:r>
              <a:rPr lang="en-US" altLang="zh-CN" sz="2400" dirty="0">
                <a:latin typeface="Times New Roman"/>
                <a:ea typeface="MS Gothic"/>
              </a:rPr>
              <a:t>802 EC approval (Conditional)				</a:t>
            </a:r>
            <a:r>
              <a:rPr lang="en-US" altLang="zh-CN" sz="2400" dirty="0">
                <a:highlight>
                  <a:srgbClr val="FFFF00"/>
                </a:highlight>
                <a:latin typeface="Times New Roman"/>
                <a:ea typeface="MS Gothic"/>
              </a:rPr>
              <a:t>Jul 2024</a:t>
            </a:r>
          </a:p>
          <a:p>
            <a:pPr lvl="1" algn="just">
              <a:spcBef>
                <a:spcPts val="0"/>
              </a:spcBef>
              <a:defRPr/>
            </a:pPr>
            <a:r>
              <a:rPr lang="en-US" altLang="zh-CN" sz="2400" dirty="0">
                <a:latin typeface="Times New Roman"/>
                <a:ea typeface="MS Gothic"/>
              </a:rPr>
              <a:t>RevCom and SASB approval		Sep 2024</a:t>
            </a: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800" dirty="0"/>
              <a:t>11-24/1185?</a:t>
            </a:r>
          </a:p>
          <a:p>
            <a:pPr marL="457200" indent="-457200">
              <a:spcBef>
                <a:spcPts val="300"/>
              </a:spcBef>
              <a:spcAft>
                <a:spcPts val="0"/>
              </a:spcAft>
              <a:buFont typeface="Arial" panose="020B0604020202020204" pitchFamily="34" charset="0"/>
              <a:buChar char="•"/>
              <a:defRPr/>
            </a:pPr>
            <a:r>
              <a:rPr lang="en-US" sz="1800" dirty="0"/>
              <a:t>TBD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July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July 2024, 13:30-15:30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11-24/1262r1</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9849851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July 2024, 19:30-21:30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11-24/1262r1</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9641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July 2024, 10:30-12:30 EDT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11-22/0651r47</a:t>
            </a:r>
            <a:r>
              <a:rPr lang="en-US" sz="2400" b="0" dirty="0"/>
              <a:t> </a:t>
            </a:r>
          </a:p>
          <a:p>
            <a:pPr marL="457200" indent="-457200">
              <a:spcBef>
                <a:spcPts val="0"/>
              </a:spcBef>
              <a:spcAft>
                <a:spcPts val="0"/>
              </a:spcAft>
              <a:buFont typeface="Arial" panose="020B0604020202020204" pitchFamily="34" charset="0"/>
              <a:buChar char="•"/>
              <a:defRPr/>
            </a:pPr>
            <a:r>
              <a:rPr lang="en-US" dirty="0"/>
              <a:t>Comment Resolution – SA recirc</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11-24/1262r1</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955402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July 2024, 13:30-15:30 EDT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000" dirty="0"/>
              <a:t>July session meetings: Monday, 13:30-15:30; Tuesday, 13:30-15:30 and 19:30-21:30; Thursday 10:30-12:30 and 13:30-15:30</a:t>
            </a:r>
          </a:p>
          <a:p>
            <a:pPr marL="857250" lvl="1" indent="-457200">
              <a:spcBef>
                <a:spcPts val="0"/>
              </a:spcBef>
              <a:spcAft>
                <a:spcPts val="0"/>
              </a:spcAft>
              <a:buFont typeface="Arial" panose="020B0604020202020204" pitchFamily="34" charset="0"/>
              <a:buChar char="•"/>
              <a:defRPr/>
            </a:pPr>
            <a:r>
              <a:rPr lang="en-US" sz="2000" dirty="0"/>
              <a:t>Timeline reminder (slide 18)</a:t>
            </a:r>
          </a:p>
          <a:p>
            <a:pPr marL="857250" lvl="1" indent="-457200">
              <a:spcBef>
                <a:spcPts val="0"/>
              </a:spcBef>
              <a:spcAft>
                <a:spcPts val="0"/>
              </a:spcAft>
              <a:buFont typeface="Arial" panose="020B0604020202020204" pitchFamily="34" charset="0"/>
              <a:buChar char="•"/>
              <a:defRPr/>
            </a:pPr>
            <a:r>
              <a:rPr lang="en-US" sz="2000" dirty="0"/>
              <a:t>Motions record:</a:t>
            </a:r>
            <a:r>
              <a:rPr lang="en-US" sz="2000" b="0" dirty="0"/>
              <a:t> </a:t>
            </a:r>
            <a:r>
              <a:rPr lang="en-US" sz="2000" b="0" dirty="0">
                <a:hlinkClick r:id="rId3"/>
              </a:rPr>
              <a:t>11-22/0651r47</a:t>
            </a:r>
            <a:r>
              <a:rPr lang="en-US" sz="2000" b="0" dirty="0"/>
              <a:t> </a:t>
            </a:r>
          </a:p>
          <a:p>
            <a:pPr marL="457200"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11-24/1262r1</a:t>
            </a:r>
            <a:r>
              <a:rPr lang="en-US" sz="2400" dirty="0"/>
              <a:t> </a:t>
            </a:r>
          </a:p>
          <a:p>
            <a:pPr marL="457200" indent="-457200">
              <a:spcBef>
                <a:spcPts val="0"/>
              </a:spcBef>
              <a:spcAft>
                <a:spcPts val="0"/>
              </a:spcAft>
              <a:buFont typeface="Arial" panose="020B0604020202020204" pitchFamily="34" charset="0"/>
              <a:buChar char="•"/>
              <a:defRPr/>
            </a:pPr>
            <a:r>
              <a:rPr lang="en-US" sz="2400" dirty="0"/>
              <a:t>Review and disposition of SA recirc LB comments (slide 19)</a:t>
            </a:r>
          </a:p>
          <a:p>
            <a:pPr marL="457200" indent="-457200">
              <a:spcBef>
                <a:spcPts val="0"/>
              </a:spcBef>
              <a:spcAft>
                <a:spcPts val="0"/>
              </a:spcAft>
              <a:buFont typeface="Arial" panose="020B0604020202020204" pitchFamily="34" charset="0"/>
              <a:buChar char="•"/>
              <a:defRPr/>
            </a:pPr>
            <a:r>
              <a:rPr lang="en-US" dirty="0"/>
              <a:t>Motions (see Motions deck, Motions X, Y, Z)</a:t>
            </a:r>
          </a:p>
          <a:p>
            <a:pPr marL="457200" indent="-457200">
              <a:spcBef>
                <a:spcPts val="0"/>
              </a:spcBef>
              <a:spcAft>
                <a:spcPts val="0"/>
              </a:spcAft>
              <a:buFont typeface="Arial" panose="020B0604020202020204" pitchFamily="34" charset="0"/>
              <a:buChar char="•"/>
              <a:defRPr/>
            </a:pPr>
            <a:r>
              <a:rPr lang="en-US" dirty="0"/>
              <a:t>Teleconference plan (next slide)</a:t>
            </a:r>
          </a:p>
          <a:p>
            <a:pPr marL="457200" indent="-457200">
              <a:spcBef>
                <a:spcPts val="0"/>
              </a:spcBef>
              <a:spcAft>
                <a:spcPts val="0"/>
              </a:spcAft>
              <a:buFont typeface="Arial" panose="020B0604020202020204" pitchFamily="34" charset="0"/>
              <a:buChar char="•"/>
              <a:defRPr/>
            </a:pPr>
            <a:r>
              <a:rPr lang="en-US" dirty="0"/>
              <a:t>Planning for Sept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 (as CRC)</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a:t>
            </a:r>
          </a:p>
          <a:p>
            <a:r>
              <a:rPr lang="en-US" sz="2800" dirty="0"/>
              <a:t>TBD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51370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1 Meeting slot</a:t>
            </a:r>
          </a:p>
          <a:p>
            <a:r>
              <a:rPr lang="en-US" sz="2800" dirty="0"/>
              <a:t>Avoid conflicts with (TGs): </a:t>
            </a:r>
          </a:p>
          <a:p>
            <a:pPr marL="457200" indent="-457200">
              <a:buFont typeface="Arial" panose="020B0604020202020204" pitchFamily="34" charset="0"/>
              <a:buChar char="•"/>
            </a:pPr>
            <a:r>
              <a:rPr lang="en-US" sz="2800" dirty="0"/>
              <a:t>	TGbi, REVme, ARC </a:t>
            </a:r>
          </a:p>
          <a:p>
            <a:pPr marL="457200" indent="-457200">
              <a:buFont typeface="Arial" panose="020B0604020202020204" pitchFamily="34" charset="0"/>
              <a:buChar char="•"/>
            </a:pPr>
            <a:r>
              <a:rPr lang="en-US" sz="2800" dirty="0"/>
              <a:t>	TGbn,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Finalize anything needed for RevCom</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16196127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July 2024 Session</a:t>
            </a:r>
          </a:p>
          <a:p>
            <a:endParaRPr lang="en-US" altLang="en-US" dirty="0"/>
          </a:p>
          <a:p>
            <a:r>
              <a:rPr lang="en-US" altLang="en-US" dirty="0"/>
              <a:t>Chair: Mark Hamilton (Ruckus/CommScope)</a:t>
            </a:r>
          </a:p>
          <a:p>
            <a:r>
              <a:rPr lang="en-US" altLang="en-US" dirty="0"/>
              <a:t>Vice Chair &amp; 2</a:t>
            </a:r>
            <a:r>
              <a:rPr lang="en-US" altLang="en-US" baseline="30000" dirty="0"/>
              <a:t>nd</a:t>
            </a:r>
            <a:r>
              <a:rPr lang="en-US" altLang="en-US" dirty="0"/>
              <a:t> </a:t>
            </a:r>
            <a:r>
              <a:rPr lang="en-US" altLang="en-US" dirty="0" err="1"/>
              <a:t>Sct’y</a:t>
            </a:r>
            <a:r>
              <a:rPr lang="en-US" altLang="en-US" dirty="0"/>
              <a:t>: Peter Yee (NSA-CSD/AKAYLA)</a:t>
            </a:r>
          </a:p>
          <a:p>
            <a:r>
              <a:rPr lang="en-US" altLang="en-US" dirty="0"/>
              <a:t>Vice Chair: Stephen Orr (Cisco)</a:t>
            </a:r>
          </a:p>
          <a:p>
            <a:r>
              <a:rPr lang="en-US" altLang="en-US" dirty="0"/>
              <a:t>Secretary: Jay Yang</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IEEE 802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4554726A-EE50-6F48-C172-8606B4E122DE}"/>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https://web.cvent.com/event/64f6931c-b20d-44af-a54e-4830fa2f7097/summary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104276</TotalTime>
  <Words>2632</Words>
  <Application>Microsoft Office PowerPoint</Application>
  <PresentationFormat>Widescreen</PresentationFormat>
  <Paragraphs>294</Paragraphs>
  <Slides>27</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TGbh-agenda-2024-July-Session</vt:lpstr>
      <vt:lpstr>Abstract</vt:lpstr>
      <vt:lpstr>IEEE 802.11 TGbh   Randomized and Changing MAC Addresses (RCM)</vt:lpstr>
      <vt:lpstr>Registration for the July IEEE 802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July 2024, 13:30-15:30 EDT</vt:lpstr>
      <vt:lpstr>Approve prior TGbh minutes</vt:lpstr>
      <vt:lpstr>Timeline (last updated May 14, 2024)</vt:lpstr>
      <vt:lpstr>Comment Resolution queue</vt:lpstr>
      <vt:lpstr>TGbh Agenda – 16 July 2024, 13:30-15:30 EDT</vt:lpstr>
      <vt:lpstr>TGbh Agenda – 16 July 2024, 19:30-21:30 EDT</vt:lpstr>
      <vt:lpstr>TGbh Agenda – 17 July 2024, 10:30-12:30 EDT</vt:lpstr>
      <vt:lpstr>TGbh Agenda – 18 July 2024, 13:30-15:30 EDT</vt:lpstr>
      <vt:lpstr>TGbh Teleconferences (as CRC)</vt:lpstr>
      <vt:lpstr>Sept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713</cp:revision>
  <cp:lastPrinted>1601-01-01T00:00:00Z</cp:lastPrinted>
  <dcterms:created xsi:type="dcterms:W3CDTF">2021-01-26T19:12:38Z</dcterms:created>
  <dcterms:modified xsi:type="dcterms:W3CDTF">2024-07-14T21:19:16Z</dcterms:modified>
</cp:coreProperties>
</file>