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406" r:id="rId21"/>
    <p:sldId id="2407" r:id="rId22"/>
    <p:sldId id="2408" r:id="rId23"/>
    <p:sldId id="2399" r:id="rId24"/>
    <p:sldId id="2405" r:id="rId25"/>
    <p:sldId id="2410"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76" d="100"/>
          <a:sy n="76" d="100"/>
        </p:scale>
        <p:origin x="102" y="46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24/07/07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08100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802.11-24/0987r1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913-00-00bh-minutes-tgbh-interim-meeting-ma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1078-00-00bh-minutes-tgbh-adhoc-meeting-june-2024.docx" TargetMode="External"/><Relationship Id="rId5" Type="http://schemas.openxmlformats.org/officeDocument/2006/relationships/hyperlink" Target="https://mentor.ieee.org/802.11/dcn/24/11-24-0980-01-00bh-802-11bh-telecon-minutes-june-4-2024.docx" TargetMode="External"/><Relationship Id="rId4" Type="http://schemas.openxmlformats.org/officeDocument/2006/relationships/hyperlink" Target="https://mentor.ieee.org/802.11/dcn/24/11-24-0979-01-00bh-802-11bh-telecon-minutes-may-28-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64f6931c-b20d-44af-a54e-4830fa2f7097/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TGbh-agenda-2024-July-Session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altLang="en-US" sz="2400" dirty="0"/>
              <a:t>Approve May Interim and May/June teleconference and ad hoc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&lt;</a:t>
            </a:r>
            <a:r>
              <a:rPr lang="en-US" sz="2400" dirty="0" err="1"/>
              <a:t>tbd</a:t>
            </a:r>
            <a:r>
              <a:rPr lang="en-US" sz="2400" dirty="0"/>
              <a:t>&gt;</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11-24/0913r0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May 28: </a:t>
            </a:r>
            <a:r>
              <a:rPr lang="en-US" sz="2800" dirty="0">
                <a:hlinkClick r:id="rId4"/>
              </a:rPr>
              <a:t>11-24/0979r1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June 4: </a:t>
            </a:r>
            <a:r>
              <a:rPr lang="en-US" sz="2800" dirty="0">
                <a:hlinkClick r:id="rId5"/>
              </a:rPr>
              <a:t>11-24/0980r1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3000" dirty="0"/>
              <a:t>June ad hoc: </a:t>
            </a:r>
            <a:r>
              <a:rPr lang="en-US" sz="3000" dirty="0">
                <a:hlinkClick r:id="rId6"/>
              </a:rPr>
              <a:t>11-24/1078r0</a:t>
            </a:r>
            <a:r>
              <a:rPr lang="en-US" sz="3000" dirty="0"/>
              <a:t> </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(last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00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a:t>
            </a:r>
            <a:r>
              <a:rPr lang="en-US" altLang="zh-CN" sz="2400" dirty="0">
                <a:highlight>
                  <a:srgbClr val="FFFF00"/>
                </a:highlight>
                <a:latin typeface="Times New Roman"/>
                <a:ea typeface="MS Gothic"/>
              </a:rPr>
              <a:t>Jul 2024	</a:t>
            </a:r>
            <a:r>
              <a:rPr lang="en-US" altLang="zh-CN" sz="2400" dirty="0">
                <a:latin typeface="Times New Roman"/>
                <a:ea typeface="MS Gothic"/>
              </a:rPr>
              <a:t>	</a:t>
            </a:r>
          </a:p>
          <a:p>
            <a:pPr lvl="1" algn="just">
              <a:spcBef>
                <a:spcPts val="0"/>
              </a:spcBef>
              <a:defRPr/>
            </a:pPr>
            <a:r>
              <a:rPr lang="en-US" altLang="zh-CN" sz="2400" dirty="0">
                <a:latin typeface="Times New Roman"/>
                <a:ea typeface="MS Gothic"/>
              </a:rPr>
              <a:t>802 EC approval					</a:t>
            </a:r>
            <a:r>
              <a:rPr lang="en-US" altLang="zh-CN" sz="2400" dirty="0">
                <a:highlight>
                  <a:srgbClr val="FFFF00"/>
                </a:highlight>
                <a:latin typeface="Times New Roman"/>
                <a:ea typeface="MS Gothic"/>
              </a:rPr>
              <a:t>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&lt;</a:t>
            </a:r>
            <a:r>
              <a:rPr lang="en-US" sz="2400" dirty="0" err="1"/>
              <a:t>tbd</a:t>
            </a:r>
            <a:r>
              <a:rPr lang="en-US" sz="2400" dirty="0"/>
              <a:t>&gt;</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19:30-21:30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&lt;</a:t>
            </a:r>
            <a:r>
              <a:rPr lang="en-US" sz="2400" dirty="0" err="1"/>
              <a:t>tbd</a:t>
            </a:r>
            <a:r>
              <a:rPr lang="en-US" sz="2400" dirty="0"/>
              <a:t>&gt;</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July 2024, 10:30-12:30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&lt;</a:t>
            </a:r>
            <a:r>
              <a:rPr lang="en-US" sz="2400" dirty="0" err="1"/>
              <a:t>tbd</a:t>
            </a:r>
            <a:r>
              <a:rPr lang="en-US" sz="2400" dirty="0"/>
              <a:t>&gt;</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July 2024, 13:30-15:30 EDT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t> </a:t>
            </a:r>
            <a:r>
              <a:rPr lang="en-US" sz="2000" b="0" dirty="0">
                <a:hlinkClick r:id="rId3"/>
              </a:rPr>
              <a:t>11-22/0651r47</a:t>
            </a:r>
            <a:r>
              <a:rPr lang="en-US" sz="2000" b="0" dirty="0"/>
              <a:t> </a:t>
            </a:r>
          </a:p>
          <a:p>
            <a:pPr marL="457200"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0"/>
              </a:spcBef>
              <a:spcAft>
                <a:spcPts val="0"/>
              </a:spcAft>
              <a:buFont typeface="Arial" panose="020B0604020202020204" pitchFamily="34" charset="0"/>
              <a:buChar char="•"/>
              <a:defRPr/>
            </a:pPr>
            <a:r>
              <a:rPr lang="en-US" dirty="0"/>
              <a:t>Motions (see Motions deck, Motions X, Y, Z)</a:t>
            </a:r>
          </a:p>
          <a:p>
            <a:pPr marL="457200" indent="-457200">
              <a:spcBef>
                <a:spcPts val="0"/>
              </a:spcBef>
              <a:spcAft>
                <a:spcPts val="0"/>
              </a:spcAft>
              <a:buFont typeface="Arial" panose="020B0604020202020204" pitchFamily="34" charset="0"/>
              <a:buChar char="•"/>
              <a:defRPr/>
            </a:pPr>
            <a:r>
              <a:rPr lang="en-US" dirty="0"/>
              <a:t>Teleconference plan (next slide)</a:t>
            </a:r>
          </a:p>
          <a:p>
            <a:pPr marL="457200" indent="-457200">
              <a:spcBef>
                <a:spcPts val="0"/>
              </a:spcBef>
              <a:spcAft>
                <a:spcPts val="0"/>
              </a:spcAft>
              <a:buFont typeface="Arial" panose="020B0604020202020204" pitchFamily="34" charset="0"/>
              <a:buChar char="•"/>
              <a:defRPr/>
            </a:pPr>
            <a:r>
              <a:rPr lang="en-US" dirty="0"/>
              <a:t>Planning for Sept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 (as CRC)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a:t>
            </a:r>
          </a:p>
          <a:p>
            <a:r>
              <a:rPr lang="en-US" sz="2800"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1 Meeting slot</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Finalize anything needed for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6196127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2024 Session</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https://web.cvent.com/event/64f6931c-b20d-44af-a54e-4830fa2f7097/summary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104247</TotalTime>
  <Words>2625</Words>
  <Application>Microsoft Office PowerPoint</Application>
  <PresentationFormat>Widescreen</PresentationFormat>
  <Paragraphs>292</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TGbh-agenda-2024-July-Session</vt:lpstr>
      <vt:lpstr>Abstract</vt:lpstr>
      <vt:lpstr>IEEE 802.11 TGbh   Randomized and Changing MAC Addresses (RCM)</vt:lpstr>
      <vt:lpstr>Registration for the July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July 2024, 13:30-15:30 EDT</vt:lpstr>
      <vt:lpstr>Approve prior TGbh minutes</vt:lpstr>
      <vt:lpstr>Timeline (last updated May 14, 2024)</vt:lpstr>
      <vt:lpstr>Comment Resolution queue</vt:lpstr>
      <vt:lpstr>TGbh Agenda – 16 July 2024, 13:30-15:30 EDT</vt:lpstr>
      <vt:lpstr>TGbh Agenda – 16 July 2024, 19:30-21:30 EDT</vt:lpstr>
      <vt:lpstr>TGbh Agenda – 17 July 2024, 10:30-12:30 EDT</vt:lpstr>
      <vt:lpstr>TGbh Agenda – 18 July 2024, 13:30-15:30 EDT</vt:lpstr>
      <vt:lpstr>TGbh Teleconferences (as CRC)</vt:lpstr>
      <vt:lpstr>Sept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711</cp:revision>
  <cp:lastPrinted>1601-01-01T00:00:00Z</cp:lastPrinted>
  <dcterms:created xsi:type="dcterms:W3CDTF">2021-01-26T19:12:38Z</dcterms:created>
  <dcterms:modified xsi:type="dcterms:W3CDTF">2024-07-08T02:20:15Z</dcterms:modified>
</cp:coreProperties>
</file>