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3" r:id="rId9"/>
    <p:sldId id="848" r:id="rId10"/>
    <p:sldId id="2376" r:id="rId11"/>
    <p:sldId id="2375"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6"/>
            <p14:sldId id="2375"/>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7EC2FF-3670-4850-ABDE-3D295DD64F5B}" v="5" dt="2024-07-18T20:59:59.162"/>
    <p1510:client id="{8EEF92BF-B6AF-4EC0-832C-E65F2CCEB19E}" v="10" dt="2024-07-18T13:44:25.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57" autoAdjust="0"/>
    <p:restoredTop sz="96371" autoAdjust="0"/>
  </p:normalViewPr>
  <p:slideViewPr>
    <p:cSldViewPr>
      <p:cViewPr>
        <p:scale>
          <a:sx n="80" d="100"/>
          <a:sy n="80" d="100"/>
        </p:scale>
        <p:origin x="646"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47EC2FF-3670-4850-ABDE-3D295DD64F5B}"/>
    <pc:docChg chg="custSel modSld modMainMaster">
      <pc:chgData name="Mike Montemurro" userId="40c20c913ca7511e" providerId="LiveId" clId="{047EC2FF-3670-4850-ABDE-3D295DD64F5B}" dt="2024-07-19T13:20:48.759" v="249" actId="20577"/>
      <pc:docMkLst>
        <pc:docMk/>
      </pc:docMkLst>
      <pc:sldChg chg="modSp mod">
        <pc:chgData name="Mike Montemurro" userId="40c20c913ca7511e" providerId="LiveId" clId="{047EC2FF-3670-4850-ABDE-3D295DD64F5B}" dt="2024-07-18T21:06:42.965" v="247" actId="20577"/>
        <pc:sldMkLst>
          <pc:docMk/>
          <pc:sldMk cId="3056178945" sldId="848"/>
        </pc:sldMkLst>
        <pc:spChg chg="mod">
          <ac:chgData name="Mike Montemurro" userId="40c20c913ca7511e" providerId="LiveId" clId="{047EC2FF-3670-4850-ABDE-3D295DD64F5B}" dt="2024-07-18T21:06:42.965" v="247" actId="20577"/>
          <ac:spMkLst>
            <pc:docMk/>
            <pc:sldMk cId="3056178945" sldId="848"/>
            <ac:spMk id="5" creationId="{312E63CB-7AA4-47E9-A213-073D8CADFEE1}"/>
          </ac:spMkLst>
        </pc:spChg>
      </pc:sldChg>
      <pc:sldChg chg="modSp mod">
        <pc:chgData name="Mike Montemurro" userId="40c20c913ca7511e" providerId="LiveId" clId="{047EC2FF-3670-4850-ABDE-3D295DD64F5B}" dt="2024-07-18T20:20:00.759" v="103" actId="20577"/>
        <pc:sldMkLst>
          <pc:docMk/>
          <pc:sldMk cId="2822743645" sldId="850"/>
        </pc:sldMkLst>
        <pc:spChg chg="mod">
          <ac:chgData name="Mike Montemurro" userId="40c20c913ca7511e" providerId="LiveId" clId="{047EC2FF-3670-4850-ABDE-3D295DD64F5B}" dt="2024-07-18T20:20:00.759" v="103" actId="20577"/>
          <ac:spMkLst>
            <pc:docMk/>
            <pc:sldMk cId="2822743645" sldId="850"/>
            <ac:spMk id="5" creationId="{5C289E12-1085-4168-A398-0F7249308ABA}"/>
          </ac:spMkLst>
        </pc:spChg>
      </pc:sldChg>
      <pc:sldChg chg="modSp mod">
        <pc:chgData name="Mike Montemurro" userId="40c20c913ca7511e" providerId="LiveId" clId="{047EC2FF-3670-4850-ABDE-3D295DD64F5B}" dt="2024-07-18T20:22:26.131" v="105" actId="20577"/>
        <pc:sldMkLst>
          <pc:docMk/>
          <pc:sldMk cId="3028779059" sldId="2368"/>
        </pc:sldMkLst>
        <pc:spChg chg="mod">
          <ac:chgData name="Mike Montemurro" userId="40c20c913ca7511e" providerId="LiveId" clId="{047EC2FF-3670-4850-ABDE-3D295DD64F5B}" dt="2024-07-18T20:22:26.131" v="105" actId="20577"/>
          <ac:spMkLst>
            <pc:docMk/>
            <pc:sldMk cId="3028779059" sldId="2368"/>
            <ac:spMk id="2" creationId="{7D79007B-AF56-597C-C6F8-BB87C87B9569}"/>
          </ac:spMkLst>
        </pc:spChg>
        <pc:spChg chg="mod">
          <ac:chgData name="Mike Montemurro" userId="40c20c913ca7511e" providerId="LiveId" clId="{047EC2FF-3670-4850-ABDE-3D295DD64F5B}" dt="2024-07-18T18:06:29.329" v="101" actId="20577"/>
          <ac:spMkLst>
            <pc:docMk/>
            <pc:sldMk cId="3028779059" sldId="2368"/>
            <ac:spMk id="5" creationId="{64724FB8-E4D3-32E5-804C-796877F23D83}"/>
          </ac:spMkLst>
        </pc:spChg>
      </pc:sldChg>
      <pc:sldChg chg="modSp mod">
        <pc:chgData name="Mike Montemurro" userId="40c20c913ca7511e" providerId="LiveId" clId="{047EC2FF-3670-4850-ABDE-3D295DD64F5B}" dt="2024-07-18T21:05:33.666" v="242" actId="20577"/>
        <pc:sldMkLst>
          <pc:docMk/>
          <pc:sldMk cId="4236352472" sldId="2375"/>
        </pc:sldMkLst>
        <pc:spChg chg="mod">
          <ac:chgData name="Mike Montemurro" userId="40c20c913ca7511e" providerId="LiveId" clId="{047EC2FF-3670-4850-ABDE-3D295DD64F5B}" dt="2024-07-18T21:05:33.666" v="242" actId="20577"/>
          <ac:spMkLst>
            <pc:docMk/>
            <pc:sldMk cId="4236352472" sldId="2375"/>
            <ac:spMk id="2" creationId="{C6EA7B30-6898-B557-187E-5DBC2CF7F632}"/>
          </ac:spMkLst>
        </pc:spChg>
      </pc:sldChg>
      <pc:sldChg chg="modSp mod">
        <pc:chgData name="Mike Montemurro" userId="40c20c913ca7511e" providerId="LiveId" clId="{047EC2FF-3670-4850-ABDE-3D295DD64F5B}" dt="2024-07-18T20:35:46.099" v="163" actId="115"/>
        <pc:sldMkLst>
          <pc:docMk/>
          <pc:sldMk cId="3336687352" sldId="2376"/>
        </pc:sldMkLst>
        <pc:spChg chg="mod">
          <ac:chgData name="Mike Montemurro" userId="40c20c913ca7511e" providerId="LiveId" clId="{047EC2FF-3670-4850-ABDE-3D295DD64F5B}" dt="2024-07-18T20:35:46.099" v="163" actId="115"/>
          <ac:spMkLst>
            <pc:docMk/>
            <pc:sldMk cId="3336687352" sldId="2376"/>
            <ac:spMk id="5" creationId="{312E63CB-7AA4-47E9-A213-073D8CADFEE1}"/>
          </ac:spMkLst>
        </pc:spChg>
      </pc:sldChg>
      <pc:sldMasterChg chg="modSp mod">
        <pc:chgData name="Mike Montemurro" userId="40c20c913ca7511e" providerId="LiveId" clId="{047EC2FF-3670-4850-ABDE-3D295DD64F5B}" dt="2024-07-19T13:20:48.759" v="249" actId="20577"/>
        <pc:sldMasterMkLst>
          <pc:docMk/>
          <pc:sldMasterMk cId="0" sldId="2147483648"/>
        </pc:sldMasterMkLst>
        <pc:spChg chg="mod">
          <ac:chgData name="Mike Montemurro" userId="40c20c913ca7511e" providerId="LiveId" clId="{047EC2FF-3670-4850-ABDE-3D295DD64F5B}" dt="2024-07-19T13:20:48.759" v="24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802.11-24/985r5</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1281-05-000m-revme-sa-ballot-3-ed2-ad-hoc-comments.xlsx" TargetMode="External"/><Relationship Id="rId2" Type="http://schemas.openxmlformats.org/officeDocument/2006/relationships/hyperlink" Target="https://mentor.ieee.org/802.11/dcn/24/11-24-1235-03-000m-revme-sb3-editor1-ad-hoc-comments.xlsx" TargetMode="External"/><Relationship Id="rId1" Type="http://schemas.openxmlformats.org/officeDocument/2006/relationships/slideLayout" Target="../slideLayouts/slideLayout1.xml"/><Relationship Id="rId5" Type="http://schemas.openxmlformats.org/officeDocument/2006/relationships/hyperlink" Target="https://mentor.ieee.org/802.11/dcn/24/11-24-0033-11-000m-revme-motions.pptx" TargetMode="External"/><Relationship Id="rId4" Type="http://schemas.openxmlformats.org/officeDocument/2006/relationships/hyperlink" Target="https://mentor.ieee.org/802.11/dcn/24/11-24-1142-01-000m-revme-sa3-sec-adhoc-comments.xls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1141-01-000m-p802-11revme-report-to-ec-on-conditional-approval-to-forward-draft-to-revcom.pptx"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912-00-000m-minutes-for-revme-2024-may-interim-warsaw.docx" TargetMode="External"/><Relationship Id="rId2" Type="http://schemas.openxmlformats.org/officeDocument/2006/relationships/hyperlink" Target="https://mentor.ieee.org/802.11/dcn/24/11-24-0725-00-000m-minutes-revme-april-2024-adhoc-san-diego.doc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0-00-000m-minutes-for-revme-telecon-july-8-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a:t>
            </a:r>
            <a:r>
              <a:rPr lang="en-US" sz="1600" dirty="0">
                <a:latin typeface="Times New Roman" panose="02020603050405020304" pitchFamily="18" charset="0"/>
                <a:ea typeface="Times New Roman" panose="02020603050405020304" pitchFamily="18" charset="0"/>
              </a:rPr>
              <a:t>6</a:t>
            </a:r>
            <a:r>
              <a:rPr lang="en-US" sz="1600" b="1" dirty="0">
                <a:effectLst/>
                <a:latin typeface="Times New Roman" panose="02020603050405020304" pitchFamily="18" charset="0"/>
                <a:ea typeface="Times New Roman" panose="02020603050405020304" pitchFamily="18" charset="0"/>
              </a:rPr>
              <a:t>.0 as contained in documents </a:t>
            </a:r>
          </a:p>
          <a:p>
            <a:pPr marL="457200" lvl="1" indent="0">
              <a:buNone/>
            </a:pPr>
            <a:r>
              <a:rPr lang="en-US" altLang="en-US" sz="1600" dirty="0">
                <a:hlinkClick r:id="rId2"/>
              </a:rPr>
              <a:t>https://mentor.ieee.org/802.11/dcn/24/11-24-1235-03-000m-revme-sb3-editor1-ad-hoc-comments.xlsx</a:t>
            </a:r>
            <a:r>
              <a:rPr lang="en-US" altLang="en-US" sz="1600" dirty="0"/>
              <a:t>,</a:t>
            </a:r>
          </a:p>
          <a:p>
            <a:pPr marL="457200" lvl="1" indent="0">
              <a:buNone/>
            </a:pPr>
            <a:r>
              <a:rPr lang="en-US" altLang="en-US" sz="1600" dirty="0">
                <a:hlinkClick r:id="rId3"/>
              </a:rPr>
              <a:t>https://mentor.ieee.org/802.11/dcn/24/11-24-1281-05-000m-revme-sa-ballot-3-ed2-ad-hoc-comments.xlsx</a:t>
            </a:r>
            <a:r>
              <a:rPr lang="en-US" altLang="en-US" sz="1600" dirty="0"/>
              <a:t>, </a:t>
            </a:r>
          </a:p>
          <a:p>
            <a:pPr marL="457200" lvl="1" indent="0">
              <a:buNone/>
            </a:pPr>
            <a:r>
              <a:rPr lang="en-US" altLang="en-US" sz="1600" dirty="0">
                <a:hlinkClick r:id="rId4"/>
              </a:rPr>
              <a:t>https://mentor.ieee.org/802.11/dcn/24/11-24-1142-01-000m-revme-sa3-sec-adhoc-comments.xlsx</a:t>
            </a:r>
            <a:r>
              <a:rPr lang="en-US" altLang="en-US" sz="1600" dirty="0"/>
              <a:t>,  </a:t>
            </a:r>
          </a:p>
          <a:p>
            <a:pPr marL="457200" lvl="1" indent="0">
              <a:buNone/>
            </a:pPr>
            <a:r>
              <a:rPr lang="en-US" altLang="en-US" sz="1600" dirty="0">
                <a:hlinkClick r:id="rId5"/>
              </a:rPr>
              <a:t>https://mentor.ieee.org/802.11/dcn/24/11-24-0033-11-000m-revme-motions.pptx</a:t>
            </a:r>
            <a:r>
              <a:rPr lang="en-US" altLang="en-US" sz="1600" dirty="0"/>
              <a:t>,</a:t>
            </a:r>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7.0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10-day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D7.0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Emily Qi</a:t>
            </a:r>
          </a:p>
          <a:p>
            <a:pPr marL="0" indent="0">
              <a:buNone/>
            </a:pPr>
            <a:r>
              <a:rPr lang="en-CA" sz="1600" dirty="0"/>
              <a:t>Seconded: Jouni Malinen</a:t>
            </a:r>
          </a:p>
          <a:p>
            <a:pPr marL="0" indent="0">
              <a:buNone/>
            </a:pPr>
            <a:r>
              <a:rPr lang="en-CA" sz="1600" dirty="0"/>
              <a:t>Results: Unanimous. Approved.</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a:t>
            </a:r>
            <a:r>
              <a:rPr lang="en-US" sz="1800" b="1" dirty="0">
                <a:effectLst/>
                <a:latin typeface="Times New Roman" panose="02020603050405020304" pitchFamily="18" charset="0"/>
                <a:ea typeface="Times New Roman" panose="02020603050405020304" pitchFamily="18" charset="0"/>
                <a:hlinkClick r:id="rId2"/>
              </a:rPr>
              <a:t>https://mentor.ieee.org/802.11/dcn/24/11-24-1141-01-000m-p802-11revme-report-to-ec-on-conditional-approval-to-forward-draft-to-revcom.pptx</a:t>
            </a:r>
            <a:r>
              <a:rPr lang="en-US" sz="1800" b="1" dirty="0">
                <a:effectLst/>
                <a:latin typeface="Times New Roman" panose="02020603050405020304" pitchFamily="18" charset="0"/>
                <a:ea typeface="Times New Roman" panose="02020603050405020304" pitchFamily="18" charset="0"/>
              </a:rPr>
              <a:t> as the report to the IEEE 802 Executive Committee on the requirements for conditional approval to forward P802.11REVme to RevCom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Request the IEEE 802 Executive Committee to conditionally approve forwarding P802.11REVme to RevCom.</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Mark Hamilton</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Stephen McCann</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9 – Yes; 0 – No; 0 - Abstain. Passes.</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EC Conditional Approval for REVCOM</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42363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r>
              <a:rPr lang="en-US" sz="1800" dirty="0">
                <a:hlinkClick r:id="rId3"/>
              </a:rPr>
              <a:t>https://cvent.me/dkO9BB</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US" altLang="en-US" sz="1400" dirty="0"/>
              <a:t>CID 8038 – Withdrawn</a:t>
            </a:r>
          </a:p>
          <a:p>
            <a:pPr lvl="2"/>
            <a:r>
              <a:rPr lang="en-US" altLang="en-US" sz="1400" dirty="0"/>
              <a:t>CID 8037 – Qi (Intel)</a:t>
            </a:r>
          </a:p>
          <a:p>
            <a:pPr lvl="2"/>
            <a:r>
              <a:rPr lang="en-US" altLang="en-US" sz="1400" dirty="0"/>
              <a:t>CID 8257, 8259 – Hamilton (Ruckus/</a:t>
            </a:r>
            <a:r>
              <a:rPr lang="en-US" altLang="en-US" sz="1400" dirty="0" err="1"/>
              <a:t>Commscope</a:t>
            </a:r>
            <a:r>
              <a:rPr lang="en-US" altLang="en-US" sz="1400" dirty="0"/>
              <a:t>)</a:t>
            </a:r>
          </a:p>
          <a:p>
            <a:pPr lvl="2"/>
            <a:r>
              <a:rPr lang="en-US" altLang="en-US" sz="1400" dirty="0"/>
              <a:t>CID 8039 – doc 11-24/1149 – Montemurro (Huawei)</a:t>
            </a:r>
          </a:p>
          <a:p>
            <a:pPr lvl="2"/>
            <a:r>
              <a:rPr lang="en-CA" altLang="en-US" sz="1400" dirty="0"/>
              <a:t>ED2 CIDs – 11-24/1281 – Au (Huawei)</a:t>
            </a:r>
          </a:p>
          <a:p>
            <a:pPr lvl="2"/>
            <a:r>
              <a:rPr lang="en-CA" altLang="en-US" sz="1400" dirty="0"/>
              <a:t>Technical/General CIDs – doc 11-24/1149 – Montemurro (Huawei) </a:t>
            </a:r>
            <a:endParaRPr lang="en-US" altLang="en-US" sz="1400" dirty="0"/>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10:30am ET</a:t>
            </a:r>
          </a:p>
          <a:p>
            <a:pPr lvl="1"/>
            <a:r>
              <a:rPr lang="en-CA" altLang="en-US" sz="1400" dirty="0"/>
              <a:t>Comment resolution</a:t>
            </a:r>
          </a:p>
          <a:p>
            <a:pPr lvl="2"/>
            <a:r>
              <a:rPr lang="en-US" altLang="en-US" sz="1400" dirty="0"/>
              <a:t>CIDs 8016, 8017, 8031, 8026, 8012 – doc 11-24/1070 – Raissinia (Qualcomm)</a:t>
            </a:r>
          </a:p>
          <a:p>
            <a:pPr lvl="2"/>
            <a:r>
              <a:rPr lang="en-CA" altLang="en-US" sz="1400" dirty="0"/>
              <a:t>CID 8045 – doc 11-24/566 – Levy (</a:t>
            </a:r>
            <a:r>
              <a:rPr lang="en-CA" altLang="en-US" sz="1400" dirty="0" err="1"/>
              <a:t>InterDigital</a:t>
            </a:r>
            <a:r>
              <a:rPr lang="en-CA" altLang="en-US" sz="1400" dirty="0"/>
              <a:t>)</a:t>
            </a:r>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4pm ET</a:t>
            </a:r>
          </a:p>
          <a:p>
            <a:pPr lvl="1"/>
            <a:r>
              <a:rPr lang="en-CA" altLang="en-US" sz="1400" dirty="0"/>
              <a:t>Comment resolution</a:t>
            </a:r>
          </a:p>
          <a:p>
            <a:pPr lvl="2"/>
            <a:r>
              <a:rPr lang="en-CA" altLang="en-US" sz="1400" dirty="0"/>
              <a:t>ED1 CIDs – Qi (Intel)</a:t>
            </a:r>
          </a:p>
          <a:p>
            <a:pPr lvl="2"/>
            <a:r>
              <a:rPr lang="en-CA" altLang="en-US" sz="1400" dirty="0"/>
              <a:t>ED2 CIDs – Au (Huawei)</a:t>
            </a:r>
          </a:p>
          <a:p>
            <a:pPr lvl="2"/>
            <a:r>
              <a:rPr lang="en-CA" altLang="en-US" sz="1400" dirty="0"/>
              <a:t>CID 8046-8058 – doc 11-24/943 – Levy (</a:t>
            </a:r>
            <a:r>
              <a:rPr lang="en-CA" altLang="en-US" sz="1400" dirty="0" err="1"/>
              <a:t>InterDigital</a:t>
            </a:r>
            <a:r>
              <a:rPr lang="en-CA" altLang="en-US" sz="1400" dirty="0"/>
              <a:t>)</a:t>
            </a:r>
          </a:p>
          <a:p>
            <a:pPr lvl="2"/>
            <a:r>
              <a:rPr lang="en-US" altLang="en-US" sz="1400" dirty="0"/>
              <a:t>[5:30pm] CID 8031 – doc 11-24/1313 – Segev (Intel)</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57213" y="1219200"/>
            <a:ext cx="577037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10:30am ET</a:t>
            </a:r>
            <a:endParaRPr lang="en-US" altLang="en-US" sz="1800" dirty="0"/>
          </a:p>
          <a:p>
            <a:pPr lvl="1"/>
            <a:r>
              <a:rPr lang="en-CA" altLang="en-US" sz="1400" dirty="0"/>
              <a:t>Comment Resolution</a:t>
            </a:r>
          </a:p>
          <a:p>
            <a:pPr lvl="2"/>
            <a:r>
              <a:rPr lang="en-CA" altLang="en-US" sz="1400" dirty="0"/>
              <a:t>CID 8805, 8806 – Withdrawn</a:t>
            </a:r>
          </a:p>
          <a:p>
            <a:pPr lvl="2"/>
            <a:r>
              <a:rPr lang="en-CA" altLang="en-US" sz="1400" dirty="0"/>
              <a:t>CID 8150 – Rison (Samsung)</a:t>
            </a:r>
          </a:p>
          <a:p>
            <a:pPr lvl="2"/>
            <a:r>
              <a:rPr lang="en-CA" altLang="en-US" sz="1400" dirty="0"/>
              <a:t>CID </a:t>
            </a:r>
            <a:r>
              <a:rPr lang="en-US" altLang="en-US" sz="1400" dirty="0"/>
              <a:t>8257, 8259, 8229, 8120 and 8231</a:t>
            </a:r>
            <a:r>
              <a:rPr lang="en-CA" altLang="en-US" sz="1400" dirty="0"/>
              <a:t>– doc 11-24/1308 – Hamilton (Ruckus/</a:t>
            </a:r>
            <a:r>
              <a:rPr lang="en-CA" altLang="en-US" sz="1400" dirty="0" err="1"/>
              <a:t>Commscope</a:t>
            </a:r>
            <a:r>
              <a:rPr lang="en-CA" altLang="en-US" sz="1400" dirty="0"/>
              <a:t>)</a:t>
            </a:r>
          </a:p>
          <a:p>
            <a:pPr lvl="2"/>
            <a:r>
              <a:rPr lang="en-CA" altLang="en-US" sz="1400" dirty="0"/>
              <a:t>TWT CIDs – doc 11-24/1293 – </a:t>
            </a:r>
            <a:r>
              <a:rPr lang="en-CA" altLang="en-US" sz="1400" dirty="0" err="1"/>
              <a:t>Shafin</a:t>
            </a:r>
            <a:r>
              <a:rPr lang="en-CA" altLang="en-US" sz="1400" dirty="0"/>
              <a:t> (Samsung)</a:t>
            </a:r>
          </a:p>
          <a:p>
            <a:pPr lvl="2"/>
            <a:r>
              <a:rPr lang="en-CA" altLang="en-US" sz="1400" dirty="0"/>
              <a:t>Technical/General CIDs – doc 11-24/1149 – Montemurro (Huawei) </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515606" y="3657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4pm ET</a:t>
            </a:r>
            <a:endParaRPr lang="en-US" altLang="en-US" sz="1800" dirty="0"/>
          </a:p>
          <a:p>
            <a:pPr lvl="1"/>
            <a:r>
              <a:rPr lang="en-CA" altLang="en-US" sz="1400" dirty="0"/>
              <a:t>Motions</a:t>
            </a:r>
            <a:endParaRPr lang="en-CA" sz="1400" dirty="0"/>
          </a:p>
          <a:p>
            <a:pPr lvl="2"/>
            <a:r>
              <a:rPr lang="en-CA" altLang="en-US" sz="1400" dirty="0"/>
              <a:t>Doc 11-24/33 Slides 40 – 44</a:t>
            </a:r>
            <a:endParaRPr lang="en-CA" altLang="en-US" sz="1400" i="1" dirty="0"/>
          </a:p>
          <a:p>
            <a:pPr lvl="2"/>
            <a:r>
              <a:rPr lang="en-CA" altLang="en-US" sz="1400" dirty="0"/>
              <a:t>EC Conditional Approval for REVCOM</a:t>
            </a:r>
          </a:p>
          <a:p>
            <a:pPr lvl="1"/>
            <a:r>
              <a:rPr lang="en-CA" altLang="en-US" sz="1600" dirty="0"/>
              <a:t>Teleconferences, Plans for September</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9624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4pm ET</a:t>
            </a:r>
            <a:endParaRPr lang="en-US" altLang="en-US" sz="1800" dirty="0"/>
          </a:p>
          <a:p>
            <a:pPr lvl="1"/>
            <a:r>
              <a:rPr lang="en-CA" altLang="en-US" sz="1400" dirty="0"/>
              <a:t>Comment Resolution</a:t>
            </a:r>
          </a:p>
          <a:p>
            <a:pPr lvl="2"/>
            <a:r>
              <a:rPr lang="en-CA" altLang="en-US" sz="1400" dirty="0"/>
              <a:t>CID 8021 – Au (Huawei)</a:t>
            </a:r>
          </a:p>
          <a:p>
            <a:pPr lvl="2"/>
            <a:r>
              <a:rPr lang="en-CA" altLang="en-US" sz="1400" dirty="0"/>
              <a:t>Technical/General CIDs – doc 11-24/1149 – Montemurro (Huawei) </a:t>
            </a:r>
          </a:p>
          <a:p>
            <a:pPr lvl="1"/>
            <a:r>
              <a:rPr lang="en-CA" altLang="en-US" sz="1400" dirty="0"/>
              <a:t>Recess</a:t>
            </a:r>
          </a:p>
        </p:txBody>
      </p:sp>
      <p:sp>
        <p:nvSpPr>
          <p:cNvPr id="5" name="Rectangle 19">
            <a:extLst>
              <a:ext uri="{FF2B5EF4-FFF2-40B4-BE49-F238E27FC236}">
                <a16:creationId xmlns:a16="http://schemas.microsoft.com/office/drawing/2014/main" id="{64724FB8-E4D3-32E5-804C-796877F23D83}"/>
              </a:ext>
            </a:extLst>
          </p:cNvPr>
          <p:cNvSpPr>
            <a:spLocks noChangeArrowheads="1"/>
          </p:cNvSpPr>
          <p:nvPr/>
        </p:nvSpPr>
        <p:spPr bwMode="auto">
          <a:xfrm>
            <a:off x="6515607" y="1524000"/>
            <a:ext cx="5447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1:30pm ET</a:t>
            </a:r>
            <a:endParaRPr lang="en-US" altLang="en-US" sz="1800" dirty="0"/>
          </a:p>
          <a:p>
            <a:pPr lvl="1"/>
            <a:r>
              <a:rPr lang="en-CA" altLang="en-US" sz="1400" dirty="0"/>
              <a:t>Motions</a:t>
            </a:r>
            <a:endParaRPr lang="en-CA" sz="1400" dirty="0"/>
          </a:p>
          <a:p>
            <a:pPr lvl="2"/>
            <a:r>
              <a:rPr lang="en-CA" altLang="en-US" sz="1400" dirty="0"/>
              <a:t>Technical/General CIDs – doc 11-24/1149 – Montemurro (Huawei) </a:t>
            </a:r>
          </a:p>
          <a:p>
            <a:pPr lvl="2"/>
            <a:r>
              <a:rPr lang="en-CA" altLang="en-US" sz="1400" dirty="0"/>
              <a:t>Various CIDs – doc 11-24/1314 – Rison (Samsung)</a:t>
            </a:r>
          </a:p>
          <a:p>
            <a:pPr lvl="2"/>
            <a:r>
              <a:rPr lang="en-CA" altLang="en-US" sz="1400" dirty="0"/>
              <a:t>Revisit CIDs 8072, 8074 – doc 11-24/1293 – </a:t>
            </a:r>
            <a:r>
              <a:rPr lang="en-CA" altLang="en-US" sz="1400" dirty="0" err="1"/>
              <a:t>Shafin</a:t>
            </a:r>
            <a:r>
              <a:rPr lang="en-CA" altLang="en-US" sz="1400"/>
              <a:t> (Samsung)</a:t>
            </a:r>
            <a:endParaRPr lang="en-CA" altLang="en-US" sz="1400" dirty="0"/>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hlinkClick r:id="rId2"/>
              </a:rPr>
              <a:t>https://mentor.ieee.org/802.11/dcn/24/11-24-0725-00-000m-minutes-revme-april-2024-adhoc-san-diego.docx</a:t>
            </a:r>
            <a:r>
              <a:rPr lang="en-US" altLang="en-US" sz="1600" dirty="0"/>
              <a:t>  </a:t>
            </a:r>
          </a:p>
          <a:p>
            <a:pPr>
              <a:lnSpc>
                <a:spcPct val="80000"/>
              </a:lnSpc>
            </a:pPr>
            <a:r>
              <a:rPr lang="en-US" altLang="en-US" sz="2000" dirty="0"/>
              <a:t>May meeting:</a:t>
            </a:r>
          </a:p>
          <a:p>
            <a:pPr marL="457200" lvl="1" indent="0">
              <a:lnSpc>
                <a:spcPct val="80000"/>
              </a:lnSpc>
              <a:buNone/>
            </a:pPr>
            <a:r>
              <a:rPr lang="en-US" altLang="en-US" sz="1600" dirty="0">
                <a:hlinkClick r:id="rId3"/>
              </a:rPr>
              <a:t>https://mentor.ieee.org/802.11/dcn/24/11-24-0912-00-000m-minutes-for-revme-2024-may-interim-warsaw.docx</a:t>
            </a:r>
            <a:r>
              <a:rPr lang="en-US" altLang="en-US" sz="1600" dirty="0"/>
              <a:t> </a:t>
            </a:r>
          </a:p>
          <a:p>
            <a:pPr>
              <a:lnSpc>
                <a:spcPct val="80000"/>
              </a:lnSpc>
            </a:pPr>
            <a:r>
              <a:rPr lang="en-US" altLang="en-US" sz="2000" dirty="0"/>
              <a:t>Teleconferences:</a:t>
            </a:r>
          </a:p>
          <a:p>
            <a:pPr marL="457200" lvl="1" indent="0">
              <a:lnSpc>
                <a:spcPct val="80000"/>
              </a:lnSpc>
              <a:buNone/>
            </a:pPr>
            <a:r>
              <a:rPr lang="en-US" altLang="en-US" sz="1600" dirty="0">
                <a:hlinkClick r:id="rId4"/>
              </a:rPr>
              <a:t>https://mentor.ieee.org/802.11/dcn/24/11-24-1140-00-000m-minutes-for-revme-telecon-july-8-2024.docx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50"/>
                </a:solidFill>
              </a:rPr>
              <a:t>May 2024 – D6.0 Recirculation SA Ballot</a:t>
            </a:r>
          </a:p>
          <a:p>
            <a:pPr>
              <a:lnSpc>
                <a:spcPct val="80000"/>
              </a:lnSpc>
            </a:pPr>
            <a:r>
              <a:rPr lang="en-US" altLang="en-US" sz="1800" dirty="0">
                <a:solidFill>
                  <a:srgbClr val="00B05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Monday August 12, 10am ET for 2hrs</a:t>
            </a:r>
          </a:p>
          <a:p>
            <a:pPr>
              <a:lnSpc>
                <a:spcPct val="80000"/>
              </a:lnSpc>
            </a:pPr>
            <a:r>
              <a:rPr lang="en-US" altLang="en-US" sz="2000" dirty="0" err="1"/>
              <a:t>Adhoc</a:t>
            </a:r>
            <a:r>
              <a:rPr lang="en-US" altLang="en-US" sz="2000" dirty="0"/>
              <a:t>: None</a:t>
            </a:r>
          </a:p>
          <a:p>
            <a:pPr>
              <a:lnSpc>
                <a:spcPct val="80000"/>
              </a:lnSpc>
            </a:pPr>
            <a:r>
              <a:rPr lang="en-US" altLang="en-US" sz="2000" dirty="0"/>
              <a:t>For the September plenary: None</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118591</TotalTime>
  <Words>2568</Words>
  <Application>Microsoft Office PowerPoint</Application>
  <PresentationFormat>Widescreen</PresentationFormat>
  <Paragraphs>286</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REVme Agenda</vt:lpstr>
      <vt:lpstr>REVme Agenda</vt:lpstr>
      <vt:lpstr>REVme minutes approval</vt:lpstr>
      <vt:lpstr>TGme Timeline</vt:lpstr>
      <vt:lpstr>Teleconference/Meeting plan</vt:lpstr>
      <vt:lpstr>SA Ballot Recirculation</vt:lpstr>
      <vt:lpstr>EC Conditional Approval for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4630</cp:revision>
  <cp:lastPrinted>2014-11-04T15:04:57Z</cp:lastPrinted>
  <dcterms:created xsi:type="dcterms:W3CDTF">2007-04-17T18:10:23Z</dcterms:created>
  <dcterms:modified xsi:type="dcterms:W3CDTF">2024-07-19T13:20:59Z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