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0" d="100"/>
          <a:sy n="80" d="100"/>
        </p:scale>
        <p:origin x="336"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0FB0D5E-20F5-492A-90B2-AFD57A226320}"/>
    <pc:docChg chg="undo custSel modSld modMainMaster">
      <pc:chgData name="Mike Montemurro" userId="40c20c913ca7511e" providerId="LiveId" clId="{50FB0D5E-20F5-492A-90B2-AFD57A226320}" dt="2024-07-16T12:28:44.189" v="299" actId="20577"/>
      <pc:docMkLst>
        <pc:docMk/>
      </pc:docMkLst>
      <pc:sldChg chg="modSp mod">
        <pc:chgData name="Mike Montemurro" userId="40c20c913ca7511e" providerId="LiveId" clId="{50FB0D5E-20F5-492A-90B2-AFD57A226320}" dt="2024-07-16T12:28:44.189" v="299" actId="20577"/>
        <pc:sldMkLst>
          <pc:docMk/>
          <pc:sldMk cId="3028779059" sldId="2368"/>
        </pc:sldMkLst>
        <pc:spChg chg="mod">
          <ac:chgData name="Mike Montemurro" userId="40c20c913ca7511e" providerId="LiveId" clId="{50FB0D5E-20F5-492A-90B2-AFD57A226320}" dt="2024-07-16T12:28:44.189" v="299" actId="20577"/>
          <ac:spMkLst>
            <pc:docMk/>
            <pc:sldMk cId="3028779059" sldId="2368"/>
            <ac:spMk id="2" creationId="{7D79007B-AF56-597C-C6F8-BB87C87B9569}"/>
          </ac:spMkLst>
        </pc:spChg>
        <pc:spChg chg="mod">
          <ac:chgData name="Mike Montemurro" userId="40c20c913ca7511e" providerId="LiveId" clId="{50FB0D5E-20F5-492A-90B2-AFD57A226320}" dt="2024-07-16T12:28:39.883" v="298" actId="20577"/>
          <ac:spMkLst>
            <pc:docMk/>
            <pc:sldMk cId="3028779059" sldId="2368"/>
            <ac:spMk id="3" creationId="{5B8DD137-6145-B9BE-7DF1-F35ABF1216E8}"/>
          </ac:spMkLst>
        </pc:spChg>
      </pc:sldChg>
      <pc:sldChg chg="modSp mod">
        <pc:chgData name="Mike Montemurro" userId="40c20c913ca7511e" providerId="LiveId" clId="{50FB0D5E-20F5-492A-90B2-AFD57A226320}" dt="2024-07-15T20:39:36.936" v="224" actId="20577"/>
        <pc:sldMkLst>
          <pc:docMk/>
          <pc:sldMk cId="2478274848" sldId="2369"/>
        </pc:sldMkLst>
        <pc:spChg chg="mod">
          <ac:chgData name="Mike Montemurro" userId="40c20c913ca7511e" providerId="LiveId" clId="{50FB0D5E-20F5-492A-90B2-AFD57A226320}" dt="2024-07-15T20:39:36.936" v="224" actId="20577"/>
          <ac:spMkLst>
            <pc:docMk/>
            <pc:sldMk cId="2478274848" sldId="2369"/>
            <ac:spMk id="2" creationId="{4E41AAE1-F249-0848-05B8-5526A4350794}"/>
          </ac:spMkLst>
        </pc:spChg>
        <pc:spChg chg="mod">
          <ac:chgData name="Mike Montemurro" userId="40c20c913ca7511e" providerId="LiveId" clId="{50FB0D5E-20F5-492A-90B2-AFD57A226320}" dt="2024-07-15T20:10:40.554" v="140" actId="20577"/>
          <ac:spMkLst>
            <pc:docMk/>
            <pc:sldMk cId="2478274848" sldId="2369"/>
            <ac:spMk id="4103" creationId="{00000000-0000-0000-0000-000000000000}"/>
          </ac:spMkLst>
        </pc:spChg>
      </pc:sldChg>
      <pc:sldChg chg="modSp mod">
        <pc:chgData name="Mike Montemurro" userId="40c20c913ca7511e" providerId="LiveId" clId="{50FB0D5E-20F5-492A-90B2-AFD57A226320}" dt="2024-07-15T20:12:14.641" v="212" actId="20577"/>
        <pc:sldMkLst>
          <pc:docMk/>
          <pc:sldMk cId="3638405448" sldId="2370"/>
        </pc:sldMkLst>
        <pc:spChg chg="mod">
          <ac:chgData name="Mike Montemurro" userId="40c20c913ca7511e" providerId="LiveId" clId="{50FB0D5E-20F5-492A-90B2-AFD57A226320}" dt="2024-07-15T20:12:14.641" v="212" actId="20577"/>
          <ac:spMkLst>
            <pc:docMk/>
            <pc:sldMk cId="3638405448" sldId="2370"/>
            <ac:spMk id="5" creationId="{312E63CB-7AA4-47E9-A213-073D8CADFEE1}"/>
          </ac:spMkLst>
        </pc:spChg>
      </pc:sldChg>
      <pc:sldMasterChg chg="modSp mod">
        <pc:chgData name="Mike Montemurro" userId="40c20c913ca7511e" providerId="LiveId" clId="{50FB0D5E-20F5-492A-90B2-AFD57A226320}" dt="2024-07-15T17:35:02.077" v="7" actId="20577"/>
        <pc:sldMasterMkLst>
          <pc:docMk/>
          <pc:sldMasterMk cId="0" sldId="2147483648"/>
        </pc:sldMasterMkLst>
        <pc:spChg chg="mod">
          <ac:chgData name="Mike Montemurro" userId="40c20c913ca7511e" providerId="LiveId" clId="{50FB0D5E-20F5-492A-90B2-AFD57A226320}" dt="2024-07-15T17:35:02.077"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802.11-24/985r2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t>&lt;&gt;</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&lt;&gt;</a:t>
            </a:r>
          </a:p>
          <a:p>
            <a:pPr marL="0" indent="0">
              <a:buNone/>
            </a:pPr>
            <a:r>
              <a:rPr lang="en-CA" sz="1600" dirty="0"/>
              <a:t>Seconded: &lt;&gt;</a:t>
            </a:r>
          </a:p>
          <a:p>
            <a:pPr marL="0" indent="0">
              <a:buNone/>
            </a:pPr>
            <a:r>
              <a:rPr lang="en-CA" sz="1600" dirty="0"/>
              <a:t>Results: &lt;&gt;. &lt;&gt;.</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&lt;doc-ref&gt;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CID 8038 – Withdrawn</a:t>
            </a:r>
          </a:p>
          <a:p>
            <a:pPr lvl="2"/>
            <a:r>
              <a:rPr lang="en-US" altLang="en-US" sz="1400" dirty="0"/>
              <a:t>CID 8037 – Qi (Intel)</a:t>
            </a:r>
          </a:p>
          <a:p>
            <a:pPr lvl="2"/>
            <a:r>
              <a:rPr lang="en-US" altLang="en-US" sz="1400" dirty="0"/>
              <a:t>CID 8257, 8259 – Hamilton (Ruckus/</a:t>
            </a:r>
            <a:r>
              <a:rPr lang="en-US" altLang="en-US" sz="1400" dirty="0" err="1"/>
              <a:t>Commscope</a:t>
            </a:r>
            <a:r>
              <a:rPr lang="en-US" altLang="en-US" sz="1400" dirty="0"/>
              <a:t>)</a:t>
            </a:r>
          </a:p>
          <a:p>
            <a:pPr lvl="2"/>
            <a:r>
              <a:rPr lang="en-US" altLang="en-US" sz="1400" dirty="0"/>
              <a:t>CID 8039 – doc 11-24/1149 – Montemurro (Huawei)</a:t>
            </a:r>
          </a:p>
          <a:p>
            <a:pPr lvl="2"/>
            <a:r>
              <a:rPr lang="en-CA" altLang="en-US" sz="1400" dirty="0"/>
              <a:t>ED2 CIDs – 11-24/1281 – Au (Huawei)</a:t>
            </a:r>
          </a:p>
          <a:p>
            <a:pPr lvl="2"/>
            <a:r>
              <a:rPr lang="en-CA" altLang="en-US" sz="1400" dirty="0"/>
              <a:t>Technical/General CIDs – doc 11-24/1149 – Montemurro (Huawei) </a:t>
            </a:r>
            <a:endParaRPr lang="en-US" altLang="en-US" sz="1400" dirty="0"/>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US" altLang="en-US" sz="1400" dirty="0"/>
              <a:t>CID 8031 – Segev (Intel)</a:t>
            </a:r>
          </a:p>
          <a:p>
            <a:pPr lvl="2"/>
            <a:r>
              <a:rPr lang="en-US" altLang="en-US" sz="1400" dirty="0"/>
              <a:t>CIDs 8016, 8017, 8031, 8026, 8012 – doc 11-24/1070 – Raissinia (Qualcomm)</a:t>
            </a:r>
          </a:p>
          <a:p>
            <a:pPr lvl="2"/>
            <a:r>
              <a:rPr lang="en-US" altLang="en-US" sz="1400" dirty="0"/>
              <a:t>Ranging Comment Resolution – doc 11-24/1107 – </a:t>
            </a:r>
            <a:r>
              <a:rPr lang="en-US" altLang="en-US" sz="1400" dirty="0" err="1"/>
              <a:t>Ajami</a:t>
            </a:r>
            <a:r>
              <a:rPr lang="en-US" altLang="en-US" sz="1400"/>
              <a:t> (Apple) – Mon PM2 on July 15</a:t>
            </a:r>
            <a:endParaRPr lang="en-CA" altLang="en-US" sz="1400" dirty="0"/>
          </a:p>
          <a:p>
            <a:pPr lvl="2"/>
            <a:r>
              <a:rPr lang="en-CA" altLang="en-US" sz="1400" dirty="0"/>
              <a:t>CID 8045 – doc 11-24/566 – Levy (</a:t>
            </a:r>
            <a:r>
              <a:rPr lang="en-CA" altLang="en-US" sz="1400" dirty="0" err="1"/>
              <a:t>InterDigital</a:t>
            </a:r>
            <a:r>
              <a:rPr lang="en-CA" altLang="en-US" sz="1400" dirty="0"/>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dirty="0"/>
              <a:t>ED1 CIDs – Qi (Intel)</a:t>
            </a:r>
          </a:p>
          <a:p>
            <a:pPr lvl="2"/>
            <a:r>
              <a:rPr lang="en-CA" altLang="en-US" sz="1400" dirty="0"/>
              <a:t>ED2 CIDs – Au (Huawei)</a:t>
            </a:r>
          </a:p>
          <a:p>
            <a:pPr lvl="2"/>
            <a:r>
              <a:rPr lang="en-CA" altLang="en-US" sz="1400" dirty="0"/>
              <a:t>CID 8046-8058 – 11-24/942 – Levy (</a:t>
            </a:r>
            <a:r>
              <a:rPr lang="en-CA" altLang="en-US" sz="1400" dirty="0" err="1"/>
              <a:t>InterDigital</a:t>
            </a:r>
            <a:r>
              <a:rPr lang="en-CA" altLang="en-US" sz="1400" dirty="0"/>
              <a:t>)</a:t>
            </a:r>
          </a:p>
          <a:p>
            <a:pPr lvl="2"/>
            <a:r>
              <a:rPr lang="en-US" altLang="en-US" sz="1400" dirty="0"/>
              <a:t>CID 8259 – Hamilton (Ruckus/</a:t>
            </a:r>
            <a:r>
              <a:rPr lang="en-US" altLang="en-US" sz="1400" dirty="0" err="1"/>
              <a:t>Commscope</a:t>
            </a:r>
            <a:r>
              <a:rPr lang="en-US" altLang="en-US" sz="1400" dirty="0"/>
              <a:t>)</a:t>
            </a:r>
            <a:endParaRPr lang="en-CA" altLang="en-US" sz="1400" dirty="0"/>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Various CIDs – doc 11-24/1293 – </a:t>
            </a:r>
            <a:r>
              <a:rPr lang="en-CA" altLang="en-US" sz="1400" dirty="0" err="1"/>
              <a:t>Shafin</a:t>
            </a:r>
            <a:r>
              <a:rPr lang="en-CA" altLang="en-US" sz="1400" dirty="0"/>
              <a:t> (Samsung)</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EC Conditional Approval for REVCOM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115043</TotalTime>
  <Words>2405</Words>
  <Application>Microsoft Office PowerPoint</Application>
  <PresentationFormat>Widescreen</PresentationFormat>
  <Paragraphs>275</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4627</cp:revision>
  <cp:lastPrinted>2014-11-04T15:04:57Z</cp:lastPrinted>
  <dcterms:created xsi:type="dcterms:W3CDTF">2007-04-17T18:10:23Z</dcterms:created>
  <dcterms:modified xsi:type="dcterms:W3CDTF">2024-07-16T12:28:44Z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