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3" r:id="rId9"/>
    <p:sldId id="848" r:id="rId10"/>
    <p:sldId id="2376" r:id="rId11"/>
    <p:sldId id="2375"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6"/>
            <p14:sldId id="2375"/>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C71AB-2A05-48B8-8462-8854C214A38B}" v="9" dt="2024-07-11T19:55:11.1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p:scale>
          <a:sx n="88" d="100"/>
          <a:sy n="88" d="100"/>
        </p:scale>
        <p:origin x="34" y="1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E0C71AB-2A05-48B8-8462-8854C214A38B}"/>
    <pc:docChg chg="undo custSel addSld delSld modSld modSection">
      <pc:chgData name="Mike Montemurro" userId="40c20c913ca7511e" providerId="LiveId" clId="{1E0C71AB-2A05-48B8-8462-8854C214A38B}" dt="2024-07-12T12:31:43.886" v="869" actId="20577"/>
      <pc:docMkLst>
        <pc:docMk/>
      </pc:docMkLst>
      <pc:sldChg chg="modSp mod">
        <pc:chgData name="Mike Montemurro" userId="40c20c913ca7511e" providerId="LiveId" clId="{1E0C71AB-2A05-48B8-8462-8854C214A38B}" dt="2024-07-11T19:41:19.926" v="13" actId="20577"/>
        <pc:sldMkLst>
          <pc:docMk/>
          <pc:sldMk cId="2822743645" sldId="850"/>
        </pc:sldMkLst>
        <pc:spChg chg="mod">
          <ac:chgData name="Mike Montemurro" userId="40c20c913ca7511e" providerId="LiveId" clId="{1E0C71AB-2A05-48B8-8462-8854C214A38B}" dt="2024-07-11T19:41:05.832" v="7" actId="20577"/>
          <ac:spMkLst>
            <pc:docMk/>
            <pc:sldMk cId="2822743645" sldId="850"/>
            <ac:spMk id="4" creationId="{27F8E238-240A-4782-BD7C-888A610FFE0E}"/>
          </ac:spMkLst>
        </pc:spChg>
        <pc:spChg chg="mod">
          <ac:chgData name="Mike Montemurro" userId="40c20c913ca7511e" providerId="LiveId" clId="{1E0C71AB-2A05-48B8-8462-8854C214A38B}" dt="2024-07-11T19:41:19.926" v="13" actId="20577"/>
          <ac:spMkLst>
            <pc:docMk/>
            <pc:sldMk cId="2822743645" sldId="850"/>
            <ac:spMk id="5" creationId="{5C289E12-1085-4168-A398-0F7249308ABA}"/>
          </ac:spMkLst>
        </pc:spChg>
      </pc:sldChg>
      <pc:sldChg chg="modSp mod">
        <pc:chgData name="Mike Montemurro" userId="40c20c913ca7511e" providerId="LiveId" clId="{1E0C71AB-2A05-48B8-8462-8854C214A38B}" dt="2024-07-12T12:31:43.886" v="869" actId="20577"/>
        <pc:sldMkLst>
          <pc:docMk/>
          <pc:sldMk cId="1366082887" sldId="851"/>
        </pc:sldMkLst>
        <pc:spChg chg="mod">
          <ac:chgData name="Mike Montemurro" userId="40c20c913ca7511e" providerId="LiveId" clId="{1E0C71AB-2A05-48B8-8462-8854C214A38B}" dt="2024-07-12T12:31:43.886" v="869" actId="20577"/>
          <ac:spMkLst>
            <pc:docMk/>
            <pc:sldMk cId="1366082887" sldId="851"/>
            <ac:spMk id="5" creationId="{CE3CB10D-55A8-4529-BEDD-F608F8F8F2BA}"/>
          </ac:spMkLst>
        </pc:spChg>
      </pc:sldChg>
      <pc:sldChg chg="del">
        <pc:chgData name="Mike Montemurro" userId="40c20c913ca7511e" providerId="LiveId" clId="{1E0C71AB-2A05-48B8-8462-8854C214A38B}" dt="2024-07-11T19:49:41.561" v="208" actId="2696"/>
        <pc:sldMkLst>
          <pc:docMk/>
          <pc:sldMk cId="577097168" sldId="860"/>
        </pc:sldMkLst>
      </pc:sldChg>
      <pc:sldChg chg="modSp mod">
        <pc:chgData name="Mike Montemurro" userId="40c20c913ca7511e" providerId="LiveId" clId="{1E0C71AB-2A05-48B8-8462-8854C214A38B}" dt="2024-07-11T19:45:09.434" v="163" actId="20577"/>
        <pc:sldMkLst>
          <pc:docMk/>
          <pc:sldMk cId="2423762277" sldId="2367"/>
        </pc:sldMkLst>
        <pc:spChg chg="mod">
          <ac:chgData name="Mike Montemurro" userId="40c20c913ca7511e" providerId="LiveId" clId="{1E0C71AB-2A05-48B8-8462-8854C214A38B}" dt="2024-07-11T19:45:06.463" v="162" actId="20577"/>
          <ac:spMkLst>
            <pc:docMk/>
            <pc:sldMk cId="2423762277" sldId="2367"/>
            <ac:spMk id="2" creationId="{1445B411-356B-4362-90AA-30C6AD27300A}"/>
          </ac:spMkLst>
        </pc:spChg>
        <pc:spChg chg="mod">
          <ac:chgData name="Mike Montemurro" userId="40c20c913ca7511e" providerId="LiveId" clId="{1E0C71AB-2A05-48B8-8462-8854C214A38B}" dt="2024-07-11T19:45:09.434" v="163" actId="20577"/>
          <ac:spMkLst>
            <pc:docMk/>
            <pc:sldMk cId="2423762277" sldId="2367"/>
            <ac:spMk id="8195" creationId="{00000000-0000-0000-0000-000000000000}"/>
          </ac:spMkLst>
        </pc:spChg>
      </pc:sldChg>
      <pc:sldChg chg="modSp mod">
        <pc:chgData name="Mike Montemurro" userId="40c20c913ca7511e" providerId="LiveId" clId="{1E0C71AB-2A05-48B8-8462-8854C214A38B}" dt="2024-07-11T20:34:55.446" v="833"/>
        <pc:sldMkLst>
          <pc:docMk/>
          <pc:sldMk cId="3028779059" sldId="2368"/>
        </pc:sldMkLst>
        <pc:spChg chg="mod">
          <ac:chgData name="Mike Montemurro" userId="40c20c913ca7511e" providerId="LiveId" clId="{1E0C71AB-2A05-48B8-8462-8854C214A38B}" dt="2024-07-11T19:43:46.263" v="148" actId="20577"/>
          <ac:spMkLst>
            <pc:docMk/>
            <pc:sldMk cId="3028779059" sldId="2368"/>
            <ac:spMk id="2" creationId="{7D79007B-AF56-597C-C6F8-BB87C87B9569}"/>
          </ac:spMkLst>
        </pc:spChg>
        <pc:spChg chg="mod">
          <ac:chgData name="Mike Montemurro" userId="40c20c913ca7511e" providerId="LiveId" clId="{1E0C71AB-2A05-48B8-8462-8854C214A38B}" dt="2024-07-11T20:34:50.523" v="832"/>
          <ac:spMkLst>
            <pc:docMk/>
            <pc:sldMk cId="3028779059" sldId="2368"/>
            <ac:spMk id="3" creationId="{5B8DD137-6145-B9BE-7DF1-F35ABF1216E8}"/>
          </ac:spMkLst>
        </pc:spChg>
        <pc:spChg chg="mod">
          <ac:chgData name="Mike Montemurro" userId="40c20c913ca7511e" providerId="LiveId" clId="{1E0C71AB-2A05-48B8-8462-8854C214A38B}" dt="2024-07-11T20:34:55.446" v="833"/>
          <ac:spMkLst>
            <pc:docMk/>
            <pc:sldMk cId="3028779059" sldId="2368"/>
            <ac:spMk id="4" creationId="{EF87BD29-945B-D4C4-6CE4-E0CC7808D00F}"/>
          </ac:spMkLst>
        </pc:spChg>
      </pc:sldChg>
      <pc:sldChg chg="modSp mod">
        <pc:chgData name="Mike Montemurro" userId="40c20c913ca7511e" providerId="LiveId" clId="{1E0C71AB-2A05-48B8-8462-8854C214A38B}" dt="2024-07-12T12:31:19.662" v="865" actId="20577"/>
        <pc:sldMkLst>
          <pc:docMk/>
          <pc:sldMk cId="2478274848" sldId="2369"/>
        </pc:sldMkLst>
        <pc:spChg chg="mod">
          <ac:chgData name="Mike Montemurro" userId="40c20c913ca7511e" providerId="LiveId" clId="{1E0C71AB-2A05-48B8-8462-8854C214A38B}" dt="2024-07-11T20:34:38.968" v="831" actId="20577"/>
          <ac:spMkLst>
            <pc:docMk/>
            <pc:sldMk cId="2478274848" sldId="2369"/>
            <ac:spMk id="2" creationId="{4E41AAE1-F249-0848-05B8-5526A4350794}"/>
          </ac:spMkLst>
        </pc:spChg>
        <pc:spChg chg="mod">
          <ac:chgData name="Mike Montemurro" userId="40c20c913ca7511e" providerId="LiveId" clId="{1E0C71AB-2A05-48B8-8462-8854C214A38B}" dt="2024-07-11T20:34:19.363" v="827" actId="20577"/>
          <ac:spMkLst>
            <pc:docMk/>
            <pc:sldMk cId="2478274848" sldId="2369"/>
            <ac:spMk id="10" creationId="{CC2AB40D-EE73-4F6E-AF6C-5BB8815A67AA}"/>
          </ac:spMkLst>
        </pc:spChg>
        <pc:spChg chg="mod">
          <ac:chgData name="Mike Montemurro" userId="40c20c913ca7511e" providerId="LiveId" clId="{1E0C71AB-2A05-48B8-8462-8854C214A38B}" dt="2024-07-12T12:31:19.662" v="865" actId="20577"/>
          <ac:spMkLst>
            <pc:docMk/>
            <pc:sldMk cId="2478274848" sldId="2369"/>
            <ac:spMk id="4103" creationId="{00000000-0000-0000-0000-000000000000}"/>
          </ac:spMkLst>
        </pc:spChg>
      </pc:sldChg>
      <pc:sldChg chg="modSp mod">
        <pc:chgData name="Mike Montemurro" userId="40c20c913ca7511e" providerId="LiveId" clId="{1E0C71AB-2A05-48B8-8462-8854C214A38B}" dt="2024-07-11T19:49:18.922" v="207" actId="20577"/>
        <pc:sldMkLst>
          <pc:docMk/>
          <pc:sldMk cId="3638405448" sldId="2370"/>
        </pc:sldMkLst>
        <pc:spChg chg="mod">
          <ac:chgData name="Mike Montemurro" userId="40c20c913ca7511e" providerId="LiveId" clId="{1E0C71AB-2A05-48B8-8462-8854C214A38B}" dt="2024-07-11T19:49:18.922" v="207" actId="20577"/>
          <ac:spMkLst>
            <pc:docMk/>
            <pc:sldMk cId="3638405448" sldId="2370"/>
            <ac:spMk id="5" creationId="{312E63CB-7AA4-47E9-A213-073D8CADFEE1}"/>
          </ac:spMkLst>
        </pc:spChg>
      </pc:sldChg>
      <pc:sldChg chg="del">
        <pc:chgData name="Mike Montemurro" userId="40c20c913ca7511e" providerId="LiveId" clId="{1E0C71AB-2A05-48B8-8462-8854C214A38B}" dt="2024-07-11T19:52:43.540" v="211" actId="47"/>
        <pc:sldMkLst>
          <pc:docMk/>
          <pc:sldMk cId="3766763096" sldId="2373"/>
        </pc:sldMkLst>
      </pc:sldChg>
      <pc:sldChg chg="modSp add del mod">
        <pc:chgData name="Mike Montemurro" userId="40c20c913ca7511e" providerId="LiveId" clId="{1E0C71AB-2A05-48B8-8462-8854C214A38B}" dt="2024-07-11T19:55:22.106" v="233" actId="2696"/>
        <pc:sldMkLst>
          <pc:docMk/>
          <pc:sldMk cId="2798728210" sldId="2374"/>
        </pc:sldMkLst>
        <pc:spChg chg="mod">
          <ac:chgData name="Mike Montemurro" userId="40c20c913ca7511e" providerId="LiveId" clId="{1E0C71AB-2A05-48B8-8462-8854C214A38B}" dt="2024-07-11T19:52:57.356" v="232" actId="20577"/>
          <ac:spMkLst>
            <pc:docMk/>
            <pc:sldMk cId="2798728210" sldId="2374"/>
            <ac:spMk id="3" creationId="{0A495611-3706-18E7-1DB7-585F06BC2240}"/>
          </ac:spMkLst>
        </pc:spChg>
      </pc:sldChg>
      <pc:sldChg chg="modSp add mod">
        <pc:chgData name="Mike Montemurro" userId="40c20c913ca7511e" providerId="LiveId" clId="{1E0C71AB-2A05-48B8-8462-8854C214A38B}" dt="2024-07-11T20:09:08.901" v="353" actId="20577"/>
        <pc:sldMkLst>
          <pc:docMk/>
          <pc:sldMk cId="4236352472" sldId="2375"/>
        </pc:sldMkLst>
        <pc:spChg chg="mod">
          <ac:chgData name="Mike Montemurro" userId="40c20c913ca7511e" providerId="LiveId" clId="{1E0C71AB-2A05-48B8-8462-8854C214A38B}" dt="2024-07-11T20:09:08.901" v="353" actId="20577"/>
          <ac:spMkLst>
            <pc:docMk/>
            <pc:sldMk cId="4236352472" sldId="2375"/>
            <ac:spMk id="2" creationId="{C6EA7B30-6898-B557-187E-5DBC2CF7F632}"/>
          </ac:spMkLst>
        </pc:spChg>
        <pc:spChg chg="mod">
          <ac:chgData name="Mike Montemurro" userId="40c20c913ca7511e" providerId="LiveId" clId="{1E0C71AB-2A05-48B8-8462-8854C214A38B}" dt="2024-07-11T19:56:28.786" v="331" actId="20577"/>
          <ac:spMkLst>
            <pc:docMk/>
            <pc:sldMk cId="4236352472" sldId="2375"/>
            <ac:spMk id="3" creationId="{0A495611-3706-18E7-1DB7-585F06BC2240}"/>
          </ac:spMkLst>
        </pc:spChg>
      </pc:sldChg>
      <pc:sldChg chg="modSp mod">
        <pc:chgData name="Mike Montemurro" userId="40c20c913ca7511e" providerId="LiveId" clId="{1E0C71AB-2A05-48B8-8462-8854C214A38B}" dt="2024-07-11T20:09:59.852" v="367" actId="20577"/>
        <pc:sldMkLst>
          <pc:docMk/>
          <pc:sldMk cId="3336687352" sldId="2376"/>
        </pc:sldMkLst>
        <pc:spChg chg="mod">
          <ac:chgData name="Mike Montemurro" userId="40c20c913ca7511e" providerId="LiveId" clId="{1E0C71AB-2A05-48B8-8462-8854C214A38B}" dt="2024-07-11T20:09:59.852" v="367" actId="20577"/>
          <ac:spMkLst>
            <pc:docMk/>
            <pc:sldMk cId="3336687352" sldId="2376"/>
            <ac:spMk id="5" creationId="{312E63CB-7AA4-47E9-A213-073D8CADFE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802.11-24/672r0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912-00-000m-minutes-for-revme-2024-may-interim-warsaw.docx" TargetMode="External"/><Relationship Id="rId2" Type="http://schemas.openxmlformats.org/officeDocument/2006/relationships/hyperlink" Target="https://mentor.ieee.org/802.11/dcn/24/11-24-0725-00-000m-minutes-revme-april-2024-adhoc-san-diego.docx" TargetMode="External"/><Relationship Id="rId1" Type="http://schemas.openxmlformats.org/officeDocument/2006/relationships/slideLayout" Target="../slideLayouts/slideLayout1.xml"/><Relationship Id="rId4" Type="http://schemas.openxmlformats.org/officeDocument/2006/relationships/hyperlink" Target="https://mentor.ieee.org/802.11/dcn/24/11-24-1140-00-000m-minutes-for-revme-telecon-july-8-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2024-07-15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Having approved comment resolutions for all of the comments received from the recirculation SA Ballot on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D5.0 as contained in documents </a:t>
            </a:r>
          </a:p>
          <a:p>
            <a:pPr marL="457200" lvl="1" indent="0">
              <a:buNone/>
            </a:pPr>
            <a:r>
              <a:rPr lang="en-US" altLang="en-US" sz="1600" dirty="0"/>
              <a:t>&lt;&gt;</a:t>
            </a:r>
          </a:p>
          <a:p>
            <a:pPr marL="457200" lvl="1" indent="0">
              <a:lnSpc>
                <a:spcPct val="80000"/>
              </a:lnSpc>
              <a:buNone/>
            </a:pPr>
            <a:endParaRPr lang="en-US" altLang="en-US" sz="1600" dirty="0"/>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Instruct the editor to prepare Draft 7.0 incorporating these resolutions </a:t>
            </a:r>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and</a:t>
            </a:r>
            <a:r>
              <a:rPr lang="en-CA" sz="1600" dirty="0">
                <a:latin typeface="Times New Roman" panose="02020603050405020304" pitchFamily="18" charset="0"/>
                <a:ea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rPr>
              <a:t>a</a:t>
            </a:r>
            <a:r>
              <a:rPr lang="en-US" sz="1600" b="1" dirty="0">
                <a:effectLst/>
                <a:latin typeface="Times New Roman" panose="02020603050405020304" pitchFamily="18" charset="0"/>
                <a:ea typeface="Times New Roman" panose="02020603050405020304" pitchFamily="18" charset="0"/>
              </a:rPr>
              <a:t>pprove a 10-day SA Ballot Recirculation asking the question “Should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D6.0 be forwarded to RevCom?”</a:t>
            </a:r>
            <a:endParaRPr lang="en-CA" sz="16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400" dirty="0"/>
          </a:p>
          <a:p>
            <a:pPr marL="0" indent="0">
              <a:lnSpc>
                <a:spcPct val="80000"/>
              </a:lnSpc>
              <a:buNone/>
            </a:pPr>
            <a:r>
              <a:rPr lang="en-CA" sz="1600" dirty="0"/>
              <a:t>Moved: &lt;&gt;</a:t>
            </a:r>
          </a:p>
          <a:p>
            <a:pPr marL="0" indent="0">
              <a:buNone/>
            </a:pPr>
            <a:r>
              <a:rPr lang="en-CA" sz="1600" dirty="0"/>
              <a:t>Seconded: &lt;&gt;</a:t>
            </a:r>
          </a:p>
          <a:p>
            <a:pPr marL="0" indent="0">
              <a:buNone/>
            </a:pPr>
            <a:r>
              <a:rPr lang="en-CA" sz="1600" dirty="0"/>
              <a:t>Results: &lt;&gt;. &lt;&gt;.</a:t>
            </a:r>
            <a:endParaRPr lang="en-US" altLang="en-US" sz="16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&lt;doc-ref&gt; as the report to the IEEE 802 Executive Committee on the requirements for conditional approval to forward P802.11REVme to RevCom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Request the IEEE 802 Executive Committee to conditionally approve forwarding P802.11REVme to RevCom.</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EC Conditional Approval for REVCOM</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423635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July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r>
              <a:rPr lang="en-US" sz="1800" dirty="0">
                <a:hlinkClick r:id="rId3"/>
              </a:rPr>
              <a:t>https://cvent.me/dkO9BB</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15,  4pm  ET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US" altLang="en-US" sz="1400" dirty="0"/>
              <a:t>Ranging Comment Resolution – doc 11-24/1107 – </a:t>
            </a:r>
            <a:r>
              <a:rPr lang="en-US" altLang="en-US" sz="1400" dirty="0" err="1"/>
              <a:t>Ajami</a:t>
            </a:r>
            <a:r>
              <a:rPr lang="en-US" altLang="en-US" sz="1400" dirty="0"/>
              <a:t> (Apple) – Mon PM2 on July 15</a:t>
            </a:r>
          </a:p>
          <a:p>
            <a:pPr lvl="2"/>
            <a:r>
              <a:rPr lang="en-US" altLang="en-US" sz="1400" dirty="0"/>
              <a:t>CID 8031 – Segev (Intel)</a:t>
            </a:r>
          </a:p>
          <a:p>
            <a:pPr lvl="2"/>
            <a:r>
              <a:rPr lang="en-US" altLang="en-US" sz="1400" dirty="0"/>
              <a:t>CIDs 8016, 8017, 8031, 8026, 8012 – doc 11-24/1070 – Raissinia (Qualcomm)</a:t>
            </a:r>
          </a:p>
          <a:p>
            <a:pPr lvl="2"/>
            <a:r>
              <a:rPr lang="en-US" altLang="en-US" sz="1400" dirty="0"/>
              <a:t>CID 8037 – Huang (Intel)</a:t>
            </a:r>
          </a:p>
          <a:p>
            <a:pPr lvl="2"/>
            <a:r>
              <a:rPr lang="en-US" altLang="en-US" sz="1400" dirty="0"/>
              <a:t>CID 8039 – doc 11-24/1149 – Montemurro (Huawei)</a:t>
            </a:r>
          </a:p>
          <a:p>
            <a:pPr lvl="2"/>
            <a:r>
              <a:rPr lang="en-US" altLang="en-US" sz="1400" dirty="0"/>
              <a:t>CID 8257, 8259 – Hamilton (Ruckus/</a:t>
            </a:r>
            <a:r>
              <a:rPr lang="en-US" altLang="en-US" sz="1400" dirty="0" err="1"/>
              <a:t>Commscope</a:t>
            </a:r>
            <a:r>
              <a:rPr lang="en-US" altLang="en-US" sz="1400" dirty="0"/>
              <a:t>)</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10:30am ET</a:t>
            </a:r>
          </a:p>
          <a:p>
            <a:pPr lvl="1"/>
            <a:r>
              <a:rPr lang="en-CA" altLang="en-US" sz="1400" dirty="0"/>
              <a:t>Comment resolution</a:t>
            </a:r>
          </a:p>
          <a:p>
            <a:pPr lvl="2"/>
            <a:r>
              <a:rPr lang="en-CA" altLang="en-US" sz="1400" dirty="0"/>
              <a:t>ED1 CIDs – Qi (Intel)</a:t>
            </a:r>
          </a:p>
          <a:p>
            <a:pPr lvl="2"/>
            <a:r>
              <a:rPr lang="en-CA" altLang="en-US" sz="1400" dirty="0"/>
              <a:t>ED2 CIDs – Au (Huawei)</a:t>
            </a:r>
          </a:p>
          <a:p>
            <a:pPr lvl="2"/>
            <a:r>
              <a:rPr lang="en-CA" altLang="en-US" sz="1400" dirty="0"/>
              <a:t>Technical/General CIDs – doc 11-24/1149 – Montemurro (Huawei) </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617701"/>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16, 4pm ET</a:t>
            </a:r>
          </a:p>
          <a:p>
            <a:pPr lvl="1"/>
            <a:r>
              <a:rPr lang="en-CA" altLang="en-US" sz="1400" dirty="0"/>
              <a:t>Comment resolution</a:t>
            </a:r>
          </a:p>
          <a:p>
            <a:pPr lvl="2"/>
            <a:r>
              <a:rPr lang="en-CA" altLang="en-US" sz="1400" dirty="0"/>
              <a:t>Technical/General CIDs – doc 11-24/1149 – Montemurro (Huawei)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577037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10:30am ET</a:t>
            </a:r>
            <a:endParaRPr lang="en-US" altLang="en-US" sz="1800" dirty="0"/>
          </a:p>
          <a:p>
            <a:pPr lvl="1"/>
            <a:r>
              <a:rPr lang="en-CA" altLang="en-US" sz="1400" dirty="0"/>
              <a:t>Comment Resolution</a:t>
            </a:r>
          </a:p>
          <a:p>
            <a:pPr lvl="2"/>
            <a:r>
              <a:rPr lang="en-CA" altLang="en-US" sz="1400" dirty="0"/>
              <a:t>Technical/General CIDs – doc 11-24/1149 – Montemurro (Huawei) </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July 18, 4pm 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Doc 11-24/33 Slides </a:t>
            </a:r>
            <a:r>
              <a:rPr lang="en-CA" altLang="en-US" sz="1400" i="1" dirty="0"/>
              <a:t>x</a:t>
            </a:r>
            <a:r>
              <a:rPr lang="en-CA" altLang="en-US" sz="1400" dirty="0"/>
              <a:t> – </a:t>
            </a:r>
            <a:r>
              <a:rPr lang="en-CA" altLang="en-US" sz="1400" i="1" dirty="0"/>
              <a:t>y</a:t>
            </a:r>
          </a:p>
          <a:p>
            <a:pPr lvl="2"/>
            <a:r>
              <a:rPr lang="en-CA" altLang="en-US" sz="1400" dirty="0"/>
              <a:t>EC Conditional Approval for REVCOM</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733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July 17, 4pm ET</a:t>
            </a:r>
            <a:endParaRPr lang="en-US" altLang="en-US" sz="1800" dirty="0"/>
          </a:p>
          <a:p>
            <a:pPr lvl="1"/>
            <a:r>
              <a:rPr lang="en-CA" altLang="en-US" sz="1400" dirty="0"/>
              <a:t>Comment Resolution</a:t>
            </a:r>
          </a:p>
          <a:p>
            <a:pPr lvl="2"/>
            <a:r>
              <a:rPr lang="en-CA" altLang="en-US" sz="1400" dirty="0"/>
              <a:t>Technical/General CIDs – doc 11-24/1149 – Montemurro (Huawei) </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hlinkClick r:id="rId2"/>
              </a:rPr>
              <a:t>https://mentor.ieee.org/802.11/dcn/24/11-24-0725-00-000m-minutes-revme-april-2024-adhoc-san-diego.docx</a:t>
            </a:r>
            <a:r>
              <a:rPr lang="en-US" altLang="en-US" sz="1600" dirty="0"/>
              <a:t>  </a:t>
            </a:r>
          </a:p>
          <a:p>
            <a:pPr>
              <a:lnSpc>
                <a:spcPct val="80000"/>
              </a:lnSpc>
            </a:pPr>
            <a:r>
              <a:rPr lang="en-US" altLang="en-US" sz="2000" dirty="0"/>
              <a:t>May meeting:</a:t>
            </a:r>
          </a:p>
          <a:p>
            <a:pPr marL="457200" lvl="1" indent="0">
              <a:lnSpc>
                <a:spcPct val="80000"/>
              </a:lnSpc>
              <a:buNone/>
            </a:pPr>
            <a:r>
              <a:rPr lang="en-US" altLang="en-US" sz="1600" dirty="0">
                <a:hlinkClick r:id="rId3"/>
              </a:rPr>
              <a:t>https://mentor.ieee.org/802.11/dcn/24/11-24-0912-00-000m-minutes-for-revme-2024-may-interim-warsaw.docx</a:t>
            </a:r>
            <a:r>
              <a:rPr lang="en-US" altLang="en-US" sz="1600" dirty="0"/>
              <a:t> </a:t>
            </a:r>
          </a:p>
          <a:p>
            <a:pPr>
              <a:lnSpc>
                <a:spcPct val="80000"/>
              </a:lnSpc>
            </a:pPr>
            <a:r>
              <a:rPr lang="en-US" altLang="en-US" sz="2000" dirty="0"/>
              <a:t>Teleconferences:</a:t>
            </a:r>
          </a:p>
          <a:p>
            <a:pPr marL="457200" lvl="1" indent="0">
              <a:lnSpc>
                <a:spcPct val="80000"/>
              </a:lnSpc>
              <a:buNone/>
            </a:pPr>
            <a:r>
              <a:rPr lang="en-US" altLang="en-US" sz="1600" dirty="0">
                <a:hlinkClick r:id="rId4"/>
              </a:rPr>
              <a:t>https://mentor.ieee.org/802.11/dcn/24/11-24-1140-00-000m-minutes-for-revme-telecon-july-8-2024.docx</a:t>
            </a:r>
            <a:r>
              <a:rPr lang="en-US" altLang="en-US" sz="1600" dirty="0"/>
              <a:t> </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September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114050</TotalTime>
  <Words>2356</Words>
  <Application>Microsoft Office PowerPoint</Application>
  <PresentationFormat>Widescreen</PresentationFormat>
  <Paragraphs>272</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IEEE 802 plenary session</vt:lpstr>
      <vt:lpstr>Chair’s welcome and Patent Reminder</vt:lpstr>
      <vt:lpstr>REVme Agenda</vt:lpstr>
      <vt:lpstr>REVme Agenda</vt:lpstr>
      <vt:lpstr>REVme minutes approval</vt:lpstr>
      <vt:lpstr>TGme Timeline</vt:lpstr>
      <vt:lpstr>Teleconference/Meeting plan</vt:lpstr>
      <vt:lpstr>SA Ballot Recirculation</vt:lpstr>
      <vt:lpstr>EC Conditional Approval for REVCOM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4625</cp:revision>
  <cp:lastPrinted>2014-11-04T15:04:57Z</cp:lastPrinted>
  <dcterms:created xsi:type="dcterms:W3CDTF">2007-04-17T18:10:23Z</dcterms:created>
  <dcterms:modified xsi:type="dcterms:W3CDTF">2024-07-12T12:31:54Z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