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89841D-5AA7-4C11-B5B7-190FB014C122}" v="3" dt="2024-06-28T11:25:32.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94" d="100"/>
          <a:sy n="94" d="100"/>
        </p:scale>
        <p:origin x="744" y="9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2589841D-5AA7-4C11-B5B7-190FB014C122}"/>
    <pc:docChg chg="custSel modSld">
      <pc:chgData name="Jim Lansford" userId="c1807ccf97ce491d" providerId="LiveId" clId="{2589841D-5AA7-4C11-B5B7-190FB014C122}" dt="2024-07-01T09:05:27.197" v="26"/>
      <pc:docMkLst>
        <pc:docMk/>
      </pc:docMkLst>
      <pc:sldChg chg="addSp modSp mod">
        <pc:chgData name="Jim Lansford" userId="c1807ccf97ce491d" providerId="LiveId" clId="{2589841D-5AA7-4C11-B5B7-190FB014C122}" dt="2024-07-01T09:05:27.197" v="26"/>
        <pc:sldMkLst>
          <pc:docMk/>
          <pc:sldMk cId="0" sldId="403"/>
        </pc:sldMkLst>
        <pc:spChg chg="mod">
          <ac:chgData name="Jim Lansford" userId="c1807ccf97ce491d" providerId="LiveId" clId="{2589841D-5AA7-4C11-B5B7-190FB014C122}" dt="2024-07-01T09:05:27.197" v="26"/>
          <ac:spMkLst>
            <pc:docMk/>
            <pc:sldMk cId="0" sldId="403"/>
            <ac:spMk id="31750" creationId="{EA520893-4A80-489E-B0A3-8A8E60F21D8C}"/>
          </ac:spMkLst>
        </pc:spChg>
        <pc:graphicFrameChg chg="add mod">
          <ac:chgData name="Jim Lansford" userId="c1807ccf97ce491d" providerId="LiveId" clId="{2589841D-5AA7-4C11-B5B7-190FB014C122}" dt="2024-06-28T11:25:20.788" v="15"/>
          <ac:graphicFrameMkLst>
            <pc:docMk/>
            <pc:sldMk cId="0" sldId="403"/>
            <ac:graphicFrameMk id="2" creationId="{5CA91F72-5E41-29D9-3A88-BADCE7230695}"/>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802.11-24/0983r0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923-00-0wng-wng-meeting-minutes-2024-may-warsaw-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2024-07-16</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Jim Lansford, Chair (</a:t>
            </a:r>
            <a:r>
              <a:rPr lang="en-GB" dirty="0" err="1"/>
              <a:t>FaraFir</a:t>
            </a:r>
            <a:r>
              <a:rPr lang="en-GB"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2024</a:t>
            </a:r>
            <a:endParaRPr lang="en-GB" dirty="0"/>
          </a:p>
        </p:txBody>
      </p:sp>
    </p:spTree>
    <p:extLst>
      <p:ext uri="{BB962C8B-B14F-4D97-AF65-F5344CB8AC3E}">
        <p14:creationId xmlns:p14="http://schemas.microsoft.com/office/powerpoint/2010/main" val="2039880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16 July 2024, 0800-1000 Eastern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https://mentor.ieee.org/802.11/dcn/24/11-24-0923-00-0wng-wng-meeting-minutes-2024-may-warsaw-meeting.docx</a:t>
            </a:r>
            <a:r>
              <a:rPr lang="en-GB" altLang="en-US" sz="1600" dirty="0"/>
              <a:t> </a:t>
            </a:r>
          </a:p>
          <a:p>
            <a:pPr marL="438150" indent="-381000">
              <a:lnSpc>
                <a:spcPct val="110000"/>
              </a:lnSpc>
              <a:spcBef>
                <a:spcPts val="0"/>
              </a:spcBef>
              <a:defRPr/>
            </a:pPr>
            <a:r>
              <a:rPr lang="en-GB" altLang="en-US" dirty="0"/>
              <a:t>Presentations</a:t>
            </a:r>
          </a:p>
          <a:p>
            <a:pPr lvl="1"/>
            <a:r>
              <a:rPr lang="en-US" sz="1800" i="0" dirty="0">
                <a:solidFill>
                  <a:srgbClr val="222222"/>
                </a:solidFill>
                <a:effectLst/>
                <a:highlight>
                  <a:srgbClr val="FFFFFF"/>
                </a:highlight>
                <a:latin typeface="Arial" panose="020B0604020202020204" pitchFamily="34" charset="0"/>
                <a:cs typeface="Arial" panose="020B0604020202020204" pitchFamily="34" charset="0"/>
              </a:rPr>
              <a:t>“ns-3  Rel-42/43  Wi-Fi Model Updates and Network Simulations,” H. Yin, S. Roy and T. R. Henderson (University of Washington)</a:t>
            </a:r>
          </a:p>
          <a:p>
            <a:pPr marL="857250" lvl="1" indent="-457200">
              <a:lnSpc>
                <a:spcPct val="110000"/>
              </a:lnSpc>
              <a:spcBef>
                <a:spcPts val="0"/>
              </a:spcBef>
              <a:defRPr/>
            </a:pPr>
            <a:r>
              <a:rPr lang="en-US" sz="1800" i="0" dirty="0">
                <a:solidFill>
                  <a:srgbClr val="222222"/>
                </a:solidFill>
                <a:effectLst/>
                <a:highlight>
                  <a:srgbClr val="FFFFFF"/>
                </a:highlight>
                <a:latin typeface="Arial" panose="020B0604020202020204" pitchFamily="34" charset="0"/>
                <a:cs typeface="Arial" panose="020B0604020202020204" pitchFamily="34" charset="0"/>
              </a:rPr>
              <a:t>"Post-Quantum 802.11,“ Dan Harkins (HP Enterprise)</a:t>
            </a:r>
          </a:p>
          <a:p>
            <a:pPr marL="857250" lvl="1" indent="-457200">
              <a:lnSpc>
                <a:spcPct val="110000"/>
              </a:lnSpc>
              <a:spcBef>
                <a:spcPts val="0"/>
              </a:spcBef>
              <a:defRPr/>
            </a:pPr>
            <a:r>
              <a:rPr lang="en-US" sz="1800">
                <a:solidFill>
                  <a:srgbClr val="222222"/>
                </a:solidFill>
                <a:highlight>
                  <a:srgbClr val="FFFFFF"/>
                </a:highlight>
                <a:latin typeface="Arial" panose="020B0604020202020204" pitchFamily="34" charset="0"/>
                <a:cs typeface="Arial" panose="020B0604020202020204" pitchFamily="34" charset="0"/>
              </a:rPr>
              <a:t>“Co-Existence of Wi-Fi with Narrowband Technology</a:t>
            </a:r>
            <a:r>
              <a:rPr lang="en-US" sz="1800" i="0">
                <a:solidFill>
                  <a:srgbClr val="222222"/>
                </a:solidFill>
                <a:effectLst/>
                <a:highlight>
                  <a:srgbClr val="FFFFFF"/>
                </a:highlight>
                <a:latin typeface="Arial" panose="020B0604020202020204" pitchFamily="34" charset="0"/>
                <a:cs typeface="Arial" panose="020B0604020202020204" pitchFamily="34" charset="0"/>
              </a:rPr>
              <a:t>,” </a:t>
            </a:r>
            <a:r>
              <a:rPr lang="en-US" sz="1800" i="0" dirty="0">
                <a:solidFill>
                  <a:srgbClr val="222222"/>
                </a:solidFill>
                <a:effectLst/>
                <a:highlight>
                  <a:srgbClr val="FFFFFF"/>
                </a:highlight>
                <a:latin typeface="Arial" panose="020B0604020202020204" pitchFamily="34" charset="0"/>
                <a:cs typeface="Arial" panose="020B0604020202020204" pitchFamily="34" charset="0"/>
              </a:rPr>
              <a:t>Stone Liu (Carleton University)</a:t>
            </a:r>
          </a:p>
          <a:p>
            <a:pPr marL="857250" lvl="1" indent="-457200">
              <a:lnSpc>
                <a:spcPct val="110000"/>
              </a:lnSpc>
              <a:spcBef>
                <a:spcPts val="0"/>
              </a:spcBef>
              <a:defRPr/>
            </a:pPr>
            <a:r>
              <a:rPr lang="en-US" sz="1800" dirty="0">
                <a:solidFill>
                  <a:srgbClr val="222222"/>
                </a:solidFill>
                <a:highlight>
                  <a:srgbClr val="FFFFFF"/>
                </a:highlight>
                <a:latin typeface="Arial" panose="020B0604020202020204" pitchFamily="34" charset="0"/>
                <a:cs typeface="Arial" panose="020B0604020202020204" pitchFamily="34" charset="0"/>
              </a:rPr>
              <a:t>“</a:t>
            </a:r>
            <a:r>
              <a:rPr lang="en-US" sz="1800" i="0" dirty="0">
                <a:solidFill>
                  <a:srgbClr val="000000"/>
                </a:solidFill>
                <a:effectLst/>
                <a:highlight>
                  <a:srgbClr val="FFFFFF"/>
                </a:highlight>
                <a:latin typeface="Arial" panose="020B0604020202020204" pitchFamily="34" charset="0"/>
                <a:cs typeface="Arial" panose="020B0604020202020204" pitchFamily="34" charset="0"/>
              </a:rPr>
              <a:t>Automotive-TIG-Proposal</a:t>
            </a:r>
            <a:r>
              <a:rPr lang="en-US" sz="1800" i="0" dirty="0">
                <a:solidFill>
                  <a:srgbClr val="222222"/>
                </a:solidFill>
                <a:effectLst/>
                <a:highlight>
                  <a:srgbClr val="FFFFFF"/>
                </a:highlight>
                <a:latin typeface="Arial" panose="020B0604020202020204" pitchFamily="34" charset="0"/>
                <a:cs typeface="Arial" panose="020B0604020202020204" pitchFamily="34" charset="0"/>
              </a:rPr>
              <a:t>,”</a:t>
            </a:r>
            <a:r>
              <a:rPr lang="en-US" sz="1800" dirty="0">
                <a:solidFill>
                  <a:srgbClr val="222222"/>
                </a:solidFill>
                <a:highlight>
                  <a:srgbClr val="FFFFFF"/>
                </a:highlight>
                <a:latin typeface="Arial" panose="020B0604020202020204" pitchFamily="34" charset="0"/>
                <a:cs typeface="Arial" panose="020B0604020202020204" pitchFamily="34" charset="0"/>
              </a:rPr>
              <a:t> </a:t>
            </a:r>
            <a:r>
              <a:rPr lang="en-US" sz="1800" i="0" dirty="0" err="1">
                <a:solidFill>
                  <a:srgbClr val="222222"/>
                </a:solidFill>
                <a:effectLst/>
                <a:highlight>
                  <a:srgbClr val="FFFFFF"/>
                </a:highlight>
                <a:latin typeface="Arial" panose="020B0604020202020204" pitchFamily="34" charset="0"/>
                <a:cs typeface="Arial" panose="020B0604020202020204" pitchFamily="34" charset="0"/>
              </a:rPr>
              <a:t>Azin</a:t>
            </a:r>
            <a:r>
              <a:rPr lang="en-US" sz="1800" i="0" dirty="0">
                <a:solidFill>
                  <a:srgbClr val="222222"/>
                </a:solidFill>
                <a:effectLst/>
                <a:highlight>
                  <a:srgbClr val="FFFFFF"/>
                </a:highlight>
                <a:latin typeface="Arial" panose="020B0604020202020204" pitchFamily="34" charset="0"/>
                <a:cs typeface="Arial" panose="020B0604020202020204" pitchFamily="34" charset="0"/>
              </a:rPr>
              <a:t> </a:t>
            </a:r>
            <a:r>
              <a:rPr lang="en-US" sz="1800" i="0" dirty="0" err="1">
                <a:solidFill>
                  <a:srgbClr val="222222"/>
                </a:solidFill>
                <a:effectLst/>
                <a:highlight>
                  <a:srgbClr val="FFFFFF"/>
                </a:highlight>
                <a:latin typeface="Arial" panose="020B0604020202020204" pitchFamily="34" charset="0"/>
                <a:cs typeface="Arial" panose="020B0604020202020204" pitchFamily="34" charset="0"/>
              </a:rPr>
              <a:t>Neishaboori</a:t>
            </a:r>
            <a:r>
              <a:rPr lang="en-US" sz="1800" i="0" dirty="0">
                <a:solidFill>
                  <a:srgbClr val="222222"/>
                </a:solidFill>
                <a:effectLst/>
                <a:highlight>
                  <a:srgbClr val="FFFFFF"/>
                </a:highlight>
                <a:latin typeface="Arial" panose="020B0604020202020204" pitchFamily="34" charset="0"/>
                <a:cs typeface="Arial" panose="020B0604020202020204" pitchFamily="34" charset="0"/>
              </a:rPr>
              <a:t> (General Motors)</a:t>
            </a:r>
            <a:endParaRPr lang="en-US" sz="1800" dirty="0">
              <a:latin typeface="Arial" panose="020B0604020202020204" pitchFamily="34" charset="0"/>
              <a:cs typeface="Arial" panose="020B0604020202020204" pitchFamily="34" charset="0"/>
            </a:endParaRPr>
          </a:p>
          <a:p>
            <a:pPr marL="457200" indent="-457200">
              <a:lnSpc>
                <a:spcPct val="110000"/>
              </a:lnSpc>
              <a:spcBef>
                <a:spcPts val="0"/>
              </a:spcBef>
              <a:defRPr/>
            </a:pPr>
            <a:r>
              <a:rPr lang="en-US" altLang="en-US" dirty="0"/>
              <a:t>Plans for September 2024</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May 2024 WNG Meeting</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16 July, 0800-1000 Eastern Daylight Time</a:t>
            </a:r>
          </a:p>
          <a:p>
            <a:pPr marL="457200" indent="-457200" eaLnBrk="1" hangingPunct="1">
              <a:lnSpc>
                <a:spcPct val="90000"/>
              </a:lnSpc>
              <a:spcBef>
                <a:spcPts val="0"/>
              </a:spcBef>
              <a:defRPr/>
            </a:pPr>
            <a:r>
              <a:rPr lang="en-US" altLang="en-US" dirty="0"/>
              <a:t>Plans for September 2024</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79907</TotalTime>
  <Words>1414</Words>
  <Application>Microsoft Office PowerPoint</Application>
  <PresentationFormat>Widescreen</PresentationFormat>
  <Paragraphs>180</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IEEE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1276</cp:revision>
  <cp:lastPrinted>1998-02-10T13:28:06Z</cp:lastPrinted>
  <dcterms:created xsi:type="dcterms:W3CDTF">2004-12-02T14:01:45Z</dcterms:created>
  <dcterms:modified xsi:type="dcterms:W3CDTF">2024-07-01T09:05:53Z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