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446" r:id="rId2"/>
    <p:sldId id="452" r:id="rId3"/>
    <p:sldId id="462" r:id="rId4"/>
    <p:sldId id="464" r:id="rId5"/>
    <p:sldId id="473" r:id="rId6"/>
    <p:sldId id="474" r:id="rId7"/>
    <p:sldId id="476" r:id="rId8"/>
    <p:sldId id="477" r:id="rId9"/>
  </p:sldIdLst>
  <p:sldSz cx="12192000" cy="6858000"/>
  <p:notesSz cx="9926638" cy="67976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 userDrawn="1">
          <p15:clr>
            <a:srgbClr val="A4A3A4"/>
          </p15:clr>
        </p15:guide>
        <p15:guide id="2" pos="3127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2BD3609-64EF-8DC1-DA71-22AAEB7E0D22}" name="이준수" initials="이" userId="S::js.lee@newratek.com::8c6486e4-8bc7-4f1a-bdee-fbc23a8e82c1" providerId="AD"/>
  <p188:author id="{3A721035-C459-A068-4EF5-526E126F7C99}" name="NRT LAB" initials="NL" userId="S::nrt.lab@newratek.com::a20cd3e8-0e2c-40a5-99b6-2fbe4c0914df" providerId="AD"/>
  <p188:author id="{0F62E7C6-B314-523F-9E70-39A1E5A3E153}" name="노시찬" initials="노" userId="S::sc.noh@newratek.com::9de97547-44b1-4820-bc9d-2958daea9342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천진영/책임연구원/차세대표준(연)ICS팀(jiny.chun@lge.com)" initials="천" lastIdx="1" clrIdx="0">
    <p:extLst>
      <p:ext uri="{19B8F6BF-5375-455C-9EA6-DF929625EA0E}">
        <p15:presenceInfo xmlns:p15="http://schemas.microsoft.com/office/powerpoint/2012/main" userId="S-1-5-21-2543426832-1914326140-3112152631-10825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168420"/>
    <a:srgbClr val="0000CC"/>
    <a:srgbClr val="006C31"/>
    <a:srgbClr val="0086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32" autoAdjust="0"/>
    <p:restoredTop sz="76910" autoAdjust="0"/>
  </p:normalViewPr>
  <p:slideViewPr>
    <p:cSldViewPr>
      <p:cViewPr varScale="1">
        <p:scale>
          <a:sx n="65" d="100"/>
          <a:sy n="65" d="100"/>
        </p:scale>
        <p:origin x="48" y="33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03" d="100"/>
          <a:sy n="103" d="100"/>
        </p:scale>
        <p:origin x="2252" y="84"/>
      </p:cViewPr>
      <p:guideLst>
        <p:guide orient="horz" pos="2141"/>
        <p:guide pos="312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17" Type="http://schemas.microsoft.com/office/2018/10/relationships/authors" Target="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64728" y="69906"/>
            <a:ext cx="216623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2143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802.11-yy/1111r0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5677" y="69907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2143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83792" y="6578907"/>
            <a:ext cx="1561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2143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Si-Chan Noh</a:t>
            </a:r>
            <a:r>
              <a:rPr lang="en-US" dirty="0"/>
              <a:t>, </a:t>
            </a:r>
            <a:r>
              <a:rPr lang="en-US" altLang="ko-KR" dirty="0"/>
              <a:t>Newracom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2659" y="6578907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2143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2505" y="283765"/>
            <a:ext cx="794162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312" tIns="45656" rIns="91312" bIns="45656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2505" y="6578907"/>
            <a:ext cx="718145" cy="184666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2507" y="6570981"/>
            <a:ext cx="816042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312" tIns="45656" rIns="91312" bIns="45656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98524" y="12837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2143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802.11-yy/0610r0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5430" y="12837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2143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705100" y="512763"/>
            <a:ext cx="4516438" cy="25415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2284" y="3229214"/>
            <a:ext cx="7282072" cy="30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31" tIns="45974" rIns="93531" bIns="459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82265" y="6582077"/>
            <a:ext cx="21121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6560" lvl="4" algn="r" defTabSz="932143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0028" y="6582077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2143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6900" y="6582077"/>
            <a:ext cx="718145" cy="184666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6899" y="6580493"/>
            <a:ext cx="785284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312" tIns="45656" rIns="91312" bIns="45656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29088" y="217184"/>
            <a:ext cx="806846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312" tIns="45656" rIns="91312" bIns="45656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05100" y="512763"/>
            <a:ext cx="4516438" cy="2541587"/>
          </a:xfrm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/>
          </a:p>
        </p:txBody>
      </p:sp>
    </p:spTree>
    <p:extLst>
      <p:ext uri="{BB962C8B-B14F-4D97-AF65-F5344CB8AC3E}">
        <p14:creationId xmlns:p14="http://schemas.microsoft.com/office/powerpoint/2010/main" val="18672833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705100" y="512763"/>
            <a:ext cx="4516438" cy="254158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642079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705100" y="512763"/>
            <a:ext cx="4516438" cy="254158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920289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705100" y="512763"/>
            <a:ext cx="4516438" cy="254158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436434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705100" y="512763"/>
            <a:ext cx="4516438" cy="254158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615479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705100" y="512763"/>
            <a:ext cx="4516438" cy="254158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226412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705100" y="512763"/>
            <a:ext cx="4516438" cy="254158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545907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705100" y="512763"/>
            <a:ext cx="4516438" cy="254158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1842595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189" indent="0" algn="ctr">
              <a:buNone/>
              <a:defRPr/>
            </a:lvl2pPr>
            <a:lvl3pPr marL="914377" indent="0" algn="ctr">
              <a:buNone/>
              <a:defRPr/>
            </a:lvl3pPr>
            <a:lvl4pPr marL="1371566" indent="0" algn="ctr">
              <a:buNone/>
              <a:defRPr/>
            </a:lvl4pPr>
            <a:lvl5pPr marL="1828754" indent="0" algn="ctr">
              <a:buNone/>
              <a:defRPr/>
            </a:lvl5pPr>
            <a:lvl6pPr marL="2285943" indent="0" algn="ctr">
              <a:buNone/>
              <a:defRPr/>
            </a:lvl6pPr>
            <a:lvl7pPr marL="2743131" indent="0" algn="ctr">
              <a:buNone/>
              <a:defRPr/>
            </a:lvl7pPr>
            <a:lvl8pPr marL="3200320" indent="0" algn="ctr">
              <a:buNone/>
              <a:defRPr/>
            </a:lvl8pPr>
            <a:lvl9pPr marL="3657509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>
          <a:xfrm>
            <a:off x="929220" y="332603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March 2024</a:t>
            </a:r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>
          <a:xfrm>
            <a:off x="9830576" y="6475413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</a:t>
            </a:r>
            <a:r>
              <a:rPr lang="en-US" altLang="ko-KR" dirty="0" err="1"/>
              <a:t>Newracom</a:t>
            </a:r>
            <a:endParaRPr lang="en-US" altLang="ko-KR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9144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103632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20" y="332603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March 2024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830576" y="6475413"/>
            <a:ext cx="1561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Si-Chan Noh, </a:t>
            </a:r>
            <a:r>
              <a:rPr lang="en-US" altLang="ko-KR" dirty="0" err="1"/>
              <a:t>Newracom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1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0"/>
            <a:ext cx="103632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20" y="332603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March 2024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830576" y="6475413"/>
            <a:ext cx="1561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Si-Chan Noh, </a:t>
            </a:r>
            <a:r>
              <a:rPr lang="en-US" altLang="ko-KR" dirty="0" err="1"/>
              <a:t>Newracom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1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7654" y="332603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cs typeface="Arial" charset="0"/>
              </a:rPr>
              <a:t>doc.: IEEE 802.11-24/0981r0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2" y="6475414"/>
            <a:ext cx="718145" cy="184666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20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189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377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566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754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891" indent="-342891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24" indent="-228594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15" indent="-228594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06" indent="-228594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795" indent="-228594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5984" indent="-228594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172" indent="-228594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361" indent="-228594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867400" y="6475414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32" indent="-285744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2971" indent="-228594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160" indent="-228594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349" indent="-228594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>
              <a:cs typeface="Arial" panose="020B0604020202020204" pitchFamily="34" charset="0"/>
            </a:endParaRPr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9792475" y="6475414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10" name="날짜 개체 틀 3"/>
          <p:cNvSpPr txBox="1">
            <a:spLocks/>
          </p:cNvSpPr>
          <p:nvPr/>
        </p:nvSpPr>
        <p:spPr bwMode="auto">
          <a:xfrm>
            <a:off x="914400" y="332604"/>
            <a:ext cx="9938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/>
              <a:t>June 2024</a:t>
            </a:r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7E03CC87-A6A2-1D67-6C7A-C299D04174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469900"/>
            <a:ext cx="103632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189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377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566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>Considerations on NPCA for reliability</a:t>
            </a:r>
            <a:endParaRPr kumimoji="0" lang="en-GB" kern="0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222A708C-90E9-A0D3-5A06-680C09FF91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1756504"/>
            <a:ext cx="85344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891" indent="-342891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2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1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06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79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598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172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361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kumimoji="0" lang="en-GB" sz="2000" kern="0" dirty="0"/>
              <a:t>Date:</a:t>
            </a:r>
            <a:r>
              <a:rPr kumimoji="0" lang="en-GB" sz="2000" b="0" kern="0" dirty="0"/>
              <a:t> </a:t>
            </a:r>
            <a:r>
              <a:rPr lang="en-US" altLang="ko-KR" sz="2000" b="0" dirty="0">
                <a:ea typeface="굴림" panose="020B0600000101010101" pitchFamily="50" charset="-127"/>
              </a:rPr>
              <a:t>2024-06-05</a:t>
            </a:r>
            <a:endParaRPr kumimoji="0" lang="en-GB" sz="2000" b="0" kern="0" dirty="0"/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C0408AA7-62D7-A783-6431-AF7A2D276D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6175" y="245989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3" name="Table 9">
            <a:extLst>
              <a:ext uri="{FF2B5EF4-FFF2-40B4-BE49-F238E27FC236}">
                <a16:creationId xmlns:a16="http://schemas.microsoft.com/office/drawing/2014/main" id="{33A076D7-3C24-EDF5-947A-43A3CC5AE4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5868929"/>
              </p:ext>
            </p:extLst>
          </p:nvPr>
        </p:nvGraphicFramePr>
        <p:xfrm>
          <a:off x="914400" y="2895600"/>
          <a:ext cx="10667999" cy="11887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13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335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ko-KR" sz="1600" dirty="0">
                          <a:solidFill>
                            <a:schemeClr val="tx1"/>
                          </a:solidFill>
                        </a:rPr>
                        <a:t>e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705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Si-Chan Noh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en-US" altLang="ko-KR" sz="1400" dirty="0">
                          <a:solidFill>
                            <a:schemeClr val="tx1"/>
                          </a:solidFill>
                        </a:rPr>
                        <a:t>Newracom</a:t>
                      </a:r>
                    </a:p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sc.noh@newracom.com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480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Joonsoo Lee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js.lee@newracom.com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8216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914400" y="332603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June 2024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9792475" y="6475414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FB5072F-820E-AAEC-6B54-240872F27C80}"/>
              </a:ext>
            </a:extLst>
          </p:cNvPr>
          <p:cNvSpPr txBox="1">
            <a:spLocks/>
          </p:cNvSpPr>
          <p:nvPr/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891" indent="-342891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2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1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06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79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598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172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361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In 802.11bn, many contributions have been discussed to improve reliability, reduce latencies, increase throughput at different SINR levels, and reduce power consumption</a:t>
            </a:r>
          </a:p>
          <a:p>
            <a:pPr marL="0" indent="0">
              <a:buNone/>
            </a:pPr>
            <a:endParaRPr lang="en-US" altLang="ko-KR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The Non-Primary Channel Access (NPCA) has been proposed and details are still under discussed to increase medium efficiency with increasing operating bandwidth [1-10]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/>
              <a:t>It can increase BW efficiency by allowing STAs to Tx/Rx in np-channels when the p-channel is BUSY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This contribution discuss some considerations in the context of reliability on NPCA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/>
              <a:t>Frequent channel switching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/>
              <a:t>Identify BW of OBSS TXOP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/>
              <a:t>NPCA p-channel (i.e., NPCA back-off channel) is BUSY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CCD230AB-2A2B-0BAD-DDBF-92027EDED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E5B5EBAE-6F84-87C2-6507-71CC28A1AC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867400" y="6475414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32" indent="-285744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2971" indent="-228594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160" indent="-228594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349" indent="-228594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ko-KR" sz="1200" b="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27290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914400" y="332603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June 2024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9792475" y="6475414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FB5072F-820E-AAEC-6B54-240872F27C80}"/>
              </a:ext>
            </a:extLst>
          </p:cNvPr>
          <p:cNvSpPr txBox="1">
            <a:spLocks/>
          </p:cNvSpPr>
          <p:nvPr/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891" indent="-342891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2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1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06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79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598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172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361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When a STA try to perform NPCA, frequent channel switching may lead to power drainage of STA and increase power consumption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Prospective scenarios of frequent channel switching 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/>
              <a:t>STA do channel switch when p-channel is BUSY without any conditions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600" dirty="0"/>
              <a:t>When NAV duration of p-channel is too short, it may switch back to p-channel rapidly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/>
              <a:t>Attacker initiate an attack for the purpose of ‘Power drainage’ of STAs which have capable of performing NPCA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600" dirty="0"/>
              <a:t>Improper cases that misleading the STAs to perform NPCA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600" dirty="0"/>
          </a:p>
          <a:p>
            <a:pPr marL="0" indent="0">
              <a:buNone/>
            </a:pPr>
            <a:endParaRPr lang="en-US" altLang="ko-KR" sz="1600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CCD230AB-2A2B-0BAD-DDBF-92027EDED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dirty="0"/>
              <a:t>Frequent channel switching on NPCA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E5B5EBAE-6F84-87C2-6507-71CC28A1AC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867400" y="6475414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32" indent="-285744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2971" indent="-228594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160" indent="-228594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349" indent="-228594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ko-KR" sz="1200" b="0" dirty="0">
              <a:cs typeface="Arial" panose="020B0604020202020204" pitchFamily="34" charset="0"/>
            </a:endParaRPr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C911421E-7C53-38A1-6E9E-D15295BFE9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31002" y="4264669"/>
            <a:ext cx="4072980" cy="2195333"/>
          </a:xfrm>
          <a:prstGeom prst="rect">
            <a:avLst/>
          </a:prstGeom>
        </p:spPr>
      </p:pic>
      <p:pic>
        <p:nvPicPr>
          <p:cNvPr id="17" name="그림 16">
            <a:extLst>
              <a:ext uri="{FF2B5EF4-FFF2-40B4-BE49-F238E27FC236}">
                <a16:creationId xmlns:a16="http://schemas.microsoft.com/office/drawing/2014/main" id="{FC483D8A-B666-FA05-313D-176731E05DE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23788" y="4262101"/>
            <a:ext cx="4136763" cy="2144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84405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914400" y="332603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June 2024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9792475" y="6475414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FB5072F-820E-AAEC-6B54-240872F27C80}"/>
              </a:ext>
            </a:extLst>
          </p:cNvPr>
          <p:cNvSpPr txBox="1">
            <a:spLocks/>
          </p:cNvSpPr>
          <p:nvPr/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891" indent="-342891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2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1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06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79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598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172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361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Potential approaches 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b="1" dirty="0"/>
              <a:t>Set the criteria of NAV duration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dirty="0"/>
              <a:t>Ex) When the STAs overhearing OBSS’s (MU)-RTS/CTS, compared the estimated NAV duration with the criteria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altLang="ko-KR" sz="1400" dirty="0"/>
              <a:t>Estimated NAV duration of OBSS’s signal &gt;= criteria : move to np-channels to perform NPCA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altLang="ko-KR" sz="1400" dirty="0"/>
              <a:t>Estimated NAV duration of OBSS’s signal &lt; criteria : staying in p-channel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altLang="ko-KR" sz="1400" dirty="0"/>
              <a:t>It may prevent STAs frequent channel switching and lead to power saving</a:t>
            </a:r>
          </a:p>
          <a:p>
            <a:pPr marL="1200121" lvl="3" indent="0">
              <a:buNone/>
            </a:pPr>
            <a:endParaRPr lang="en-US" altLang="ko-KR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b="1" dirty="0"/>
              <a:t>STAs switch to the np-channels when overhearing signals from reliable OBSS AP’s listings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dirty="0"/>
              <a:t>Ex) APs configured a Multi-AP coordination set can be one of the reliable OBSS AP’s listing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altLang="ko-KR" sz="1400" dirty="0"/>
              <a:t>When the STAs overhear frames from reliable OBSS APs listing, it can move to np-channels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altLang="ko-KR" sz="1400" dirty="0"/>
              <a:t>When the STAs overhear frames from other APs not on the reliable OBSS AP’s listing, staying in p-channel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altLang="ko-KR" sz="1400" dirty="0"/>
              <a:t>It may shrink the recognition of fake p-channel BUSY state due to attackers and prevent frequent channel switching which save STA’s power consumption</a:t>
            </a:r>
          </a:p>
          <a:p>
            <a:pPr marL="857230" lvl="2" indent="0">
              <a:buNone/>
            </a:pPr>
            <a:endParaRPr lang="en-US" altLang="ko-KR" sz="1400" dirty="0"/>
          </a:p>
          <a:p>
            <a:pPr marL="0" indent="0">
              <a:buNone/>
            </a:pPr>
            <a:endParaRPr lang="en-US" altLang="ko-KR" sz="1600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CCD230AB-2A2B-0BAD-DDBF-92027EDED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dirty="0"/>
              <a:t>Frequent channel switching on NPCA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E5B5EBAE-6F84-87C2-6507-71CC28A1AC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867400" y="6475414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32" indent="-285744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2971" indent="-228594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160" indent="-228594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349" indent="-228594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ko-KR" sz="1200" b="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8974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그림 8">
            <a:extLst>
              <a:ext uri="{FF2B5EF4-FFF2-40B4-BE49-F238E27FC236}">
                <a16:creationId xmlns:a16="http://schemas.microsoft.com/office/drawing/2014/main" id="{2FDD55D5-CB86-A72E-CB57-4B216A9067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05801" y="2514600"/>
            <a:ext cx="2654485" cy="2005777"/>
          </a:xfrm>
          <a:prstGeom prst="rect">
            <a:avLst/>
          </a:prstGeom>
        </p:spPr>
      </p:pic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914400" y="332603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June 2024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9792475" y="6475414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FB5072F-820E-AAEC-6B54-240872F27C80}"/>
              </a:ext>
            </a:extLst>
          </p:cNvPr>
          <p:cNvSpPr txBox="1">
            <a:spLocks/>
          </p:cNvSpPr>
          <p:nvPr/>
        </p:nvSpPr>
        <p:spPr bwMode="auto">
          <a:xfrm>
            <a:off x="909403" y="1981200"/>
            <a:ext cx="10361084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891" indent="-342891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2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1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06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79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598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172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361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The STAs have different views of channel when switching to NPCA p-channel after a control frame exchange(e.g., MU-RTS/CTS) of an OBSS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400" dirty="0"/>
              <a:t>When the AP1 transmits control frame on 160MHz BW to STA1-1 and STA1-2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dirty="0"/>
              <a:t>The STA1-1 transmits 80MHz CTS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dirty="0"/>
              <a:t>The STA1-2 transmits 160MHz CTS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/>
              <a:t>The view of channel status at AP2 and STA2 side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400" dirty="0"/>
              <a:t>Through the current baseline 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dirty="0"/>
              <a:t>The AP2 may not to perform NPCA due to </a:t>
            </a:r>
            <a:br>
              <a:rPr lang="en-US" altLang="ko-KR" sz="1400" dirty="0"/>
            </a:br>
            <a:r>
              <a:rPr lang="en-US" altLang="ko-KR" sz="1400" dirty="0"/>
              <a:t>the NPCA available channel is BUSY from </a:t>
            </a:r>
            <a:br>
              <a:rPr lang="en-US" altLang="ko-KR" sz="1400" dirty="0"/>
            </a:br>
            <a:r>
              <a:rPr lang="en-US" altLang="ko-KR" sz="1400" dirty="0"/>
              <a:t>the OBSS control frame exchange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dirty="0"/>
              <a:t>The STA2 may think it is possible to perform NPCA </a:t>
            </a:r>
            <a:br>
              <a:rPr lang="en-US" altLang="ko-KR" sz="1400" dirty="0"/>
            </a:br>
            <a:r>
              <a:rPr lang="en-US" altLang="ko-KR" sz="1400" dirty="0"/>
              <a:t>and switching channel due to only P80 is protected </a:t>
            </a:r>
            <a:br>
              <a:rPr lang="en-US" altLang="ko-KR" sz="1400" dirty="0"/>
            </a:br>
            <a:r>
              <a:rPr lang="en-US" altLang="ko-KR" sz="1400" dirty="0"/>
              <a:t>from the OBSS control frame exchange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/>
              <a:t>Potential approach 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400" dirty="0"/>
              <a:t>When the information of UL BW subfield in MU-RTS </a:t>
            </a:r>
            <a:br>
              <a:rPr lang="en-US" altLang="ko-KR" sz="1400" dirty="0"/>
            </a:br>
            <a:r>
              <a:rPr lang="en-US" altLang="ko-KR" sz="1400" dirty="0"/>
              <a:t>cover NPCA p-channel, do not perform NPCA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ko-KR" sz="200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200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200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400" dirty="0"/>
          </a:p>
          <a:p>
            <a:pPr marL="0" indent="0">
              <a:buNone/>
            </a:pPr>
            <a:endParaRPr lang="en-US" altLang="ko-KR" sz="11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600" dirty="0"/>
          </a:p>
          <a:p>
            <a:pPr marL="0" indent="0">
              <a:buNone/>
            </a:pPr>
            <a:endParaRPr lang="en-US" altLang="ko-KR" sz="1600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CCD230AB-2A2B-0BAD-DDBF-92027EDED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altLang="ko-KR" sz="3200" dirty="0"/>
              <a:t>Identify BW of OBSS TXOP </a:t>
            </a:r>
            <a:r>
              <a:rPr lang="en-US" altLang="ko-KR" dirty="0"/>
              <a:t>on NPCA</a:t>
            </a:r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E5B5EBAE-6F84-87C2-6507-71CC28A1AC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867400" y="6475414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32" indent="-285744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2971" indent="-228594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160" indent="-228594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349" indent="-228594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ko-KR" sz="1200" b="0" dirty="0">
              <a:cs typeface="Arial" panose="020B0604020202020204" pitchFamily="34" charset="0"/>
            </a:endParaRP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48235AB5-82AA-4919-E03F-CA232671558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53200" y="4724400"/>
            <a:ext cx="4866215" cy="1676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56805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914400" y="332603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June 2024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9792475" y="6475414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FB5072F-820E-AAEC-6B54-240872F27C80}"/>
              </a:ext>
            </a:extLst>
          </p:cNvPr>
          <p:cNvSpPr txBox="1">
            <a:spLocks/>
          </p:cNvSpPr>
          <p:nvPr/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891" indent="-342891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2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1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06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79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598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172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361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When the both p-channel and NPCA p-channel is BUSY due to OBSS signals, the STAs may not perform NPCA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However, do not perform NPCA due to the NPCA p-channel is being BUSY may not align with the purpose of the NPCA which is discussed to enhance BW efficiency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Potential approaches 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400" dirty="0"/>
              <a:t>Designate NPCA primary channel to minimize that the NPCA primary channel is covered by OBSS PPDU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dirty="0"/>
              <a:t>Regardless of how much the remaining BW is available for potential NPCA operation,</a:t>
            </a:r>
            <a:br>
              <a:rPr lang="en-US" altLang="ko-KR" sz="1400" dirty="0"/>
            </a:br>
            <a:r>
              <a:rPr lang="en-US" altLang="ko-KR" sz="1400" dirty="0"/>
              <a:t>do no perform NPCA when NPCA p-channel is BUSY due to the OBSS signals as like baseline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dirty="0"/>
              <a:t>How to designate NPCA primary channel to increase BW efficiency is TBD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altLang="ko-KR" sz="600" dirty="0"/>
          </a:p>
          <a:p>
            <a:pPr marL="857230" lvl="2" indent="0">
              <a:buNone/>
            </a:pPr>
            <a:endParaRPr lang="en-US" altLang="ko-KR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600" dirty="0"/>
          </a:p>
          <a:p>
            <a:pPr marL="0" indent="0">
              <a:buNone/>
            </a:pPr>
            <a:endParaRPr lang="en-US" altLang="ko-KR" sz="1600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CCD230AB-2A2B-0BAD-DDBF-92027EDED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dirty="0"/>
              <a:t>BUSY NPCA p-channel 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E5B5EBAE-6F84-87C2-6507-71CC28A1AC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867400" y="6475414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32" indent="-285744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2971" indent="-228594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160" indent="-228594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349" indent="-228594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ko-KR" sz="1200" b="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70424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Summary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2200" dirty="0"/>
              <a:t>We discuss some considerations in terms of reliability when performing NPCA</a:t>
            </a:r>
          </a:p>
          <a:p>
            <a:pPr lvl="1"/>
            <a:r>
              <a:rPr lang="en-US" altLang="ko-KR" sz="1800" dirty="0"/>
              <a:t>Frequent channel switching</a:t>
            </a:r>
          </a:p>
          <a:p>
            <a:pPr lvl="1"/>
            <a:r>
              <a:rPr lang="en-US" altLang="ko-KR" sz="1800" dirty="0"/>
              <a:t>Identify BW of OBSS TXOP</a:t>
            </a:r>
          </a:p>
          <a:p>
            <a:pPr lvl="1"/>
            <a:r>
              <a:rPr lang="en-US" altLang="ko-KR" sz="1800" dirty="0"/>
              <a:t>BUSY NPCA p-channel</a:t>
            </a:r>
          </a:p>
          <a:p>
            <a:r>
              <a:rPr lang="en-US" altLang="ko-KR" sz="2200" dirty="0"/>
              <a:t>We need to consider how to allow reliable NPCA align with the goals of UHR </a:t>
            </a:r>
          </a:p>
          <a:p>
            <a:endParaRPr lang="en-US" altLang="ko-KR" sz="2400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5879225" y="8844846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7" name="날짜 개체 틀 3">
            <a:extLst>
              <a:ext uri="{FF2B5EF4-FFF2-40B4-BE49-F238E27FC236}">
                <a16:creationId xmlns:a16="http://schemas.microsoft.com/office/drawing/2014/main" id="{0ADF9A17-221D-C36E-8B16-9A022C0D86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14400" y="332603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June 2024</a:t>
            </a:r>
          </a:p>
        </p:txBody>
      </p:sp>
      <p:sp>
        <p:nvSpPr>
          <p:cNvPr id="4" name="바닥글 개체 틀 4">
            <a:extLst>
              <a:ext uri="{FF2B5EF4-FFF2-40B4-BE49-F238E27FC236}">
                <a16:creationId xmlns:a16="http://schemas.microsoft.com/office/drawing/2014/main" id="{E05C782C-F524-BF91-352C-9EC59E5CEF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792475" y="6475414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</p:spTree>
    <p:extLst>
      <p:ext uri="{BB962C8B-B14F-4D97-AF65-F5344CB8AC3E}">
        <p14:creationId xmlns:p14="http://schemas.microsoft.com/office/powerpoint/2010/main" val="11025949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 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9792475" y="6475414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</a:t>
            </a:r>
            <a:r>
              <a:rPr lang="en-US" altLang="ko-KR" dirty="0" err="1"/>
              <a:t>Newracom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5879225" y="8844846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8" name="내용 개체 틀 2">
            <a:extLst>
              <a:ext uri="{FF2B5EF4-FFF2-40B4-BE49-F238E27FC236}">
                <a16:creationId xmlns:a16="http://schemas.microsoft.com/office/drawing/2014/main" id="{575CC2D9-F5E0-AD51-3A6E-D05D71FF4B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752600"/>
            <a:ext cx="10363200" cy="4343400"/>
          </a:xfrm>
        </p:spPr>
        <p:txBody>
          <a:bodyPr>
            <a:normAutofit/>
          </a:bodyPr>
          <a:lstStyle/>
          <a:p>
            <a:r>
              <a:rPr lang="en-US" altLang="ko-KR" sz="1400" dirty="0"/>
              <a:t>[1] </a:t>
            </a:r>
            <a:r>
              <a:rPr lang="en-US" altLang="ko-KR" sz="1400" dirty="0">
                <a:ea typeface="굴림" panose="020B0600000101010101" pitchFamily="50" charset="-127"/>
              </a:rPr>
              <a:t>23/0961r0, UHR Secondary Channel Access</a:t>
            </a:r>
          </a:p>
          <a:p>
            <a:r>
              <a:rPr lang="en-US" altLang="ko-KR" sz="1400" dirty="0">
                <a:ea typeface="굴림" panose="020B0600000101010101" pitchFamily="50" charset="-127"/>
              </a:rPr>
              <a:t>[2] 23/2005r1, Non-Primary Channel Access (NPCA)</a:t>
            </a:r>
          </a:p>
          <a:p>
            <a:r>
              <a:rPr lang="en-US" altLang="ko-KR" sz="1400" dirty="0">
                <a:ea typeface="굴림" panose="020B0600000101010101" pitchFamily="50" charset="-127"/>
              </a:rPr>
              <a:t>[3] 24/0495r0, Non-Primary Channel Access (NPCA) - Follow up</a:t>
            </a:r>
          </a:p>
          <a:p>
            <a:r>
              <a:rPr lang="en-US" altLang="ko-KR" sz="1400" dirty="0">
                <a:ea typeface="굴림" panose="020B0600000101010101" pitchFamily="50" charset="-127"/>
              </a:rPr>
              <a:t>[4] 24/70r2 Some details about non-primary channel access</a:t>
            </a:r>
          </a:p>
          <a:p>
            <a:r>
              <a:rPr lang="en-US" altLang="ko-KR" sz="1400" dirty="0">
                <a:ea typeface="굴림" panose="020B0600000101010101" pitchFamily="50" charset="-127"/>
              </a:rPr>
              <a:t>[5] 24/538r1 SP-based non-primary channel access</a:t>
            </a:r>
          </a:p>
          <a:p>
            <a:r>
              <a:rPr lang="en-US" altLang="ko-KR" sz="1400" dirty="0">
                <a:ea typeface="굴림" panose="020B0600000101010101" pitchFamily="50" charset="-127"/>
              </a:rPr>
              <a:t>[6] 23/0034r1, Non-Primary Channel Utilization</a:t>
            </a:r>
          </a:p>
          <a:p>
            <a:r>
              <a:rPr lang="en-US" altLang="ko-KR" sz="1400" dirty="0">
                <a:ea typeface="굴림" panose="020B0600000101010101" pitchFamily="50" charset="-127"/>
              </a:rPr>
              <a:t>[7] 23/1288r0, Non-Primary Channel Utilization Follow-up</a:t>
            </a:r>
          </a:p>
          <a:p>
            <a:r>
              <a:rPr lang="en-US" altLang="ko-KR" sz="1400" dirty="0">
                <a:ea typeface="굴림" panose="020B0600000101010101" pitchFamily="50" charset="-127"/>
              </a:rPr>
              <a:t>[8] 23/2023r1, Further discussion on Non-primary Channel Access</a:t>
            </a:r>
          </a:p>
          <a:p>
            <a:r>
              <a:rPr lang="en-US" altLang="ko-KR" sz="1400" dirty="0">
                <a:ea typeface="굴림" panose="020B0600000101010101" pitchFamily="50" charset="-127"/>
              </a:rPr>
              <a:t>[9] 23/0631r1, Secondary channel usage and secondary 20MHz channel backoff</a:t>
            </a:r>
          </a:p>
          <a:p>
            <a:r>
              <a:rPr lang="en-US" altLang="ko-KR" sz="1400" dirty="0">
                <a:ea typeface="굴림" panose="020B0600000101010101" pitchFamily="50" charset="-127"/>
              </a:rPr>
              <a:t>[10] 24/0496r1, Secondary Channel Usage Follow up</a:t>
            </a:r>
          </a:p>
          <a:p>
            <a:endParaRPr lang="en-US" altLang="ko-KR" sz="2200" dirty="0">
              <a:ea typeface="굴림" panose="020B0600000101010101" pitchFamily="50" charset="-127"/>
            </a:endParaRPr>
          </a:p>
          <a:p>
            <a:endParaRPr lang="en-US" altLang="ko-KR" sz="2200" dirty="0">
              <a:ea typeface="굴림" panose="020B0600000101010101" pitchFamily="50" charset="-127"/>
            </a:endParaRPr>
          </a:p>
          <a:p>
            <a:endParaRPr lang="en-US" altLang="ko-KR" sz="2200" dirty="0">
              <a:ea typeface="굴림" panose="020B0600000101010101" pitchFamily="50" charset="-127"/>
            </a:endParaRPr>
          </a:p>
        </p:txBody>
      </p:sp>
      <p:sp>
        <p:nvSpPr>
          <p:cNvPr id="3" name="날짜 개체 틀 3">
            <a:extLst>
              <a:ext uri="{FF2B5EF4-FFF2-40B4-BE49-F238E27FC236}">
                <a16:creationId xmlns:a16="http://schemas.microsoft.com/office/drawing/2014/main" id="{312E8F7E-65FA-8A5C-CF01-B9A0C1D4F3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14400" y="332603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June 2024</a:t>
            </a:r>
          </a:p>
        </p:txBody>
      </p:sp>
    </p:spTree>
    <p:extLst>
      <p:ext uri="{BB962C8B-B14F-4D97-AF65-F5344CB8AC3E}">
        <p14:creationId xmlns:p14="http://schemas.microsoft.com/office/powerpoint/2010/main" val="83957426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466889</TotalTime>
  <Words>860</Words>
  <Application>Microsoft Office PowerPoint</Application>
  <PresentationFormat>와이드스크린</PresentationFormat>
  <Paragraphs>112</Paragraphs>
  <Slides>8</Slides>
  <Notes>8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2" baseType="lpstr">
      <vt:lpstr>굴림</vt:lpstr>
      <vt:lpstr>Arial</vt:lpstr>
      <vt:lpstr>Times New Roman</vt:lpstr>
      <vt:lpstr>802-11-Submission</vt:lpstr>
      <vt:lpstr>PowerPoint 프레젠테이션</vt:lpstr>
      <vt:lpstr>Introduction</vt:lpstr>
      <vt:lpstr>Frequent channel switching on NPCA</vt:lpstr>
      <vt:lpstr>Frequent channel switching on NPCA</vt:lpstr>
      <vt:lpstr>Identify BW of OBSS TXOP on NPCA</vt:lpstr>
      <vt:lpstr>BUSY NPCA p-channel </vt:lpstr>
      <vt:lpstr>Summary </vt:lpstr>
      <vt:lpstr>Reference 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ieee802.11bn</dc:title>
  <dc:creator>Sichan Noh;Joonsoo Lee</dc:creator>
  <cp:lastModifiedBy>Si-Chan Noh</cp:lastModifiedBy>
  <cp:revision>6068</cp:revision>
  <cp:lastPrinted>2024-02-29T04:59:28Z</cp:lastPrinted>
  <dcterms:created xsi:type="dcterms:W3CDTF">2007-05-21T21:00:37Z</dcterms:created>
  <dcterms:modified xsi:type="dcterms:W3CDTF">2024-07-12T23:14:48Z</dcterms:modified>
</cp:coreProperties>
</file>