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EAFED8-6F30-45D5-ACAA-57F307F5CCA9}" v="8" dt="2024-07-18T23:46:21.6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D260E-E30B-4979-B27A-377EBF04DBDB}" dt="2024-06-07T17:27:51.406" v="29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D260E-E30B-4979-B27A-377EBF04DBDB}" dt="2024-06-07T17:26:32.991" v="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13BD260E-E30B-4979-B27A-377EBF04DBDB}" dt="2024-06-07T17:26:45.754" v="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  <pc:spChg chg="mod">
          <ac:chgData name="Alfred Asterjadhi" userId="39de57b9-85c0-4fd1-aaac-8ca2b6560ad0" providerId="ADAL" clId="{13BD260E-E30B-4979-B27A-377EBF04DBDB}" dt="2024-06-07T17:27:56.634" v="31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3BD260E-E30B-4979-B27A-377EBF04DBDB}" dt="2024-06-07T17:26:36.192" v="8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13BD260E-E30B-4979-B27A-377EBF04DBDB}" dt="2024-06-07T17:26:53.046" v="2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  <pc:spChg chg="mod">
          <ac:chgData name="Alfred Asterjadhi" userId="39de57b9-85c0-4fd1-aaac-8ca2b6560ad0" providerId="ADAL" clId="{13BD260E-E30B-4979-B27A-377EBF04DBDB}" dt="2024-06-07T17:26:42.331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D260E-E30B-4979-B27A-377EBF04DBDB}" dt="2024-06-07T17:26:31.319" v="5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13BD260E-E30B-4979-B27A-377EBF04DBDB}" dt="2024-06-07T17:27:48.371" v="28" actId="20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13BD260E-E30B-4979-B27A-377EBF04DBDB}" dt="2024-06-07T17:31:56.668" v="32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D260E-E30B-4979-B27A-377EBF04DBDB}" dt="2024-06-07T17:27:53.606" v="3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D260E-E30B-4979-B27A-377EBF04DBDB}" dt="2024-06-07T17:26:34.565" v="7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13BD260E-E30B-4979-B27A-377EBF04DBDB}" dt="2024-06-07T17:26:49.282" v="20" actId="20577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D260E-E30B-4979-B27A-377EBF04DBDB}" dt="2024-05-31T21:59:57.075" v="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3BD260E-E30B-4979-B27A-377EBF04DBDB}" dt="2024-06-07T17:27:02.559" v="25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3BD260E-E30B-4979-B27A-377EBF04DBDB}" dt="2024-06-07T17:27:04.003" v="26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3BD260E-E30B-4979-B27A-377EBF04DBDB}" dt="2024-06-07T17:27:05.344" v="2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7EAFED8-6F30-45D5-ACAA-57F307F5CCA9}"/>
    <pc:docChg chg="undo custSel modSld">
      <pc:chgData name="Alfred Asterjadhi" userId="39de57b9-85c0-4fd1-aaac-8ca2b6560ad0" providerId="ADAL" clId="{27EAFED8-6F30-45D5-ACAA-57F307F5CCA9}" dt="2024-07-18T23:49:43.655" v="659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27EAFED8-6F30-45D5-ACAA-57F307F5CCA9}" dt="2024-07-18T23:29:45.488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7EAFED8-6F30-45D5-ACAA-57F307F5CCA9}" dt="2024-07-18T23:47:10.988" v="634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  <pc:spChg chg="mod">
          <ac:chgData name="Alfred Asterjadhi" userId="39de57b9-85c0-4fd1-aaac-8ca2b6560ad0" providerId="ADAL" clId="{27EAFED8-6F30-45D5-ACAA-57F307F5CCA9}" dt="2024-07-18T23:47:24.567" v="636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EAFED8-6F30-45D5-ACAA-57F307F5CCA9}" dt="2024-07-18T23:29:35.212" v="5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EAFED8-6F30-45D5-ACAA-57F307F5CCA9}" dt="2024-07-18T23:29:40.001" v="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7EAFED8-6F30-45D5-ACAA-57F307F5CCA9}" dt="2024-07-18T23:49:43.655" v="659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EAFED8-6F30-45D5-ACAA-57F307F5CCA9}" dt="2024-07-18T23:49:37.131" v="63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7EAFED8-6F30-45D5-ACAA-57F307F5CCA9}" dt="2024-07-18T23:49:43.655" v="659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976-13-00bn-tgbn-july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13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July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2024-07-18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706634"/>
              </p:ext>
            </p:extLst>
          </p:nvPr>
        </p:nvGraphicFramePr>
        <p:xfrm>
          <a:off x="1825625" y="2686050"/>
          <a:ext cx="8540750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0839" progId="Word.Document.8">
                  <p:embed/>
                </p:oleObj>
              </mc:Choice>
              <mc:Fallback>
                <p:oleObj name="Document" r:id="rId2" imgW="8552553" imgH="2510839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6050"/>
                        <a:ext cx="8540750" cy="2500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had scheduled 11 sessions during the July plenary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around 80 technical submissions, covering a variety of topics: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UEQM, multi AP, statistics reporting, coexistence, coordinated spatial reuse (CSR), distributed RU (dRU),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Beamforming, PAPR, MIMO, power save (AP and STA), LDPC, range extension, control frame design,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Low latency, PPDU design, interference mitigation, preemption, non-primary channel access (NPCA),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TWT, channel access, roaming, MIMO, coordinated beamforming (CBF), Cr-TWT,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Consensus reached on UEQM</a:t>
            </a:r>
            <a:r>
              <a:rPr lang="en-US" sz="1800" dirty="0">
                <a:solidFill>
                  <a:schemeClr val="tx1"/>
                </a:solidFill>
              </a:rPr>
              <a:t>, enhanced long range (ELR), 2x LDPC, CSR, CBF, coexistence and included additional details on dRU, PPDU design, roaming, TWT,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11-24/0976r13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are available in </a:t>
            </a:r>
            <a:r>
              <a:rPr lang="en-US" sz="2000" dirty="0">
                <a:hlinkClick r:id="rId4"/>
              </a:rPr>
              <a:t>11-24/171r13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September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Continue populating the TGbn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Work </a:t>
            </a:r>
            <a:r>
              <a:rPr lang="en-US" sz="140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In Progress</a:t>
            </a:r>
            <a:endParaRPr lang="en-US" sz="14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5155</TotalTime>
  <Words>352</Words>
  <Application>Microsoft Office PowerPoint</Application>
  <PresentationFormat>Widescreen</PresentationFormat>
  <Paragraphs>45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July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2024-07-18T23:49:44Z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