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EAFED8-6F30-45D5-ACAA-57F307F5CCA9}" v="8" dt="2024-07-18T23:46:21.6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6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A00A8FD0-2D58-40D4-B9AF-A7842FB21F27}"/>
    <pc:docChg chg="custSel modSld">
      <pc:chgData name="Alfred Asterjadhi" userId="39de57b9-85c0-4fd1-aaac-8ca2b6560ad0" providerId="ADAL" clId="{A00A8FD0-2D58-40D4-B9AF-A7842FB21F27}" dt="2024-03-15T01:08:31.317" v="552" actId="14100"/>
      <pc:docMkLst>
        <pc:docMk/>
      </pc:docMkLst>
      <pc:sldChg chg="modSp mod">
        <pc:chgData name="Alfred Asterjadhi" userId="39de57b9-85c0-4fd1-aaac-8ca2b6560ad0" providerId="ADAL" clId="{A00A8FD0-2D58-40D4-B9AF-A7842FB21F27}" dt="2024-03-15T01:08:31.317" v="552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A00A8FD0-2D58-40D4-B9AF-A7842FB21F27}" dt="2024-03-15T00:56:47.766" v="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A00A8FD0-2D58-40D4-B9AF-A7842FB21F27}" dt="2024-03-15T01:08:31.317" v="552" actId="14100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A00A8FD0-2D58-40D4-B9AF-A7842FB21F27}" dt="2024-03-15T01:04:41.518" v="17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A00A8FD0-2D58-40D4-B9AF-A7842FB21F27}" dt="2024-03-15T01:04:26.835" v="161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A00A8FD0-2D58-40D4-B9AF-A7842FB21F27}" dt="2024-03-15T01:04:41.518" v="174" actId="20577"/>
          <ac:spMkLst>
            <pc:docMk/>
            <pc:sldMk cId="3928206792" sldId="262"/>
            <ac:spMk id="11" creationId="{C945E25D-E1EE-4DE9-246C-B083D8BE58B6}"/>
          </ac:spMkLst>
        </pc:spChg>
      </pc:sldChg>
    </pc:docChg>
  </pc:docChgLst>
  <pc:docChgLst>
    <pc:chgData name="Alfred Asterjadhi" userId="39de57b9-85c0-4fd1-aaac-8ca2b6560ad0" providerId="ADAL" clId="{7B60231E-E28C-4016-9CA2-AF35D1938248}"/>
    <pc:docChg chg="undo custSel modSld modMainMaster">
      <pc:chgData name="Alfred Asterjadhi" userId="39de57b9-85c0-4fd1-aaac-8ca2b6560ad0" providerId="ADAL" clId="{7B60231E-E28C-4016-9CA2-AF35D1938248}" dt="2024-01-19T01:35:20.690" v="519" actId="20577"/>
      <pc:docMkLst>
        <pc:docMk/>
      </pc:docMkLst>
      <pc:sldChg chg="modSp mod">
        <pc:chgData name="Alfred Asterjadhi" userId="39de57b9-85c0-4fd1-aaac-8ca2b6560ad0" providerId="ADAL" clId="{7B60231E-E28C-4016-9CA2-AF35D1938248}" dt="2024-01-19T01:20:17.678" v="503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7B60231E-E28C-4016-9CA2-AF35D1938248}" dt="2024-01-19T01:20:17.678" v="503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B60231E-E28C-4016-9CA2-AF35D1938248}" dt="2024-01-19T00:56:40.221" v="30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7B60231E-E28C-4016-9CA2-AF35D1938248}" dt="2024-01-19T01:34:00.567" v="504" actId="13926"/>
        <pc:sldMkLst>
          <pc:docMk/>
          <pc:sldMk cId="7809349" sldId="259"/>
        </pc:sldMkLst>
        <pc:spChg chg="mod">
          <ac:chgData name="Alfred Asterjadhi" userId="39de57b9-85c0-4fd1-aaac-8ca2b6560ad0" providerId="ADAL" clId="{7B60231E-E28C-4016-9CA2-AF35D1938248}" dt="2024-01-19T01:34:00.567" v="504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B60231E-E28C-4016-9CA2-AF35D1938248}" dt="2024-01-19T00:56:42.834" v="3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B60231E-E28C-4016-9CA2-AF35D1938248}" dt="2024-01-19T01:35:10.253" v="51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B60231E-E28C-4016-9CA2-AF35D1938248}" dt="2024-01-19T00:56:36.456" v="29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B60231E-E28C-4016-9CA2-AF35D1938248}" dt="2024-01-19T01:35:10.253" v="51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B60231E-E28C-4016-9CA2-AF35D1938248}" dt="2024-01-19T01:14:31.327" v="40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B60231E-E28C-4016-9CA2-AF35D1938248}" dt="2024-01-19T01:03:59.336" v="40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B60231E-E28C-4016-9CA2-AF35D1938248}" dt="2024-01-19T00:56:41.599" v="31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B60231E-E28C-4016-9CA2-AF35D1938248}" dt="2024-01-19T01:03:59.336" v="402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7B60231E-E28C-4016-9CA2-AF35D1938248}" dt="2024-01-19T01:35:20.690" v="5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B60231E-E28C-4016-9CA2-AF35D1938248}" dt="2024-01-19T01:35:20.690" v="5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7B60231E-E28C-4016-9CA2-AF35D1938248}" dt="2024-01-19T00:56:27.412" v="1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60E94-6D05-4E8B-9C5E-9F7B2E34268C}"/>
    <pc:docChg chg="undo custSel modSld modMainMaster">
      <pc:chgData name="Alfred Asterjadhi" userId="39de57b9-85c0-4fd1-aaac-8ca2b6560ad0" providerId="ADAL" clId="{A5760E94-6D05-4E8B-9C5E-9F7B2E34268C}" dt="2024-05-17T07:29:24.606" v="522" actId="20577"/>
      <pc:docMkLst>
        <pc:docMk/>
      </pc:docMkLst>
      <pc:sldChg chg="modSp mod">
        <pc:chgData name="Alfred Asterjadhi" userId="39de57b9-85c0-4fd1-aaac-8ca2b6560ad0" providerId="ADAL" clId="{A5760E94-6D05-4E8B-9C5E-9F7B2E34268C}" dt="2024-05-17T07:29:24.606" v="522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A5760E94-6D05-4E8B-9C5E-9F7B2E34268C}" dt="2024-05-17T07:29:24.606" v="522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A5760E94-6D05-4E8B-9C5E-9F7B2E34268C}" dt="2024-05-16T19:00:44.613" v="503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A5760E94-6D05-4E8B-9C5E-9F7B2E34268C}" dt="2024-05-16T19:00:56.768" v="507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A5760E94-6D05-4E8B-9C5E-9F7B2E34268C}" dt="2024-05-16T19:00:56.768" v="507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A5760E94-6D05-4E8B-9C5E-9F7B2E34268C}" dt="2024-05-16T13:41:53.043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A5760E94-6D05-4E8B-9C5E-9F7B2E34268C}" dt="2024-05-16T13:41:31.94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A5760E94-6D05-4E8B-9C5E-9F7B2E34268C}" dt="2024-05-16T13:41:28.252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A5760E94-6D05-4E8B-9C5E-9F7B2E34268C}" dt="2024-05-16T13:41:53.043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A5760E94-6D05-4E8B-9C5E-9F7B2E34268C}" dt="2024-05-16T19:01:12.426" v="518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A5760E94-6D05-4E8B-9C5E-9F7B2E34268C}" dt="2024-05-16T18:49:16.531" v="81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A5760E94-6D05-4E8B-9C5E-9F7B2E34268C}" dt="2024-05-16T19:01:12.426" v="518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A5760E94-6D05-4E8B-9C5E-9F7B2E34268C}" dt="2024-05-17T07:29:15.352" v="52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60E94-6D05-4E8B-9C5E-9F7B2E34268C}" dt="2024-05-17T07:29:15.352" v="52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3BD260E-E30B-4979-B27A-377EBF04DBDB}"/>
    <pc:docChg chg="custSel modSld modMainMaster">
      <pc:chgData name="Alfred Asterjadhi" userId="39de57b9-85c0-4fd1-aaac-8ca2b6560ad0" providerId="ADAL" clId="{13BD260E-E30B-4979-B27A-377EBF04DBDB}" dt="2024-06-07T17:31:56.668" v="32"/>
      <pc:docMkLst>
        <pc:docMk/>
      </pc:docMkLst>
      <pc:sldChg chg="modSp mod">
        <pc:chgData name="Alfred Asterjadhi" userId="39de57b9-85c0-4fd1-aaac-8ca2b6560ad0" providerId="ADAL" clId="{13BD260E-E30B-4979-B27A-377EBF04DBDB}" dt="2024-06-07T17:27:51.406" v="29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13BD260E-E30B-4979-B27A-377EBF04DBDB}" dt="2024-06-07T17:27:51.406" v="29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13BD260E-E30B-4979-B27A-377EBF04DBDB}" dt="2024-06-07T17:26:32.991" v="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13BD260E-E30B-4979-B27A-377EBF04DBDB}" dt="2024-06-07T17:26:45.754" v="16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13BD260E-E30B-4979-B27A-377EBF04DBDB}" dt="2024-06-07T17:27:56.634" v="31" actId="207"/>
        <pc:sldMkLst>
          <pc:docMk/>
          <pc:sldMk cId="7809349" sldId="259"/>
        </pc:sldMkLst>
        <pc:spChg chg="mod">
          <ac:chgData name="Alfred Asterjadhi" userId="39de57b9-85c0-4fd1-aaac-8ca2b6560ad0" providerId="ADAL" clId="{13BD260E-E30B-4979-B27A-377EBF04DBDB}" dt="2024-06-07T17:27:56.634" v="31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3BD260E-E30B-4979-B27A-377EBF04DBDB}" dt="2024-06-07T17:26:36.192" v="8"/>
          <ac:spMkLst>
            <pc:docMk/>
            <pc:sldMk cId="7809349" sldId="259"/>
            <ac:spMk id="5" creationId="{DB4CA25A-C649-4BB9-B766-914E296AD4EC}"/>
          </ac:spMkLst>
        </pc:spChg>
        <pc:spChg chg="mod">
          <ac:chgData name="Alfred Asterjadhi" userId="39de57b9-85c0-4fd1-aaac-8ca2b6560ad0" providerId="ADAL" clId="{13BD260E-E30B-4979-B27A-377EBF04DBDB}" dt="2024-06-07T17:26:53.046" v="2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3BD260E-E30B-4979-B27A-377EBF04DBDB}" dt="2024-06-07T17:31:56.668" v="32"/>
        <pc:sldMkLst>
          <pc:docMk/>
          <pc:sldMk cId="4134685600" sldId="261"/>
        </pc:sldMkLst>
        <pc:spChg chg="mod">
          <ac:chgData name="Alfred Asterjadhi" userId="39de57b9-85c0-4fd1-aaac-8ca2b6560ad0" providerId="ADAL" clId="{13BD260E-E30B-4979-B27A-377EBF04DBDB}" dt="2024-06-07T17:26:42.331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3BD260E-E30B-4979-B27A-377EBF04DBDB}" dt="2024-06-07T17:26:31.319" v="5"/>
          <ac:spMkLst>
            <pc:docMk/>
            <pc:sldMk cId="4134685600" sldId="261"/>
            <ac:spMk id="5" creationId="{1106131F-7E17-4A3F-827A-9D98E6264FA1}"/>
          </ac:spMkLst>
        </pc:spChg>
        <pc:spChg chg="mod">
          <ac:chgData name="Alfred Asterjadhi" userId="39de57b9-85c0-4fd1-aaac-8ca2b6560ad0" providerId="ADAL" clId="{13BD260E-E30B-4979-B27A-377EBF04DBDB}" dt="2024-06-07T17:27:48.371" v="28" actId="207"/>
          <ac:spMkLst>
            <pc:docMk/>
            <pc:sldMk cId="4134685600" sldId="261"/>
            <ac:spMk id="7" creationId="{E078C9E1-E261-45D9-B17A-B795E415F549}"/>
          </ac:spMkLst>
        </pc:spChg>
        <pc:graphicFrameChg chg="mod">
          <ac:chgData name="Alfred Asterjadhi" userId="39de57b9-85c0-4fd1-aaac-8ca2b6560ad0" providerId="ADAL" clId="{13BD260E-E30B-4979-B27A-377EBF04DBDB}" dt="2024-06-07T17:31:56.668" v="32"/>
          <ac:graphicFrameMkLst>
            <pc:docMk/>
            <pc:sldMk cId="4134685600" sldId="261"/>
            <ac:graphicFrameMk id="10" creationId="{515F102E-0782-4BCD-A930-15E03346A70B}"/>
          </ac:graphicFrameMkLst>
        </pc:graphicFrameChg>
      </pc:sldChg>
      <pc:sldChg chg="modSp mod">
        <pc:chgData name="Alfred Asterjadhi" userId="39de57b9-85c0-4fd1-aaac-8ca2b6560ad0" providerId="ADAL" clId="{13BD260E-E30B-4979-B27A-377EBF04DBDB}" dt="2024-06-07T17:27:53.606" v="3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13BD260E-E30B-4979-B27A-377EBF04DBDB}" dt="2024-06-07T17:27:53.606" v="3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13BD260E-E30B-4979-B27A-377EBF04DBDB}" dt="2024-06-07T17:26:34.565" v="7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13BD260E-E30B-4979-B27A-377EBF04DBDB}" dt="2024-06-07T17:26:49.282" v="20" actId="20577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 modSldLayout">
        <pc:chgData name="Alfred Asterjadhi" userId="39de57b9-85c0-4fd1-aaac-8ca2b6560ad0" providerId="ADAL" clId="{13BD260E-E30B-4979-B27A-377EBF04DBDB}" dt="2024-06-07T17:27:05.344" v="2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3BD260E-E30B-4979-B27A-377EBF04DBDB}" dt="2024-05-31T21:59:57.075" v="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3BD260E-E30B-4979-B27A-377EBF04DBDB}" dt="2024-06-07T17:27:02.559" v="25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Alfred Asterjadhi" userId="39de57b9-85c0-4fd1-aaac-8ca2b6560ad0" providerId="ADAL" clId="{13BD260E-E30B-4979-B27A-377EBF04DBDB}" dt="2024-06-07T17:27:04.003" v="26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3BD260E-E30B-4979-B27A-377EBF04DBDB}" dt="2024-06-07T17:27:04.003" v="26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3BD260E-E30B-4979-B27A-377EBF04DBDB}" dt="2024-06-07T17:27:05.344" v="27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3BD260E-E30B-4979-B27A-377EBF04DBDB}" dt="2024-06-07T17:27:05.344" v="27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29C5B5E-AD82-4F84-A0D5-0CEA73DFC238}"/>
    <pc:docChg chg="custSel modSld modMainMaster">
      <pc:chgData name="Alfred Asterjadhi" userId="39de57b9-85c0-4fd1-aaac-8ca2b6560ad0" providerId="ADAL" clId="{229C5B5E-AD82-4F84-A0D5-0CEA73DFC238}" dt="2024-02-02T18:22:13.418" v="59" actId="20577"/>
      <pc:docMkLst>
        <pc:docMk/>
      </pc:docMkLst>
      <pc:sldChg chg="modSp mod">
        <pc:chgData name="Alfred Asterjadhi" userId="39de57b9-85c0-4fd1-aaac-8ca2b6560ad0" providerId="ADAL" clId="{229C5B5E-AD82-4F84-A0D5-0CEA73DFC238}" dt="2024-02-02T18:22:01.444" v="56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229C5B5E-AD82-4F84-A0D5-0CEA73DFC238}" dt="2024-02-02T18:22:01.444" v="56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29C5B5E-AD82-4F84-A0D5-0CEA73DFC238}" dt="2024-02-02T18:21:56.276" v="5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29C5B5E-AD82-4F84-A0D5-0CEA73DFC238}" dt="2024-02-02T18:20:40.025" v="5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229C5B5E-AD82-4F84-A0D5-0CEA73DFC238}" dt="2024-02-02T18:22:13.418" v="5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29C5B5E-AD82-4F84-A0D5-0CEA73DFC238}" dt="2024-02-02T18:22:13.418" v="59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29C5B5E-AD82-4F84-A0D5-0CEA73DFC238}" dt="2024-02-02T18:20:44.733" v="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29C5B5E-AD82-4F84-A0D5-0CEA73DFC238}" dt="2024-02-02T18:21:33.889" v="32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29C5B5E-AD82-4F84-A0D5-0CEA73DFC238}" dt="2024-02-02T18:20:35.029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29C5B5E-AD82-4F84-A0D5-0CEA73DFC238}" dt="2024-02-02T18:20:50.042" v="12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29C5B5E-AD82-4F84-A0D5-0CEA73DFC238}" dt="2024-02-02T18:21:33.889" v="32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29C5B5E-AD82-4F84-A0D5-0CEA73DFC238}" dt="2024-02-02T18:22:05.591" v="57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29C5B5E-AD82-4F84-A0D5-0CEA73DFC238}" dt="2024-02-02T18:22:05.591" v="57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29C5B5E-AD82-4F84-A0D5-0CEA73DFC238}" dt="2024-02-02T18:20:42.161" v="6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29C5B5E-AD82-4F84-A0D5-0CEA73DFC238}" dt="2024-02-02T18:21:08.599" v="2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29C5B5E-AD82-4F84-A0D5-0CEA73DFC238}" dt="2024-02-02T18:21:04.910" v="2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29C5B5E-AD82-4F84-A0D5-0CEA73DFC238}" dt="2024-02-02T18:21:08.599" v="2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EDD31BF-5916-4A77-A6D9-10BA3AC8B2F3}"/>
    <pc:docChg chg="undo custSel modSld modMainMaster">
      <pc:chgData name="Alfred Asterjadhi" userId="39de57b9-85c0-4fd1-aaac-8ca2b6560ad0" providerId="ADAL" clId="{8EDD31BF-5916-4A77-A6D9-10BA3AC8B2F3}" dt="2023-11-17T04:14:37.649" v="581" actId="20577"/>
      <pc:docMkLst>
        <pc:docMk/>
      </pc:docMkLst>
      <pc:sldChg chg="addSp delSp modSp mod chgLayout">
        <pc:chgData name="Alfred Asterjadhi" userId="39de57b9-85c0-4fd1-aaac-8ca2b6560ad0" providerId="ADAL" clId="{8EDD31BF-5916-4A77-A6D9-10BA3AC8B2F3}" dt="2023-11-17T04:00:57.408" v="548" actId="20577"/>
        <pc:sldMkLst>
          <pc:docMk/>
          <pc:sldMk cId="2033199149" sldId="257"/>
        </pc:sldMkLst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8EDD31BF-5916-4A77-A6D9-10BA3AC8B2F3}" dt="2023-11-17T04:00:57.408" v="548" actId="20577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9" creationId="{6D4D7A0D-E3C0-2EC4-0886-E707AD1BE0FD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3" creationId="{8A63C701-C944-0E20-4CBF-5E149F61D90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4" creationId="{28A6C0AA-7F2B-5F4B-C0E4-412F6D2068E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5" creationId="{54CA29CC-2A79-F200-EA06-756047A8337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6" creationId="{BB61EE89-BAF3-C689-87C2-542D0363AA9A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7" creationId="{590452B2-98E5-6F19-3366-542824C22F8C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8" creationId="{FDEF02C8-D96D-E187-2791-CD60979C1EA0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9" creationId="{0D9D08A8-C88D-1F0D-C0FA-F27FB802ED65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0" creationId="{CEF6E2D6-0DF1-09BF-1F14-C5C736F0F416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1" creationId="{511EEAC9-362F-D516-9DA2-275CB113615E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2" creationId="{D35AD572-45A3-952B-7618-D15B6D12F11C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4" creationId="{504C2681-9A66-DD57-EDB9-533091E33072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5" creationId="{F9DCC0F7-CBD7-A846-8C8A-368EEA9C9AB4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6" creationId="{16802A1E-D15B-BF76-700D-E3B7C77F4C10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40" creationId="{046E2880-8EA6-CC37-AEE8-DF30C4C85C73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1" creationId="{1ABA1805-80F0-8A13-F5BD-B70F5C76016A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2" creationId="{2E3AD32F-28F1-62C7-573D-44CD4312A024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3" creationId="{1C1154DB-5B14-1489-EA82-6AB24D29FA31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4" creationId="{B6D4F062-8D19-79F3-EFAB-7FA178C167FB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5" creationId="{6736DEF3-BB0E-E038-E1CA-3850D6108991}"/>
          </ac:spMkLst>
        </pc:spChg>
        <pc:grpChg chg="del">
          <ac:chgData name="Alfred Asterjadhi" userId="39de57b9-85c0-4fd1-aaac-8ca2b6560ad0" providerId="ADAL" clId="{8EDD31BF-5916-4A77-A6D9-10BA3AC8B2F3}" dt="2023-11-17T03:52:54.164" v="40" actId="478"/>
          <ac:grpSpMkLst>
            <pc:docMk/>
            <pc:sldMk cId="2033199149" sldId="257"/>
            <ac:grpSpMk id="7" creationId="{BC5DA40A-89DC-2B40-CF97-44413736D7C3}"/>
          </ac:grpSpMkLst>
        </pc:grpChg>
        <pc:grpChg chg="del">
          <ac:chgData name="Alfred Asterjadhi" userId="39de57b9-85c0-4fd1-aaac-8ca2b6560ad0" providerId="ADAL" clId="{8EDD31BF-5916-4A77-A6D9-10BA3AC8B2F3}" dt="2023-11-17T03:52:49.894" v="39" actId="478"/>
          <ac:grpSpMkLst>
            <pc:docMk/>
            <pc:sldMk cId="2033199149" sldId="257"/>
            <ac:grpSpMk id="34" creationId="{350F6B46-8D6A-9B45-0B27-00D3F319EB8C}"/>
          </ac:grpSpMkLst>
        </pc:grpChg>
      </pc:sldChg>
      <pc:sldChg chg="addSp delSp modSp mod chgLayout">
        <pc:chgData name="Alfred Asterjadhi" userId="39de57b9-85c0-4fd1-aaac-8ca2b6560ad0" providerId="ADAL" clId="{8EDD31BF-5916-4A77-A6D9-10BA3AC8B2F3}" dt="2023-11-17T04:02:37.204" v="579" actId="20577"/>
        <pc:sldMkLst>
          <pc:docMk/>
          <pc:sldMk cId="7809349" sldId="259"/>
        </pc:sldMkLst>
        <pc:spChg chg="mod ord">
          <ac:chgData name="Alfred Asterjadhi" userId="39de57b9-85c0-4fd1-aaac-8ca2b6560ad0" providerId="ADAL" clId="{8EDD31BF-5916-4A77-A6D9-10BA3AC8B2F3}" dt="2023-11-17T04:02:08.073" v="567" actId="20577"/>
          <ac:spMkLst>
            <pc:docMk/>
            <pc:sldMk cId="7809349" sldId="259"/>
            <ac:spMk id="2" creationId="{77B92DC9-A3A7-4A8B-92B1-7E0AABF4FECD}"/>
          </ac:spMkLst>
        </pc:spChg>
        <pc:spChg chg="mod ord">
          <ac:chgData name="Alfred Asterjadhi" userId="39de57b9-85c0-4fd1-aaac-8ca2b6560ad0" providerId="ADAL" clId="{8EDD31BF-5916-4A77-A6D9-10BA3AC8B2F3}" dt="2023-11-17T04:02:37.204" v="579" actId="20577"/>
          <ac:spMkLst>
            <pc:docMk/>
            <pc:sldMk cId="7809349" sldId="259"/>
            <ac:spMk id="3" creationId="{0CE16CDD-E6B1-4592-BD5F-9D0A24F31DE4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4" creationId="{CDB8C72F-053F-4C6A-87D6-FD63EEEC0CA3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5" creationId="{DB4CA25A-C649-4BB9-B766-914E296AD4EC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6" creationId="{DE7CA8F6-235B-46DD-B9A4-FA889CDAD8A2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7" creationId="{23817419-AB6F-7325-6CC4-2853CC0B888E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8" creationId="{49A294B7-D555-4D92-DBDA-46D32E9BDFE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9" creationId="{32552BC2-FFCA-116F-162A-E1F325270DC6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0" creationId="{C5B4B336-23DA-BB61-7CF8-ABB633DBF66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1" creationId="{F8397ED3-EB7F-3518-5FB4-653640AB2135}"/>
          </ac:spMkLst>
        </pc:spChg>
      </pc:sldChg>
      <pc:sldChg chg="modSp mod">
        <pc:chgData name="Alfred Asterjadhi" userId="39de57b9-85c0-4fd1-aaac-8ca2b6560ad0" providerId="ADAL" clId="{8EDD31BF-5916-4A77-A6D9-10BA3AC8B2F3}" dt="2023-11-17T03:52:27.447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EDD31BF-5916-4A77-A6D9-10BA3AC8B2F3}" dt="2023-11-17T03:52:19.956" v="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EDD31BF-5916-4A77-A6D9-10BA3AC8B2F3}" dt="2023-11-17T03:52:27.447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8EDD31BF-5916-4A77-A6D9-10BA3AC8B2F3}" dt="2023-11-17T04:01:44.341" v="56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3" creationId="{B0C5D21C-B769-9CD0-1B08-9DCF5F9189B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7" creationId="{BF05A30C-FCFE-48FA-7EC7-E06540361970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8" creationId="{298CF86B-E349-20F0-6EC9-D1E8B941C657}"/>
          </ac:spMkLst>
        </pc:spChg>
        <pc:spChg chg="del mod">
          <ac:chgData name="Alfred Asterjadhi" userId="39de57b9-85c0-4fd1-aaac-8ca2b6560ad0" providerId="ADAL" clId="{8EDD31BF-5916-4A77-A6D9-10BA3AC8B2F3}" dt="2023-11-17T04:01:29.860" v="552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10" creationId="{FACDB9E8-8134-6508-F78B-4557A2BD92E3}"/>
          </ac:spMkLst>
        </pc:spChg>
        <pc:spChg chg="add mod ord">
          <ac:chgData name="Alfred Asterjadhi" userId="39de57b9-85c0-4fd1-aaac-8ca2b6560ad0" providerId="ADAL" clId="{8EDD31BF-5916-4A77-A6D9-10BA3AC8B2F3}" dt="2023-11-17T04:01:44.341" v="563" actId="20577"/>
          <ac:spMkLst>
            <pc:docMk/>
            <pc:sldMk cId="3928206792" sldId="262"/>
            <ac:spMk id="11" creationId="{C945E25D-E1EE-4DE9-246C-B083D8BE58B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2" creationId="{D3885267-3968-95C1-919B-07AFBF5B780B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3" creationId="{D4A69252-B9FC-0A2D-967D-B0343881221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4" creationId="{ED73345F-A9E0-779C-372E-8C7F6926299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5" creationId="{A1005E4E-8C19-2CCC-8C49-FB71AE349AC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6" creationId="{1FBA1EB7-1FE6-1C37-F3BA-AAD24533F95D}"/>
          </ac:spMkLst>
        </pc:spChg>
      </pc:sldChg>
      <pc:sldMasterChg chg="modSp mod">
        <pc:chgData name="Alfred Asterjadhi" userId="39de57b9-85c0-4fd1-aaac-8ca2b6560ad0" providerId="ADAL" clId="{8EDD31BF-5916-4A77-A6D9-10BA3AC8B2F3}" dt="2023-11-17T04:14:37.649" v="58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EDD31BF-5916-4A77-A6D9-10BA3AC8B2F3}" dt="2023-11-17T04:14:37.649" v="58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7EAFED8-6F30-45D5-ACAA-57F307F5CCA9}"/>
    <pc:docChg chg="undo custSel modSld">
      <pc:chgData name="Alfred Asterjadhi" userId="39de57b9-85c0-4fd1-aaac-8ca2b6560ad0" providerId="ADAL" clId="{27EAFED8-6F30-45D5-ACAA-57F307F5CCA9}" dt="2024-07-18T23:49:43.655" v="659" actId="20577"/>
      <pc:docMkLst>
        <pc:docMk/>
      </pc:docMkLst>
      <pc:sldChg chg="modSp mod">
        <pc:chgData name="Alfred Asterjadhi" userId="39de57b9-85c0-4fd1-aaac-8ca2b6560ad0" providerId="ADAL" clId="{27EAFED8-6F30-45D5-ACAA-57F307F5CCA9}" dt="2024-07-18T23:47:10.988" v="634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27EAFED8-6F30-45D5-ACAA-57F307F5CCA9}" dt="2024-07-18T23:29:45.488" v="1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7EAFED8-6F30-45D5-ACAA-57F307F5CCA9}" dt="2024-07-18T23:47:10.988" v="634" actId="6549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27EAFED8-6F30-45D5-ACAA-57F307F5CCA9}" dt="2024-07-18T23:47:24.567" v="636" actId="207"/>
        <pc:sldMkLst>
          <pc:docMk/>
          <pc:sldMk cId="7809349" sldId="259"/>
        </pc:sldMkLst>
        <pc:spChg chg="mod">
          <ac:chgData name="Alfred Asterjadhi" userId="39de57b9-85c0-4fd1-aaac-8ca2b6560ad0" providerId="ADAL" clId="{27EAFED8-6F30-45D5-ACAA-57F307F5CCA9}" dt="2024-07-18T23:47:24.567" v="636" actId="207"/>
          <ac:spMkLst>
            <pc:docMk/>
            <pc:sldMk cId="7809349" sldId="259"/>
            <ac:spMk id="2" creationId="{77B92DC9-A3A7-4A8B-92B1-7E0AABF4FECD}"/>
          </ac:spMkLst>
        </pc:spChg>
      </pc:sldChg>
      <pc:sldChg chg="modSp mod">
        <pc:chgData name="Alfred Asterjadhi" userId="39de57b9-85c0-4fd1-aaac-8ca2b6560ad0" providerId="ADAL" clId="{27EAFED8-6F30-45D5-ACAA-57F307F5CCA9}" dt="2024-07-18T23:29:40.001" v="9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7EAFED8-6F30-45D5-ACAA-57F307F5CCA9}" dt="2024-07-18T23:29:35.212" v="5" actId="20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7EAFED8-6F30-45D5-ACAA-57F307F5CCA9}" dt="2024-07-18T23:29:40.001" v="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7EAFED8-6F30-45D5-ACAA-57F307F5CCA9}" dt="2024-07-18T23:49:43.655" v="659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7EAFED8-6F30-45D5-ACAA-57F307F5CCA9}" dt="2024-07-18T23:49:37.131" v="637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7EAFED8-6F30-45D5-ACAA-57F307F5CCA9}" dt="2024-07-18T23:49:43.655" v="659" actId="20577"/>
          <ac:spMkLst>
            <pc:docMk/>
            <pc:sldMk cId="3928206792" sldId="262"/>
            <ac:spMk id="11" creationId="{C945E25D-E1EE-4DE9-246C-B083D8BE58B6}"/>
          </ac:spMkLst>
        </pc:spChg>
      </pc:sld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802.11-24/0977r0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976-13-00bn-tgbn-july-2024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0171-13-00bn-tgbn-motions-list-part-1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TGbn July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2024-07-18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706634"/>
              </p:ext>
            </p:extLst>
          </p:nvPr>
        </p:nvGraphicFramePr>
        <p:xfrm>
          <a:off x="1825625" y="2686050"/>
          <a:ext cx="854075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0839" progId="Word.Document.8">
                  <p:embed/>
                </p:oleObj>
              </mc:Choice>
              <mc:Fallback>
                <p:oleObj name="Document" r:id="rId2" imgW="8552553" imgH="2510839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6050"/>
                        <a:ext cx="8540750" cy="2500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(Ultra High Reliability)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TGbn had scheduled 11 sessions during the July plenary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Discussed around 80 technical submissions, covering a variety of topics:</a:t>
            </a:r>
            <a:endParaRPr lang="en-US" sz="1600" dirty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UEQM, multi AP, statistics reporting, coexistence, coordinated spatial reuse (CSR), distributed RU (dRU),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Beamforming, PAPR, MIMO, power save (AP and STA), LDPC, range extension, control frame design,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Low latency, PPDU design, interference mitigation, preemption, non-primary channel access (NPCA),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TWT, channel access, roaming, MIMO, coordinated beamforming (CBF), Cr-TWT,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Consensus reached on UEQM</a:t>
            </a:r>
            <a:r>
              <a:rPr lang="en-US" sz="1800" dirty="0">
                <a:solidFill>
                  <a:schemeClr val="tx1"/>
                </a:solidFill>
              </a:rPr>
              <a:t>, enhanced long range (ELR), 2x LDPC, CSR, CBF, coexistence and included additional details on dRU, PPDU design, roaming, TWT,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Agenda is available in </a:t>
            </a:r>
            <a:r>
              <a:rPr lang="en-US" sz="2000" dirty="0">
                <a:hlinkClick r:id="rId3"/>
              </a:rPr>
              <a:t>11-24/0976r13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Motions are available in </a:t>
            </a:r>
            <a:r>
              <a:rPr lang="en-US" sz="2000" dirty="0">
                <a:hlinkClick r:id="rId4"/>
              </a:rPr>
              <a:t>11-24/171r13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Goals for September 2024: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Discuss technical submissions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Continue populating the TGbn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45E25D-E1EE-4DE9-246C-B083D8BE5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7244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Work </a:t>
            </a:r>
            <a:r>
              <a:rPr lang="en-US" sz="140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In Progress</a:t>
            </a:r>
            <a:endParaRPr lang="en-US" sz="14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PAR approved						July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First TG meeting						Nov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FFFF00"/>
                </a:highlight>
              </a:rPr>
              <a:t>D0.1 								Jan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D1.0 Letter Ballot					May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D2.0 LB 								May 2026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D3.0 LB 								Jan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Initial SA ballot (D4.0)				May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Final 802.11 WG approval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802 EC approval			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RevCom and SASB approval			May 2028</a:t>
            </a:r>
            <a:r>
              <a:rPr lang="en-US" altLang="en-US" dirty="0"/>
              <a:t>	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5155</TotalTime>
  <Words>352</Words>
  <Application>Microsoft Office PowerPoint</Application>
  <PresentationFormat>Widescreen</PresentationFormat>
  <Paragraphs>45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TGbn July Closing Report</vt:lpstr>
      <vt:lpstr>TGbn (Ultra High Reliability)</vt:lpstr>
      <vt:lpstr>Teleconference Plan</vt:lpstr>
      <vt:lpstr>TGbn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TGbn Closing Report</dc:title>
  <dc:creator>Alfred Asterjadhi</dc:creator>
  <cp:lastModifiedBy>Alfred Asterjadhi</cp:lastModifiedBy>
  <cp:revision>45</cp:revision>
  <cp:lastPrinted>1601-01-01T00:00:00Z</cp:lastPrinted>
  <dcterms:created xsi:type="dcterms:W3CDTF">2019-08-12T15:18:02Z</dcterms:created>
  <dcterms:modified xsi:type="dcterms:W3CDTF">2024-07-18T23:49:44Z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